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8E8DAC-35AD-4B25-8DAA-DBAB4B63E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D44155-529F-41D0-A954-072C75C00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52EEE8-9196-43EE-9385-74A9078A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685A55-701F-4917-AE58-357A5405B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C08164-49EA-4D77-9CD6-1E5DCACE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783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65F00-38E7-45FF-9D8E-BAFC0B5E1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E9882D-E55F-481C-B555-F4B4876D6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55B07F-61AD-47A5-BF30-2E2AE65C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3682A5-545F-42F8-B8E3-B2A19CE9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04218E-A67B-46D0-8158-092DD04CB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923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059DEA6-706D-40B9-BE8C-2698CF6E15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EA1FCD-FB9D-4774-9F88-4530EFE00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F72059-39B2-462D-8004-4219696BC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23E5B9-743B-4A52-8465-FC73B2D3F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4D3E64-A2C1-40AB-AE61-29B403EB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602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273CB-C58E-474B-A1A0-F341B9863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AD1E81-2691-44C4-8F1A-65FA555F4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79AB85-6DE8-4CB3-BC01-720A0340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38E880-A92C-491E-A9A1-0E376B490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7873E9-492F-489A-8C2A-363770A5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393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3D29D8-F878-46A9-9EA8-C1B107977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7A34AB-0B67-4F69-B0DE-8F206BB7E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F84AC1-C983-47B1-A93B-8AAA6441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7CC41E-7A0F-48FB-B6A9-4C2862E5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F8E4D2-003D-464D-B8FC-350C3B164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445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978AE-85CF-4A8C-8ED4-9D9C4D4EF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D9463C-6ED3-4145-B934-B6D5D0CCB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E013DB-D6D5-4045-9A6C-86B700DF3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EFF088-C3FE-4645-BCB9-096F0D0B9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027AB1-9107-4CF7-B3DE-EF7E2653B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82FA8F-3660-41A5-B3AF-AEEEEF6C6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57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8A048-1C08-4CD6-AA81-D6A2FACE8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B76DB7-F081-495C-9459-03A54A8E6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7F3601-A33B-4A52-B89D-BF4CBF98E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03A2484-1B14-4EFF-9650-DFC77ADC7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D772167-D609-4E56-8075-1627068A57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84CC32E-7F4B-498E-91E4-3953EF13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49624B-49FA-4868-AD50-32FD55AA2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30024DA-73B4-48A3-B54A-D58E8973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225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0662AA-A048-4DAC-AAE5-701C98C7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534DA51-3CA3-46B5-9D9A-F44602E06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07CD8F-7F37-40EB-ACB7-C91620473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AA34EE-C25A-49CA-9FBF-6CD0EFF70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958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281FF19-168A-42AF-B60B-D02CEC7F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30B5F13-92C6-466B-BED1-D21A520EE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5E2EC36-1199-4EBC-8916-135375B6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230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A5492-6288-484A-8F4D-E6F36BF1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EFF001-210A-4C31-82DF-E89D62C2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029524-C199-4496-9EC6-8FE064221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9F6C7A-19FA-46AB-9D7D-1DAAC6DB6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02B2BE-B568-4392-A99B-50CF10653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F20543-D316-4828-9667-0A7A0417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051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8E0D5-912F-4B81-B06E-A6312C076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E6AAEFD-BAAB-4958-A54C-89A40C483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DEB3D-30C3-4DFE-9CE0-3FC60EAD6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9C1DBF-F440-4323-8F23-DE6786623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CC4218-EAD0-4D93-8BB3-933FD8BD0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349C75-186E-4614-A33B-3C97480E5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913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7D46229-D806-4D9A-B87A-4220830F9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604CC9-5E57-422C-AE45-25622ACC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16EBE2-C418-448A-AE6F-34CE56E53E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4238F-0CC7-4575-AA70-896AAD91F650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4C6EC3-3736-42A4-9266-1716AF11E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DBC0BA-6B59-48D6-91BB-AA1D34550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9D5F2-F834-4D19-8A08-A15C28E72F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00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1">
            <a:extLst>
              <a:ext uri="{FF2B5EF4-FFF2-40B4-BE49-F238E27FC236}">
                <a16:creationId xmlns:a16="http://schemas.microsoft.com/office/drawing/2014/main" id="{133DF540-6A43-4954-991E-3C06B8336174}"/>
              </a:ext>
            </a:extLst>
          </p:cNvPr>
          <p:cNvSpPr>
            <a:spLocks/>
          </p:cNvSpPr>
          <p:nvPr/>
        </p:nvSpPr>
        <p:spPr bwMode="auto">
          <a:xfrm>
            <a:off x="3238500" y="0"/>
            <a:ext cx="8953500" cy="6858000"/>
          </a:xfrm>
          <a:custGeom>
            <a:avLst/>
            <a:gdLst>
              <a:gd name="T0" fmla="+- 0 7213 7213"/>
              <a:gd name="T1" fmla="*/ T0 w 10309"/>
              <a:gd name="T2" fmla="+- 0 7165 3412"/>
              <a:gd name="T3" fmla="*/ 7165 h 3753"/>
              <a:gd name="T4" fmla="+- 0 17521 7213"/>
              <a:gd name="T5" fmla="*/ T4 w 10309"/>
              <a:gd name="T6" fmla="+- 0 7165 3412"/>
              <a:gd name="T7" fmla="*/ 7165 h 3753"/>
              <a:gd name="T8" fmla="+- 0 17521 7213"/>
              <a:gd name="T9" fmla="*/ T8 w 10309"/>
              <a:gd name="T10" fmla="+- 0 3412 3412"/>
              <a:gd name="T11" fmla="*/ 3412 h 3753"/>
              <a:gd name="T12" fmla="+- 0 7213 7213"/>
              <a:gd name="T13" fmla="*/ T12 w 10309"/>
              <a:gd name="T14" fmla="+- 0 3412 3412"/>
              <a:gd name="T15" fmla="*/ 3412 h 3753"/>
              <a:gd name="T16" fmla="+- 0 7213 7213"/>
              <a:gd name="T17" fmla="*/ T16 w 10309"/>
              <a:gd name="T18" fmla="+- 0 7165 3412"/>
              <a:gd name="T19" fmla="*/ 7165 h 375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0309" h="3753">
                <a:moveTo>
                  <a:pt x="0" y="3753"/>
                </a:moveTo>
                <a:lnTo>
                  <a:pt x="10308" y="3753"/>
                </a:lnTo>
                <a:lnTo>
                  <a:pt x="10308" y="0"/>
                </a:lnTo>
                <a:lnTo>
                  <a:pt x="0" y="0"/>
                </a:lnTo>
                <a:lnTo>
                  <a:pt x="0" y="3753"/>
                </a:lnTo>
                <a:close/>
              </a:path>
            </a:pathLst>
          </a:custGeom>
          <a:solidFill>
            <a:srgbClr val="E6EA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B7B4325-5864-4BA7-8D88-37CE5EA1B2D7}"/>
              </a:ext>
            </a:extLst>
          </p:cNvPr>
          <p:cNvGrpSpPr/>
          <p:nvPr/>
        </p:nvGrpSpPr>
        <p:grpSpPr>
          <a:xfrm>
            <a:off x="5894717" y="5892543"/>
            <a:ext cx="6297283" cy="965457"/>
            <a:chOff x="4399472" y="3690548"/>
            <a:chExt cx="6297283" cy="96545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B8F315D-8F02-42A1-92CD-5FEA3851F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3558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>
              <a:extLst>
                <a:ext uri="{FF2B5EF4-FFF2-40B4-BE49-F238E27FC236}">
                  <a16:creationId xmlns:a16="http://schemas.microsoft.com/office/drawing/2014/main" id="{C4939360-6F98-4795-871B-AECB56E50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649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C3A2E4C1-D820-4C6A-A589-96C90663D6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832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85A1C112-C534-42DF-B38C-E4EF91AEAD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0146" y="3690548"/>
              <a:ext cx="124301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98BBF893-53BD-4EC8-A16C-A4174D8ACC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14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>
              <a:extLst>
                <a:ext uri="{FF2B5EF4-FFF2-40B4-BE49-F238E27FC236}">
                  <a16:creationId xmlns:a16="http://schemas.microsoft.com/office/drawing/2014/main" id="{39DB9692-285E-41FF-948B-D0C2DD5C6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97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1">
              <a:extLst>
                <a:ext uri="{FF2B5EF4-FFF2-40B4-BE49-F238E27FC236}">
                  <a16:creationId xmlns:a16="http://schemas.microsoft.com/office/drawing/2014/main" id="{6430D019-C642-464A-B868-4A01065FF7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1739" y="3851923"/>
              <a:ext cx="504825" cy="504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02665896-8FCC-461C-8703-803284E0C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472" y="4471339"/>
              <a:ext cx="6297283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584825" algn="l"/>
                  <a:tab pos="7513638" algn="l"/>
                  <a:tab pos="8737600" algn="l"/>
                </a:tabLst>
              </a:pPr>
              <a:r>
                <a:rPr kumimoji="0" lang="en-US" altLang="es-CO" sz="600" b="0" i="0" u="none" strike="noStrike" cap="none" normalizeH="0" baseline="0" dirty="0">
                  <a:ln>
                    <a:noFill/>
                  </a:ln>
                  <a:solidFill>
                    <a:srgbClr val="0184C7"/>
                  </a:solidFill>
                  <a:effectLst/>
                  <a:latin typeface="Arial" panose="020B0604020202020204" pitchFamily="34" charset="0"/>
                  <a:ea typeface="Arial Narrow" panose="020B0606020202030204" pitchFamily="34" charset="0"/>
                  <a:cs typeface="Times New Roman" panose="02020603050405020304" pitchFamily="18" charset="0"/>
                </a:rPr>
                <a:t>5781-1           SA-CER-551308    ST-CER955060    SI CER9669331     SGA-2000495                                    CP-CER-PB0655    RJ-CER855787</a:t>
              </a:r>
              <a:endParaRPr kumimoji="0" lang="en-US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AB6C567-F36B-4E14-B2B3-ECDB425352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05750" y="18528"/>
            <a:ext cx="4286250" cy="92392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DE93EEA-919A-48C6-A9B6-18C3A2A2FD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3238500" cy="1400175"/>
          </a:xfrm>
          <a:prstGeom prst="rect">
            <a:avLst/>
          </a:prstGeom>
        </p:spPr>
      </p:pic>
      <p:pic>
        <p:nvPicPr>
          <p:cNvPr id="7170" name="Picture 2">
            <a:extLst>
              <a:ext uri="{FF2B5EF4-FFF2-40B4-BE49-F238E27FC236}">
                <a16:creationId xmlns:a16="http://schemas.microsoft.com/office/drawing/2014/main" id="{86BDFE2B-885A-4C0C-8608-7442F19D5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891" y="1177377"/>
            <a:ext cx="6743700" cy="460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0A489BA-6B34-4DAD-BFB1-4E74141949F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9668" y="5649106"/>
            <a:ext cx="1361880" cy="73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9147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David Sarabia Fragozo</dc:creator>
  <cp:lastModifiedBy>Rafael David Sarabia Fragozo</cp:lastModifiedBy>
  <cp:revision>1</cp:revision>
  <dcterms:created xsi:type="dcterms:W3CDTF">2023-07-14T20:49:38Z</dcterms:created>
  <dcterms:modified xsi:type="dcterms:W3CDTF">2023-07-14T20:49:52Z</dcterms:modified>
</cp:coreProperties>
</file>