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5DED90-34FD-46EF-8977-E9F1D8409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FB0A6F-F487-4164-AA5A-193276AB63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DF6F69-404E-44DC-9B32-E9628F927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9542F5-F9F9-49B2-A32C-D69B3273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D36A9E-BD66-4D3F-ACE9-9EE97B326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505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557479-FCBF-4CB6-BD66-2376625CC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6CA70EB-9348-4A29-804A-E557A05A9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69F5A4-FBD4-4725-8377-6F9ADD6BA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883D17-B48A-4338-A15C-C5F15059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82ACF5-547B-408D-898C-5881040D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494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ADB6CF-1DF5-4586-A12F-77869DD16C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45A97F-2BED-4CB8-9E75-75B43239F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D12536-5E1C-4FBE-B299-B516AB1DE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ED3D4C-2B3A-4D6F-95DF-783040DBB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901B44-BCB3-4E22-8314-060731D94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07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47447-BD62-474C-B6A3-399325DAC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0A11A9-2715-4A71-BAAA-584E9A59C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A235D2-9D8E-4370-83FC-ABA6DD92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372E5B-8DD6-435C-A2DB-2B174E38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FB4771-D131-4DCA-AB66-C8DF5FBE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144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39B31-8A43-4C3A-BAD8-7B4A714B7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F1AC273-E887-4B14-B8E7-81417B9D8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73583B-29B8-4423-BF6B-CB1E2FC3B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6D4789-3173-4845-A3C7-2CF6F8E85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3FE048-7FE8-4C59-B056-AE6D1618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569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193FF4-EEE0-4EF6-842B-7607EF72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5DDCA3-A369-4350-96E2-1C6D97B9B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B428CBE-8940-4CE3-84FA-1C256B537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B661E4-CB76-468C-B4FB-1E4566FA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11B7090-447F-477A-9152-8BC9D373E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F987F8-699F-4837-A6C5-42EB8A1C5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149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D3C28C-F7CF-42B5-B067-B0DEBD9F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1B8447-8A9A-4780-A0BB-FBC5AE6B8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8C2AE3-37DA-460D-B06C-AAF0374099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F09D183-8172-44C6-AA19-0FFA866398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DA53189-B6AC-40B2-816C-AEBFD5AD8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71C5DD-D4B3-4BC4-B638-696BF2888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2CB048-0B13-479C-AD33-EB62C06CC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081939F-9AA1-4686-9A93-FE8ECC59B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65948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ACAFD4-E617-4C2C-8DA3-85DFBE5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7BB8F33-C181-4AF1-BD73-AAB3D4980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A0881D-B144-4B5A-A434-8972CE98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DF8428E-F8B5-452A-82B7-1DA48380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8806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72248BD-FE13-43CF-B86D-ED5709C5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2CE63DB-CEB7-4920-AF99-596409F00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D3EF9CA-1FFA-480C-9A48-427833A6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259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616A2C-8136-4738-BF38-580CE4949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11CFCE-2A4A-4FDC-ABCC-D40DEE59D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49E8FE-A0C7-40AA-9867-A79FDF64F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F5B0A3-3927-4DA1-A650-A4DBCF029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24A275-6DEE-4B32-ACB9-15275A0A4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631A08-751F-4803-818F-D2CB41F2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1317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A77AA8-E576-4B71-A425-61E6E843D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5D29778-8A71-4B48-BDEE-2710AD959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8BBAD3-57E9-4669-BE42-3F76C463B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BAA16D6-CF6A-4CB3-B328-4DCA07A8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9B5EA0-6408-4932-9456-580326611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A29F23-CBDB-4E0A-AE50-52DA05987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320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A7EC6DE-6400-49B9-ACB8-57750B5E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EEBC37-A449-48B4-B85C-82233989C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3FB5CC-085E-40E7-A7E8-5B28A7959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46FBC-43E7-458B-974E-AA962A796275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FA647B-6717-4719-9C12-423F2966D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DCB8F1-2EE6-4B39-816B-38EBF098CE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D94E8-DBD5-4E63-84B4-DA4E7F30BA1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0025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>
            <a:extLst>
              <a:ext uri="{FF2B5EF4-FFF2-40B4-BE49-F238E27FC236}">
                <a16:creationId xmlns:a16="http://schemas.microsoft.com/office/drawing/2014/main" id="{133DF540-6A43-4954-991E-3C06B8336174}"/>
              </a:ext>
            </a:extLst>
          </p:cNvPr>
          <p:cNvSpPr>
            <a:spLocks/>
          </p:cNvSpPr>
          <p:nvPr/>
        </p:nvSpPr>
        <p:spPr bwMode="auto">
          <a:xfrm>
            <a:off x="3238500" y="0"/>
            <a:ext cx="8953500" cy="6858000"/>
          </a:xfrm>
          <a:custGeom>
            <a:avLst/>
            <a:gdLst>
              <a:gd name="T0" fmla="+- 0 7213 7213"/>
              <a:gd name="T1" fmla="*/ T0 w 10309"/>
              <a:gd name="T2" fmla="+- 0 7165 3412"/>
              <a:gd name="T3" fmla="*/ 7165 h 3753"/>
              <a:gd name="T4" fmla="+- 0 17521 7213"/>
              <a:gd name="T5" fmla="*/ T4 w 10309"/>
              <a:gd name="T6" fmla="+- 0 7165 3412"/>
              <a:gd name="T7" fmla="*/ 7165 h 3753"/>
              <a:gd name="T8" fmla="+- 0 17521 7213"/>
              <a:gd name="T9" fmla="*/ T8 w 10309"/>
              <a:gd name="T10" fmla="+- 0 3412 3412"/>
              <a:gd name="T11" fmla="*/ 3412 h 3753"/>
              <a:gd name="T12" fmla="+- 0 7213 7213"/>
              <a:gd name="T13" fmla="*/ T12 w 10309"/>
              <a:gd name="T14" fmla="+- 0 3412 3412"/>
              <a:gd name="T15" fmla="*/ 3412 h 3753"/>
              <a:gd name="T16" fmla="+- 0 7213 7213"/>
              <a:gd name="T17" fmla="*/ T16 w 10309"/>
              <a:gd name="T18" fmla="+- 0 7165 3412"/>
              <a:gd name="T19" fmla="*/ 7165 h 375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0309" h="3753">
                <a:moveTo>
                  <a:pt x="0" y="3753"/>
                </a:moveTo>
                <a:lnTo>
                  <a:pt x="10308" y="3753"/>
                </a:lnTo>
                <a:lnTo>
                  <a:pt x="10308" y="0"/>
                </a:lnTo>
                <a:lnTo>
                  <a:pt x="0" y="0"/>
                </a:lnTo>
                <a:lnTo>
                  <a:pt x="0" y="3753"/>
                </a:lnTo>
                <a:close/>
              </a:path>
            </a:pathLst>
          </a:custGeom>
          <a:solidFill>
            <a:srgbClr val="E6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7B4325-5864-4BA7-8D88-37CE5EA1B2D7}"/>
              </a:ext>
            </a:extLst>
          </p:cNvPr>
          <p:cNvGrpSpPr/>
          <p:nvPr/>
        </p:nvGrpSpPr>
        <p:grpSpPr>
          <a:xfrm>
            <a:off x="5894717" y="5892543"/>
            <a:ext cx="6297283" cy="965457"/>
            <a:chOff x="4399472" y="3690548"/>
            <a:chExt cx="6297283" cy="96545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B8F315D-8F02-42A1-92CD-5FEA3851F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3558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C4939360-6F98-4795-871B-AECB56E50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649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C3A2E4C1-D820-4C6A-A589-96C90663D6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32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85A1C112-C534-42DF-B38C-E4EF91AEA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0146" y="3690548"/>
              <a:ext cx="124301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98BBF893-53BD-4EC8-A16C-A4174D8ACC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14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>
              <a:extLst>
                <a:ext uri="{FF2B5EF4-FFF2-40B4-BE49-F238E27FC236}">
                  <a16:creationId xmlns:a16="http://schemas.microsoft.com/office/drawing/2014/main" id="{39DB9692-285E-41FF-948B-D0C2DD5C6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97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>
              <a:extLst>
                <a:ext uri="{FF2B5EF4-FFF2-40B4-BE49-F238E27FC236}">
                  <a16:creationId xmlns:a16="http://schemas.microsoft.com/office/drawing/2014/main" id="{6430D019-C642-464A-B868-4A01065FF7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1739" y="3851923"/>
              <a:ext cx="504825" cy="504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2665896-8FCC-461C-8703-803284E0C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472" y="4471339"/>
              <a:ext cx="6297283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584825" algn="l"/>
                  <a:tab pos="7513638" algn="l"/>
                  <a:tab pos="8737600" algn="l"/>
                </a:tabLst>
              </a:pPr>
              <a:r>
                <a:rPr kumimoji="0" lang="en-US" altLang="es-CO" sz="600" b="0" i="0" u="none" strike="noStrike" cap="none" normalizeH="0" baseline="0" dirty="0">
                  <a:ln>
                    <a:noFill/>
                  </a:ln>
                  <a:solidFill>
                    <a:srgbClr val="0184C7"/>
                  </a:solidFill>
                  <a:effectLst/>
                  <a:latin typeface="Arial" panose="020B0604020202020204" pitchFamily="34" charset="0"/>
                  <a:ea typeface="Arial Narrow" panose="020B0606020202030204" pitchFamily="34" charset="0"/>
                  <a:cs typeface="Times New Roman" panose="02020603050405020304" pitchFamily="18" charset="0"/>
                </a:rPr>
                <a:t>5781-1           SA-CER-551308    ST-CER955060    SI CER9669331     SGA-2000495                                    CP-CER-PB0655    RJ-CER855787</a:t>
              </a:r>
              <a:endParaRPr kumimoji="0" lang="en-US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AB6C567-F36B-4E14-B2B3-ECDB425352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5750" y="18528"/>
            <a:ext cx="4286250" cy="9239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DE93EEA-919A-48C6-A9B6-18C3A2A2F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238500" cy="14001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0A489BA-6B34-4DAD-BFB1-4E74141949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9668" y="5649106"/>
            <a:ext cx="1361880" cy="737324"/>
          </a:xfrm>
          <a:prstGeom prst="rect">
            <a:avLst/>
          </a:prstGeom>
        </p:spPr>
      </p:pic>
      <p:pic>
        <p:nvPicPr>
          <p:cNvPr id="12290" name="Picture 2" descr="https://www.ramajudicial.gov.co/documents/8957139/22744712/Valores+CSJ.png/813a1be9-db91-4a3f-a3b6-989450d39dca?t=1627407478101">
            <a:extLst>
              <a:ext uri="{FF2B5EF4-FFF2-40B4-BE49-F238E27FC236}">
                <a16:creationId xmlns:a16="http://schemas.microsoft.com/office/drawing/2014/main" id="{CBA82721-DD8C-4C39-8AF9-F683D47BBE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727" y="1031610"/>
            <a:ext cx="4704052" cy="4794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4841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David Sarabia Fragozo</dc:creator>
  <cp:lastModifiedBy>Rafael David Sarabia Fragozo</cp:lastModifiedBy>
  <cp:revision>1</cp:revision>
  <dcterms:created xsi:type="dcterms:W3CDTF">2023-07-14T20:51:53Z</dcterms:created>
  <dcterms:modified xsi:type="dcterms:W3CDTF">2023-07-14T20:52:04Z</dcterms:modified>
</cp:coreProperties>
</file>