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CDFCA4-D97F-4AD8-888E-8153005F5A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5DDE5DB-1839-4A1D-90A3-43909DDFF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13E4F6-F253-4035-A8A9-1CCAA1F11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337-A985-4422-9D61-D2BBE868572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119058-45CB-4141-B6EB-9BC439513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A941A5-FD4A-4BDD-A31C-85EF85742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16A0-F1BE-4704-8867-53867A6916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93632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89C9B6-89C5-4FC5-AFD2-61BAABC7D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24213CC-77BB-4F53-ABB5-4ADB60192C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ABCD31-C606-4EB0-B481-E4441288B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337-A985-4422-9D61-D2BBE868572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CF5DF9-F3D2-4F3C-BA9B-3AA48FBE8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9AF903-4444-499B-87CF-957D3C51B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16A0-F1BE-4704-8867-53867A6916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46930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A11E796-5541-43A0-9FF6-BA9C7838DD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3E72C1C-DF63-4A9D-B9D5-C6DB98D927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1A4413-6366-46B2-B1C6-7EF580478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337-A985-4422-9D61-D2BBE868572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BE861E-E170-4D6E-9977-90401E926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47A068-11E7-4C6C-A640-99B7AEF27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16A0-F1BE-4704-8867-53867A6916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7487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70915A-E621-4C15-8CCD-1EF93DCA3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912583-C3F5-49DA-8A62-BAB224E83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650009-5AE3-4EEA-A7BC-5FF498806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337-A985-4422-9D61-D2BBE868572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A506E4-7BC1-43C3-A1CB-36189A44B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892267-34C1-4948-ACE1-03BB8C929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16A0-F1BE-4704-8867-53867A6916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47259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535C38-7D6C-46D6-9EF0-640B02BEB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524A87-34E2-45E6-AF06-82545CA10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043A56-B294-41DA-9F79-F64FECFFB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337-A985-4422-9D61-D2BBE868572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10B7B9-1838-46B4-BDAA-A48D815B3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FAE9EB-5CCD-4939-A47E-4A1B09FE5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16A0-F1BE-4704-8867-53867A6916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032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37777A-9793-4387-B2C4-C02800441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E35618-E8C6-428D-8AC4-8B3E77E1BC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BA77EC3-3E83-4F48-893C-B37FB3D18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ED74EE9-86C7-4282-9C4D-9440B4DB0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337-A985-4422-9D61-D2BBE868572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6F4E2A5-1A2A-460E-8394-705079637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1E0DE4B-297E-4B8F-AC4E-102568839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16A0-F1BE-4704-8867-53867A6916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564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45AE9F-55ED-41DF-B004-C45E5D88E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AD94A02-773A-4A1B-9CFB-D2873BF76E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30B2847-D106-491F-81DB-36CCD9A00F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9DF195F-7D9C-479C-ACCB-5B7A3FF3FD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0BDBF65-2B8F-4D0F-8046-76625E6BB8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9E321B4-1079-469D-A83A-BDFA5AF0D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337-A985-4422-9D61-D2BBE868572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3F18D7A-ED36-4653-BDE7-83D261F07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BB43D6B-0CCD-4166-8E99-811105EE6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16A0-F1BE-4704-8867-53867A6916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9541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D1AA1C-B6E6-4C17-8CC2-070679D26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C89B6A2-2F53-4B90-94F1-30FA936D6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337-A985-4422-9D61-D2BBE868572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3FD739B-CBA2-4C2C-8F16-CA9939EBD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8DBDB4A-0F25-4F99-9182-659340EC6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16A0-F1BE-4704-8867-53867A6916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1647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144E7A0-1EE7-45EB-92C4-49D71DEB7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337-A985-4422-9D61-D2BBE868572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920E68-92C6-4A8D-B400-69283604A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23FDF2-37D2-48F8-BD19-4DE4A4943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16A0-F1BE-4704-8867-53867A6916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55107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538A73-05D7-4E06-8D9B-6F129CCD0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155DEB-0EBD-44F3-9B2A-587BF58E0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667D36C-FDD8-4833-A49D-9700FD674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ED8900-E5A9-41EE-9120-35CE7475E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337-A985-4422-9D61-D2BBE868572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FBE34C-919F-422E-9C33-1EE782D9A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D1A79D6-7109-45C4-AB99-BA0264501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16A0-F1BE-4704-8867-53867A6916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830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71DB6C-F0E8-4926-A4F9-BAA9CA027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461253F-49CE-490C-B420-0622E21E99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53657F6-21DE-44E5-A160-CCE5BC57F3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069A4CE-A974-4872-814D-83455F6B7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337-A985-4422-9D61-D2BBE868572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CE41478-57CA-4D6C-8727-48E24FD87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930FB2-4219-4BDA-9499-CFC6B6E77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316A0-F1BE-4704-8867-53867A6916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482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70B8142-6F2D-4569-BD3D-BD49A89D3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8C4D3A-AED1-4A3E-ABC5-7336F0EF5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C888F6-1E05-48E7-A81D-A5D27FDA49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337-A985-4422-9D61-D2BBE868572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4469A2-0609-4CB6-B748-1B058ADEF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EA9463-8827-4DAC-8738-9CEDEBA2B6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316A0-F1BE-4704-8867-53867A6916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98015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1">
            <a:extLst>
              <a:ext uri="{FF2B5EF4-FFF2-40B4-BE49-F238E27FC236}">
                <a16:creationId xmlns:a16="http://schemas.microsoft.com/office/drawing/2014/main" id="{133DF540-6A43-4954-991E-3C06B8336174}"/>
              </a:ext>
            </a:extLst>
          </p:cNvPr>
          <p:cNvSpPr>
            <a:spLocks/>
          </p:cNvSpPr>
          <p:nvPr/>
        </p:nvSpPr>
        <p:spPr bwMode="auto">
          <a:xfrm>
            <a:off x="3238500" y="0"/>
            <a:ext cx="8953500" cy="6858000"/>
          </a:xfrm>
          <a:custGeom>
            <a:avLst/>
            <a:gdLst>
              <a:gd name="T0" fmla="+- 0 7213 7213"/>
              <a:gd name="T1" fmla="*/ T0 w 10309"/>
              <a:gd name="T2" fmla="+- 0 7165 3412"/>
              <a:gd name="T3" fmla="*/ 7165 h 3753"/>
              <a:gd name="T4" fmla="+- 0 17521 7213"/>
              <a:gd name="T5" fmla="*/ T4 w 10309"/>
              <a:gd name="T6" fmla="+- 0 7165 3412"/>
              <a:gd name="T7" fmla="*/ 7165 h 3753"/>
              <a:gd name="T8" fmla="+- 0 17521 7213"/>
              <a:gd name="T9" fmla="*/ T8 w 10309"/>
              <a:gd name="T10" fmla="+- 0 3412 3412"/>
              <a:gd name="T11" fmla="*/ 3412 h 3753"/>
              <a:gd name="T12" fmla="+- 0 7213 7213"/>
              <a:gd name="T13" fmla="*/ T12 w 10309"/>
              <a:gd name="T14" fmla="+- 0 3412 3412"/>
              <a:gd name="T15" fmla="*/ 3412 h 3753"/>
              <a:gd name="T16" fmla="+- 0 7213 7213"/>
              <a:gd name="T17" fmla="*/ T16 w 10309"/>
              <a:gd name="T18" fmla="+- 0 7165 3412"/>
              <a:gd name="T19" fmla="*/ 7165 h 3753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</a:cxnLst>
            <a:rect l="0" t="0" r="r" b="b"/>
            <a:pathLst>
              <a:path w="10309" h="3753">
                <a:moveTo>
                  <a:pt x="0" y="3753"/>
                </a:moveTo>
                <a:lnTo>
                  <a:pt x="10308" y="3753"/>
                </a:lnTo>
                <a:lnTo>
                  <a:pt x="10308" y="0"/>
                </a:lnTo>
                <a:lnTo>
                  <a:pt x="0" y="0"/>
                </a:lnTo>
                <a:lnTo>
                  <a:pt x="0" y="3753"/>
                </a:lnTo>
                <a:close/>
              </a:path>
            </a:pathLst>
          </a:custGeom>
          <a:solidFill>
            <a:srgbClr val="E6EAE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CB7B4325-5864-4BA7-8D88-37CE5EA1B2D7}"/>
              </a:ext>
            </a:extLst>
          </p:cNvPr>
          <p:cNvGrpSpPr/>
          <p:nvPr/>
        </p:nvGrpSpPr>
        <p:grpSpPr>
          <a:xfrm>
            <a:off x="5894717" y="5892543"/>
            <a:ext cx="6297283" cy="965457"/>
            <a:chOff x="4399472" y="3690548"/>
            <a:chExt cx="6297283" cy="96545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BB8F315D-8F02-42A1-92CD-5FEA3851F7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3558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1" name="Picture 3">
              <a:extLst>
                <a:ext uri="{FF2B5EF4-FFF2-40B4-BE49-F238E27FC236}">
                  <a16:creationId xmlns:a16="http://schemas.microsoft.com/office/drawing/2014/main" id="{C4939360-6F98-4795-871B-AECB56E502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06496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C3A2E4C1-D820-4C6A-A589-96C90663D6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8321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3" name="Picture 5">
              <a:extLst>
                <a:ext uri="{FF2B5EF4-FFF2-40B4-BE49-F238E27FC236}">
                  <a16:creationId xmlns:a16="http://schemas.microsoft.com/office/drawing/2014/main" id="{85A1C112-C534-42DF-B38C-E4EF91AEAD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0146" y="3690548"/>
              <a:ext cx="1243012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98BBF893-53BD-4EC8-A16C-A4174D8ACC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75146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5" name="Picture 7">
              <a:extLst>
                <a:ext uri="{FF2B5EF4-FFF2-40B4-BE49-F238E27FC236}">
                  <a16:creationId xmlns:a16="http://schemas.microsoft.com/office/drawing/2014/main" id="{39DB9692-285E-41FF-948B-D0C2DD5C62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06971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49" name="Picture 1">
              <a:extLst>
                <a:ext uri="{FF2B5EF4-FFF2-40B4-BE49-F238E27FC236}">
                  <a16:creationId xmlns:a16="http://schemas.microsoft.com/office/drawing/2014/main" id="{6430D019-C642-464A-B868-4A01065FF7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91739" y="3851923"/>
              <a:ext cx="504825" cy="504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tangle 10">
              <a:extLst>
                <a:ext uri="{FF2B5EF4-FFF2-40B4-BE49-F238E27FC236}">
                  <a16:creationId xmlns:a16="http://schemas.microsoft.com/office/drawing/2014/main" id="{02665896-8FCC-461C-8703-803284E0C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472" y="4471339"/>
              <a:ext cx="6297283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584825" algn="l"/>
                  <a:tab pos="7513638" algn="l"/>
                  <a:tab pos="8737600" algn="l"/>
                </a:tabLst>
              </a:pPr>
              <a:r>
                <a:rPr kumimoji="0" lang="en-US" altLang="es-CO" sz="600" b="0" i="0" u="none" strike="noStrike" cap="none" normalizeH="0" baseline="0" dirty="0">
                  <a:ln>
                    <a:noFill/>
                  </a:ln>
                  <a:solidFill>
                    <a:srgbClr val="0184C7"/>
                  </a:solidFill>
                  <a:effectLst/>
                  <a:latin typeface="Arial" panose="020B0604020202020204" pitchFamily="34" charset="0"/>
                  <a:ea typeface="Arial Narrow" panose="020B0606020202030204" pitchFamily="34" charset="0"/>
                  <a:cs typeface="Times New Roman" panose="02020603050405020304" pitchFamily="18" charset="0"/>
                </a:rPr>
                <a:t>5781-1           SA-CER-551308    ST-CER955060    SI CER9669331     SGA-2000495                                    CP-CER-PB0655    RJ-CER855787</a:t>
              </a:r>
              <a:endParaRPr kumimoji="0" lang="en-US" altLang="es-CO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9" name="Imagen 8">
            <a:extLst>
              <a:ext uri="{FF2B5EF4-FFF2-40B4-BE49-F238E27FC236}">
                <a16:creationId xmlns:a16="http://schemas.microsoft.com/office/drawing/2014/main" id="{7AB6C567-F36B-4E14-B2B3-ECDB425352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05750" y="18528"/>
            <a:ext cx="4286250" cy="923925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4DE93EEA-919A-48C6-A9B6-18C3A2A2FDD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3238500" cy="1400175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40A489BA-6B34-4DAD-BFB1-4E74141949F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9668" y="5649106"/>
            <a:ext cx="1361880" cy="737324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4A6DB438-E8B9-4C94-BC84-FDC94E1C84D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636732" y="1177216"/>
            <a:ext cx="4286250" cy="431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2093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Rafael David Sarabia Fragozo</dc:creator>
  <cp:lastModifiedBy>Rafael David Sarabia Fragozo</cp:lastModifiedBy>
  <cp:revision>1</cp:revision>
  <dcterms:created xsi:type="dcterms:W3CDTF">2023-07-14T20:52:13Z</dcterms:created>
  <dcterms:modified xsi:type="dcterms:W3CDTF">2023-07-14T20:52:27Z</dcterms:modified>
</cp:coreProperties>
</file>