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17F136-043C-4C5E-8F33-778B6EFB0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9108AA5-3ECE-40A5-8EBE-2A0B54AB63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97CEC1-9CE0-4504-9BC4-FA57B8D4F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B52299-23E0-4389-8644-0808AE627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5AA6BF-8894-4669-A70F-DFCBADFE7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6754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43FF2-4003-48AC-B849-7744EE714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BE2D9E-B33B-4452-870C-40E7E4441C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5A39BA-E473-4D05-A43C-BED0E94AF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171641-F758-49C7-ABDF-6A0D368A8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CBDFD6-487B-49F1-BE39-02211E7D6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5664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8CEC877-68E4-43DA-B671-1EA3C8D2CA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CC75E5-A226-4BBA-88A9-02FDC4131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6BAC9B-DA32-42A2-AF68-26724B854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110DD6-F281-4877-BCBA-5C74632F5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771AF7-B4D2-4AAB-AEB5-EDA603717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604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F5AF46-F324-4ADB-BAAE-A42C26D61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A859E7-1E10-4D9F-96F0-23A7C3E5A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B16FB4-5E73-4204-B2F8-766B01F63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AC3795-840A-49BA-85FC-630BC7C1B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5E392F1-831A-4C9E-89C6-B4153E632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729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BE71D2-57B5-4B8C-99FB-BF6FDEB7C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574919-EE33-4B03-AF59-262225891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81EAF7-2751-4A56-90FB-56FA2DB4D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B4EB06-F524-43AE-86CC-B569D530C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BDD6DFC-08B4-4F6E-A41E-B550FE3B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866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8EE931-4B7B-45C5-90B1-2B172190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C878F4F-7924-4FEF-9B9C-E99D88E6D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752D392-A518-4914-841F-F1A7F3D7D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B749FB-FDA6-49BA-9F5C-F0831F135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268871D-49C2-4CB2-9043-BA5E5758A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609B2C-5336-43FF-8B15-7BADA9D43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4673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1C1E86-D54D-443D-AE70-6A025DAD1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B41B43-5C6D-4D1A-AFAC-8C2AD2073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4FB19D-64E1-43F7-BACF-D7D2EC430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33213A9-D611-450A-A7F5-EE165BBBAF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DA4EB09-36D1-4F83-97F9-8A263C515D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AEE50F2-3827-4C34-87F2-781B87ADA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7166E22-B1E1-49E2-A461-A8056FABC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28EECCB-DFD1-416F-B4FF-E33A942D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836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3503E4-2E87-4EF0-90BB-25947C8DB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7444345-DC1F-46C0-8129-0384CB46B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E2B4E5-B46C-4251-984F-054A76413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520998-405E-4DDD-A1D2-226B98318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041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A61995F-990E-4712-8EBD-20B39D07E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4BD5E1B-7FCF-42AB-AC86-830808D16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712F61D-A251-4B84-8C25-AB2A60F51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920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DD857F-46BC-48F1-B121-E92927466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E029E2-420F-4ECB-B7EA-A1DB604BFD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FA3B01-7EBE-4D7A-8FAD-D4BA3FC98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1B8DC8-85B8-4B2E-9C72-9EEA369F3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F3122E-62EB-4E8F-B867-E0E90AECC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1A36E48-5034-4A43-B650-B642B56EA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8324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C77BD5-8EB9-4C15-AC70-251B099AD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8636152-9722-43CE-B4AD-60DADF4034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5E73531-A3CE-40A7-B45F-089B805FED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C5752C7-9D5F-4697-81F9-EF2586DD5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C90E53-1FC4-410F-92CD-7890FE279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D64A8BD-060A-490C-8118-D8DC63812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040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C63FA7E-8625-4025-B1AD-5BE47A521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4BC627-3F97-41EA-AA9C-EFFE029E9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12521A-9C5B-46E0-BC8E-4282681E1F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166A7-71C3-4957-9B5A-75CAF7EAE68C}" type="datetimeFigureOut">
              <a:rPr lang="es-CO" smtClean="0"/>
              <a:t>14/07/2023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68E6E5-A298-4A9A-8BE6-7A5DBF2DC7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BA89CF-8EE1-44F7-8DDB-A454B6D5DC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D11A5-0B9E-4CD2-955B-73248E94E2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9502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1">
            <a:extLst>
              <a:ext uri="{FF2B5EF4-FFF2-40B4-BE49-F238E27FC236}">
                <a16:creationId xmlns:a16="http://schemas.microsoft.com/office/drawing/2014/main" id="{133DF540-6A43-4954-991E-3C06B8336174}"/>
              </a:ext>
            </a:extLst>
          </p:cNvPr>
          <p:cNvSpPr>
            <a:spLocks/>
          </p:cNvSpPr>
          <p:nvPr/>
        </p:nvSpPr>
        <p:spPr bwMode="auto">
          <a:xfrm>
            <a:off x="3238500" y="0"/>
            <a:ext cx="8953500" cy="6858000"/>
          </a:xfrm>
          <a:custGeom>
            <a:avLst/>
            <a:gdLst>
              <a:gd name="T0" fmla="+- 0 7213 7213"/>
              <a:gd name="T1" fmla="*/ T0 w 10309"/>
              <a:gd name="T2" fmla="+- 0 7165 3412"/>
              <a:gd name="T3" fmla="*/ 7165 h 3753"/>
              <a:gd name="T4" fmla="+- 0 17521 7213"/>
              <a:gd name="T5" fmla="*/ T4 w 10309"/>
              <a:gd name="T6" fmla="+- 0 7165 3412"/>
              <a:gd name="T7" fmla="*/ 7165 h 3753"/>
              <a:gd name="T8" fmla="+- 0 17521 7213"/>
              <a:gd name="T9" fmla="*/ T8 w 10309"/>
              <a:gd name="T10" fmla="+- 0 3412 3412"/>
              <a:gd name="T11" fmla="*/ 3412 h 3753"/>
              <a:gd name="T12" fmla="+- 0 7213 7213"/>
              <a:gd name="T13" fmla="*/ T12 w 10309"/>
              <a:gd name="T14" fmla="+- 0 3412 3412"/>
              <a:gd name="T15" fmla="*/ 3412 h 3753"/>
              <a:gd name="T16" fmla="+- 0 7213 7213"/>
              <a:gd name="T17" fmla="*/ T16 w 10309"/>
              <a:gd name="T18" fmla="+- 0 7165 3412"/>
              <a:gd name="T19" fmla="*/ 7165 h 3753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</a:cxnLst>
            <a:rect l="0" t="0" r="r" b="b"/>
            <a:pathLst>
              <a:path w="10309" h="3753">
                <a:moveTo>
                  <a:pt x="0" y="3753"/>
                </a:moveTo>
                <a:lnTo>
                  <a:pt x="10308" y="3753"/>
                </a:lnTo>
                <a:lnTo>
                  <a:pt x="10308" y="0"/>
                </a:lnTo>
                <a:lnTo>
                  <a:pt x="0" y="0"/>
                </a:lnTo>
                <a:lnTo>
                  <a:pt x="0" y="3753"/>
                </a:lnTo>
                <a:close/>
              </a:path>
            </a:pathLst>
          </a:custGeom>
          <a:solidFill>
            <a:srgbClr val="E6EA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CB7B4325-5864-4BA7-8D88-37CE5EA1B2D7}"/>
              </a:ext>
            </a:extLst>
          </p:cNvPr>
          <p:cNvGrpSpPr/>
          <p:nvPr/>
        </p:nvGrpSpPr>
        <p:grpSpPr>
          <a:xfrm>
            <a:off x="5894717" y="5892543"/>
            <a:ext cx="6297283" cy="965457"/>
            <a:chOff x="4399472" y="3690548"/>
            <a:chExt cx="6297283" cy="96545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BB8F315D-8F02-42A1-92CD-5FEA3851F7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3558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Picture 3">
              <a:extLst>
                <a:ext uri="{FF2B5EF4-FFF2-40B4-BE49-F238E27FC236}">
                  <a16:creationId xmlns:a16="http://schemas.microsoft.com/office/drawing/2014/main" id="{C4939360-6F98-4795-871B-AECB56E502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649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C3A2E4C1-D820-4C6A-A589-96C90663D6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832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85A1C112-C534-42DF-B38C-E4EF91AEAD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0146" y="3690548"/>
              <a:ext cx="1243012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98BBF893-53BD-4EC8-A16C-A4174D8ACCA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75146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5" name="Picture 7">
              <a:extLst>
                <a:ext uri="{FF2B5EF4-FFF2-40B4-BE49-F238E27FC236}">
                  <a16:creationId xmlns:a16="http://schemas.microsoft.com/office/drawing/2014/main" id="{39DB9692-285E-41FF-948B-D0C2DD5C62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06971" y="3690548"/>
              <a:ext cx="615950" cy="8286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Picture 1">
              <a:extLst>
                <a:ext uri="{FF2B5EF4-FFF2-40B4-BE49-F238E27FC236}">
                  <a16:creationId xmlns:a16="http://schemas.microsoft.com/office/drawing/2014/main" id="{6430D019-C642-464A-B868-4A01065FF75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91739" y="3851923"/>
              <a:ext cx="504825" cy="504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02665896-8FCC-461C-8703-803284E0C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9472" y="4471339"/>
              <a:ext cx="6297283" cy="1846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5584825" algn="l"/>
                  <a:tab pos="7513638" algn="l"/>
                  <a:tab pos="87376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5584825" algn="l"/>
                  <a:tab pos="7513638" algn="l"/>
                  <a:tab pos="8737600" algn="l"/>
                </a:tabLst>
              </a:pPr>
              <a:r>
                <a:rPr kumimoji="0" lang="en-US" altLang="es-CO" sz="600" b="0" i="0" u="none" strike="noStrike" cap="none" normalizeH="0" baseline="0" dirty="0">
                  <a:ln>
                    <a:noFill/>
                  </a:ln>
                  <a:solidFill>
                    <a:srgbClr val="0184C7"/>
                  </a:solidFill>
                  <a:effectLst/>
                  <a:latin typeface="Arial" panose="020B0604020202020204" pitchFamily="34" charset="0"/>
                  <a:ea typeface="Arial Narrow" panose="020B0606020202030204" pitchFamily="34" charset="0"/>
                  <a:cs typeface="Times New Roman" panose="02020603050405020304" pitchFamily="18" charset="0"/>
                </a:rPr>
                <a:t>5781-1           SA-CER-551308    ST-CER955060    SI CER9669331     SGA-2000495                                    CP-CER-PB0655    RJ-CER855787</a:t>
              </a:r>
              <a:endParaRPr kumimoji="0" lang="en-US" altLang="es-CO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9" name="Imagen 8">
            <a:extLst>
              <a:ext uri="{FF2B5EF4-FFF2-40B4-BE49-F238E27FC236}">
                <a16:creationId xmlns:a16="http://schemas.microsoft.com/office/drawing/2014/main" id="{7AB6C567-F36B-4E14-B2B3-ECDB425352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05750" y="18528"/>
            <a:ext cx="4286250" cy="92392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4DE93EEA-919A-48C6-A9B6-18C3A2A2FDD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3238500" cy="140017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40A489BA-6B34-4DAD-BFB1-4E74141949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9668" y="5649106"/>
            <a:ext cx="1361880" cy="737324"/>
          </a:xfrm>
          <a:prstGeom prst="rect">
            <a:avLst/>
          </a:prstGeom>
        </p:spPr>
      </p:pic>
      <p:pic>
        <p:nvPicPr>
          <p:cNvPr id="9218" name="Picture 2">
            <a:extLst>
              <a:ext uri="{FF2B5EF4-FFF2-40B4-BE49-F238E27FC236}">
                <a16:creationId xmlns:a16="http://schemas.microsoft.com/office/drawing/2014/main" id="{9BB954CB-4545-4E82-B2EB-AC02A95CDE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329" y="1076405"/>
            <a:ext cx="8247841" cy="4520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38422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 David Sarabia Fragozo</dc:creator>
  <cp:lastModifiedBy>Rafael David Sarabia Fragozo</cp:lastModifiedBy>
  <cp:revision>1</cp:revision>
  <dcterms:created xsi:type="dcterms:W3CDTF">2023-07-14T20:50:48Z</dcterms:created>
  <dcterms:modified xsi:type="dcterms:W3CDTF">2023-07-14T20:51:43Z</dcterms:modified>
</cp:coreProperties>
</file>