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09D1D-86E3-4ED9-82DE-B8663829C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164339-BF52-4E8B-B4FD-C00003C168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7D86C7-7187-41EC-887D-B16EBA4E5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5C80-2348-4371-A97C-687151FFE213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721828-740E-4FA8-A6A6-6B25823C5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66BCC1-DC76-455E-B2B4-9A5E09336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528B-F374-4FBD-9414-FCF4F882B6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4641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C5A3B5-FF0C-4478-9E28-35EF2C85D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7321930-F967-4785-9A5F-B4A3FD5ABC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60D99E-608F-4723-BF00-CD2ADBD8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5C80-2348-4371-A97C-687151FFE213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BB1D9E-8483-4979-BE6C-3CFFADE89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375E6A-4652-41DA-A89C-A1D93E86C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528B-F374-4FBD-9414-FCF4F882B6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307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1AAF3CB-B9CC-4269-AC88-A707DE13A0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2B72A58-7795-4C92-AC59-2337C41BB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1F52F4-A946-41D9-B621-C564F3FF1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5C80-2348-4371-A97C-687151FFE213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6BB045-EEF6-4D00-A9D5-3382A1366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92AB85-CDDD-486C-ACB9-C519E04B5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528B-F374-4FBD-9414-FCF4F882B6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15195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732D14-9572-4288-AD30-AAF1AAEDE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CF8354-1391-48F1-B939-F50BD07A0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FE2694-9677-48D7-936D-A0B0568A0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5C80-2348-4371-A97C-687151FFE213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3EEAE3-72FD-4C87-83BB-C60FEB150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832DC9-19B6-45FB-9277-736336416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528B-F374-4FBD-9414-FCF4F882B6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6361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F93FF3-C97D-435D-BB90-3C00DF4A6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B15D2A-F9F4-4C23-B77E-8867CCB18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883BD8-C229-48D8-86F3-3C97901BC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5C80-2348-4371-A97C-687151FFE213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F38F06-78C5-43BC-A55C-2A8C2E172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B8ADA9-6F6F-4566-931F-7EF3755B2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528B-F374-4FBD-9414-FCF4F882B6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37955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8F877E-EB01-421F-92AD-6CAB266E6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CE2AC8-E110-4E3F-B17A-51D7AF97EB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1DC4E06-58AB-4F09-A6AE-7A7DE23B14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C9C0FF-4275-41A2-AB91-F3A3A7D2A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5C80-2348-4371-A97C-687151FFE213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C7EFD8F-6588-488E-9012-72763774B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BFCC27-2F39-4695-ACDE-CB6769AB1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528B-F374-4FBD-9414-FCF4F882B6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0645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74DF99-020B-417D-B3F7-804960FD0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7DDB4A-82DA-4255-8E5D-662EBEA50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C229B6B-995F-43B4-9A93-D20339C1B7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A00853C-1D12-4070-9A89-16CB1259A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8B42336-8817-497F-B0B0-F019F520F3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AD70C2E-3579-4F2B-9D61-B4DDD7331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5C80-2348-4371-A97C-687151FFE213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C19341C-3555-453E-8DF7-2424A1052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3D836E6-4A84-4C69-ACB7-F0CFB3E76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528B-F374-4FBD-9414-FCF4F882B6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8367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BF283F-B246-438A-B59C-3AEA0CEB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8E5633B-3E64-4B40-A758-C557BFA9B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5C80-2348-4371-A97C-687151FFE213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787CD5C-7366-4268-A81E-BA5264BB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22DC241-B65F-4BD5-821C-51F850D59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528B-F374-4FBD-9414-FCF4F882B6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9114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E7502B-FEDB-4BF8-BCAD-F4DA42C0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5C80-2348-4371-A97C-687151FFE213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9B2D7C2-5F9E-4B66-B5CE-E8580C1F1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35B9D0C-BCD0-4C53-9D9D-801C4BCF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528B-F374-4FBD-9414-FCF4F882B6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7223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43FE5F-AD15-46E8-82FD-2F75327FB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E034A8-56FC-413B-B308-135878742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B66CE14-88E8-4A94-AE4C-87DC62938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DA2E67-95B9-46BC-8BFB-540D0DA84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5C80-2348-4371-A97C-687151FFE213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E3C03-3D5C-4216-A17E-DECF70589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794CF4F-C97E-47A4-8607-36B4289A4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528B-F374-4FBD-9414-FCF4F882B6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60851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CCBCDC-4167-44A7-9D1C-61DC016D5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EDDCF76-528F-49FD-8444-8AB545D17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03DFDA1-B79E-4E03-A74C-71CBC4DA7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EAB0A41-C39B-49C6-A192-FD07BDFF7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05C80-2348-4371-A97C-687151FFE213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F8F57D-996F-49CE-B0E5-EAF0B3A28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63AF44-B03B-4E58-BC9F-2D572314F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9528B-F374-4FBD-9414-FCF4F882B6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4512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723F01B-4589-4D1F-A438-8B6D9B1CE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0FE3F01-1570-4C7D-8E48-D5E0D8830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FDEA16-9F4F-4986-BF35-C9937A0117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5C80-2348-4371-A97C-687151FFE213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F32D1E-7474-43C8-8B7F-B2BC38E9FF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B27415E-61B4-4D8D-B642-D5514C9960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9528B-F374-4FBD-9414-FCF4F882B6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465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1">
            <a:extLst>
              <a:ext uri="{FF2B5EF4-FFF2-40B4-BE49-F238E27FC236}">
                <a16:creationId xmlns:a16="http://schemas.microsoft.com/office/drawing/2014/main" id="{133DF540-6A43-4954-991E-3C06B8336174}"/>
              </a:ext>
            </a:extLst>
          </p:cNvPr>
          <p:cNvSpPr>
            <a:spLocks/>
          </p:cNvSpPr>
          <p:nvPr/>
        </p:nvSpPr>
        <p:spPr bwMode="auto">
          <a:xfrm>
            <a:off x="3238500" y="0"/>
            <a:ext cx="8953500" cy="6858000"/>
          </a:xfrm>
          <a:custGeom>
            <a:avLst/>
            <a:gdLst>
              <a:gd name="T0" fmla="+- 0 7213 7213"/>
              <a:gd name="T1" fmla="*/ T0 w 10309"/>
              <a:gd name="T2" fmla="+- 0 7165 3412"/>
              <a:gd name="T3" fmla="*/ 7165 h 3753"/>
              <a:gd name="T4" fmla="+- 0 17521 7213"/>
              <a:gd name="T5" fmla="*/ T4 w 10309"/>
              <a:gd name="T6" fmla="+- 0 7165 3412"/>
              <a:gd name="T7" fmla="*/ 7165 h 3753"/>
              <a:gd name="T8" fmla="+- 0 17521 7213"/>
              <a:gd name="T9" fmla="*/ T8 w 10309"/>
              <a:gd name="T10" fmla="+- 0 3412 3412"/>
              <a:gd name="T11" fmla="*/ 3412 h 3753"/>
              <a:gd name="T12" fmla="+- 0 7213 7213"/>
              <a:gd name="T13" fmla="*/ T12 w 10309"/>
              <a:gd name="T14" fmla="+- 0 3412 3412"/>
              <a:gd name="T15" fmla="*/ 3412 h 3753"/>
              <a:gd name="T16" fmla="+- 0 7213 7213"/>
              <a:gd name="T17" fmla="*/ T16 w 10309"/>
              <a:gd name="T18" fmla="+- 0 7165 3412"/>
              <a:gd name="T19" fmla="*/ 7165 h 375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10309" h="3753">
                <a:moveTo>
                  <a:pt x="0" y="3753"/>
                </a:moveTo>
                <a:lnTo>
                  <a:pt x="10308" y="3753"/>
                </a:lnTo>
                <a:lnTo>
                  <a:pt x="10308" y="0"/>
                </a:lnTo>
                <a:lnTo>
                  <a:pt x="0" y="0"/>
                </a:lnTo>
                <a:lnTo>
                  <a:pt x="0" y="3753"/>
                </a:lnTo>
                <a:close/>
              </a:path>
            </a:pathLst>
          </a:custGeom>
          <a:solidFill>
            <a:srgbClr val="E6EA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B7B4325-5864-4BA7-8D88-37CE5EA1B2D7}"/>
              </a:ext>
            </a:extLst>
          </p:cNvPr>
          <p:cNvGrpSpPr/>
          <p:nvPr/>
        </p:nvGrpSpPr>
        <p:grpSpPr>
          <a:xfrm>
            <a:off x="5894717" y="5892543"/>
            <a:ext cx="6297283" cy="965457"/>
            <a:chOff x="4399472" y="3690548"/>
            <a:chExt cx="6297283" cy="96545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BB8F315D-8F02-42A1-92CD-5FEA3851F7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3558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>
              <a:extLst>
                <a:ext uri="{FF2B5EF4-FFF2-40B4-BE49-F238E27FC236}">
                  <a16:creationId xmlns:a16="http://schemas.microsoft.com/office/drawing/2014/main" id="{C4939360-6F98-4795-871B-AECB56E502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6496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C3A2E4C1-D820-4C6A-A589-96C90663D6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8321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>
              <a:extLst>
                <a:ext uri="{FF2B5EF4-FFF2-40B4-BE49-F238E27FC236}">
                  <a16:creationId xmlns:a16="http://schemas.microsoft.com/office/drawing/2014/main" id="{85A1C112-C534-42DF-B38C-E4EF91AEAD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0146" y="3690548"/>
              <a:ext cx="1243012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98BBF893-53BD-4EC8-A16C-A4174D8ACC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75146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7">
              <a:extLst>
                <a:ext uri="{FF2B5EF4-FFF2-40B4-BE49-F238E27FC236}">
                  <a16:creationId xmlns:a16="http://schemas.microsoft.com/office/drawing/2014/main" id="{39DB9692-285E-41FF-948B-D0C2DD5C62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6971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9" name="Picture 1">
              <a:extLst>
                <a:ext uri="{FF2B5EF4-FFF2-40B4-BE49-F238E27FC236}">
                  <a16:creationId xmlns:a16="http://schemas.microsoft.com/office/drawing/2014/main" id="{6430D019-C642-464A-B868-4A01065FF7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91739" y="3851923"/>
              <a:ext cx="504825" cy="504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02665896-8FCC-461C-8703-803284E0C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472" y="4471339"/>
              <a:ext cx="6297283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584825" algn="l"/>
                  <a:tab pos="7513638" algn="l"/>
                  <a:tab pos="8737600" algn="l"/>
                </a:tabLst>
              </a:pPr>
              <a:r>
                <a:rPr kumimoji="0" lang="en-US" altLang="es-CO" sz="600" b="0" i="0" u="none" strike="noStrike" cap="none" normalizeH="0" baseline="0" dirty="0">
                  <a:ln>
                    <a:noFill/>
                  </a:ln>
                  <a:solidFill>
                    <a:srgbClr val="0184C7"/>
                  </a:solidFill>
                  <a:effectLst/>
                  <a:latin typeface="Arial" panose="020B0604020202020204" pitchFamily="34" charset="0"/>
                  <a:ea typeface="Arial Narrow" panose="020B0606020202030204" pitchFamily="34" charset="0"/>
                  <a:cs typeface="Times New Roman" panose="02020603050405020304" pitchFamily="18" charset="0"/>
                </a:rPr>
                <a:t>5781-1           SA-CER-551308    ST-CER955060    SI CER9669331     SGA-2000495                                    CP-CER-PB0655    RJ-CER855787</a:t>
              </a:r>
              <a:endParaRPr kumimoji="0" lang="en-US" altLang="es-CO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7AB6C567-F36B-4E14-B2B3-ECDB425352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05750" y="18528"/>
            <a:ext cx="4286250" cy="92392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DE93EEA-919A-48C6-A9B6-18C3A2A2FDD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3238500" cy="140017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40A489BA-6B34-4DAD-BFB1-4E74141949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9668" y="5649106"/>
            <a:ext cx="1361880" cy="737324"/>
          </a:xfrm>
          <a:prstGeom prst="rect">
            <a:avLst/>
          </a:prstGeom>
        </p:spPr>
      </p:pic>
      <p:pic>
        <p:nvPicPr>
          <p:cNvPr id="10242" name="Picture 2">
            <a:extLst>
              <a:ext uri="{FF2B5EF4-FFF2-40B4-BE49-F238E27FC236}">
                <a16:creationId xmlns:a16="http://schemas.microsoft.com/office/drawing/2014/main" id="{7FE389CB-522E-47B8-8B7F-CA3F36DD9B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142" y="902329"/>
            <a:ext cx="8406216" cy="4868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28809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Rafael David Sarabia Fragozo</dc:creator>
  <cp:lastModifiedBy>Rafael David Sarabia Fragozo</cp:lastModifiedBy>
  <cp:revision>1</cp:revision>
  <dcterms:created xsi:type="dcterms:W3CDTF">2023-07-14T20:50:01Z</dcterms:created>
  <dcterms:modified xsi:type="dcterms:W3CDTF">2023-07-14T20:50:12Z</dcterms:modified>
</cp:coreProperties>
</file>