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96F5CD-0616-4855-B3FB-4FB9B08477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4E2B5D9-6FB6-41BB-A7CC-BA8DEC2862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26D7D41-2191-4A3C-B544-7E0FABA06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8014-2E3D-46C8-8C61-B47A6CEE29B6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CAE6CAD-A1AF-4D6C-89A3-3A79D0DA3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337734-C085-4F51-88A5-76FFD9DE5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E521-BCC9-4915-951F-0038046CE5F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96475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6F383B-B4CA-4D24-82B9-A5C734BDA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08131A4-BA6F-4654-8348-A395411DB6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A630E5-B31A-46E7-AC0B-1F4E242E4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8014-2E3D-46C8-8C61-B47A6CEE29B6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3300903-ABD2-473B-84BD-C3C97398B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372058-AE86-47EB-866B-336679FC3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E521-BCC9-4915-951F-0038046CE5F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8814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7BA1034-BA0B-4172-B875-21BC8F0C4F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A51078A-26BB-4316-A139-09DEFCF03D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ED2666-CDD8-4952-8F66-9E103F49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8014-2E3D-46C8-8C61-B47A6CEE29B6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38BFD6-5A03-4C87-A5D4-CA8CEFB84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543D76-E84A-4307-AC38-573C22248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E521-BCC9-4915-951F-0038046CE5F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77950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08AAFD-FA9D-4A32-929A-09DDC22CE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B24FD0-C7A1-40A8-BFA9-10A1B284C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303F16-CE62-4927-8EB2-B97F91BB1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8014-2E3D-46C8-8C61-B47A6CEE29B6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97B4366-EB87-4547-B1CC-168A6BEEA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6F91E95-0F29-482A-93F5-5288C6BBD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E521-BCC9-4915-951F-0038046CE5F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43999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2AE7E2-3FC1-4151-92B9-44C022B78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A8C118B-DBCD-4288-AAE3-3B1586CD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06B9A1-05A7-4275-B61A-58C5F2D36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8014-2E3D-46C8-8C61-B47A6CEE29B6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E2A937-9166-4313-BFAB-16CBA1D90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988585-D64E-46C3-8A7E-1041FD637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E521-BCC9-4915-951F-0038046CE5F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0141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294894-2827-4ABA-A5ED-C9B7BC22A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01DF30-5D72-4728-9A8D-9EB2201E07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3D7FEEF-57E3-4F9B-A65F-8604F409FC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DF9C595-AA85-42AA-B4D6-C37D01FA3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8014-2E3D-46C8-8C61-B47A6CEE29B6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3865AA0-182A-44E1-9F6A-04B27AED9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AC1D190-33CD-45BF-92E9-666ABFB7D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E521-BCC9-4915-951F-0038046CE5F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8590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79C995-DEA1-42F5-9572-362CF2619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F74E447-78BC-4AED-969A-A566ED6D88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8A57600-7D76-4491-954E-0E1D6CD911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0E70248-2E5A-462A-A108-84A6C9835A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078BC5D-FAF5-4483-936D-D08A5E2955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08D5648-3818-43F5-9A43-9D6CF2938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8014-2E3D-46C8-8C61-B47A6CEE29B6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A605994-5A75-4F79-8BD3-F986F35DF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67535D7-E0C4-4B45-BEF4-3BA3471CA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E521-BCC9-4915-951F-0038046CE5F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7847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9798CE-A0F1-4F4D-BEE0-94D96D323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F034CAC-CA1D-4EEC-8A61-3B682FACB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8014-2E3D-46C8-8C61-B47A6CEE29B6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D6A349E-0E95-4B8C-BCC1-C72B7941F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67C0351-49F0-46FB-B4F0-49C61139E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E521-BCC9-4915-951F-0038046CE5F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41939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2353E27-9DBC-45A4-9D8E-3338885A5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8014-2E3D-46C8-8C61-B47A6CEE29B6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17D665B-EBBD-4CE7-8436-81B3AD292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88A983C-793B-4CE8-BA1E-504BC1CCC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E521-BCC9-4915-951F-0038046CE5F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29295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11E6C4-CB92-49F2-A751-DF0C0BC49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A3D7AA-172D-466E-A168-58B2A2C11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C8291BD-DA05-4CE0-BDD1-BFFCB7898C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AB93583-B1D4-4A5F-A7A6-DABFB358B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8014-2E3D-46C8-8C61-B47A6CEE29B6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6DC1B7-D0F8-4A47-B81B-FA99C18E2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E46B77C-FE0A-42D1-BF16-BB500F090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E521-BCC9-4915-951F-0038046CE5F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46901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7BF57A-A683-44BB-AD4E-49A085CED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F4B7CFE-128F-453C-BEC4-73F79A9E3C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5C9CB39-00F3-431F-8B7B-B7DCA42544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E7A7D0-AB7D-4B30-A736-D5AF8198D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8014-2E3D-46C8-8C61-B47A6CEE29B6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32905B8-ADA6-4056-88C5-07DF90E7D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05AF41E-D730-4A03-9B1D-DE785070C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E521-BCC9-4915-951F-0038046CE5F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14311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EE08C00-5C31-48EF-9D09-A1975AFC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01B4B50-D311-4B6C-919E-B34908CBB7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13CD8D-9A5F-47AB-8FF3-19AD018D8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98014-2E3D-46C8-8C61-B47A6CEE29B6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796DAB-B895-4935-B5C6-63D7837751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3886C2-7B6C-4055-B771-013A8FB93D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1E521-BCC9-4915-951F-0038046CE5F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36025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1">
            <a:extLst>
              <a:ext uri="{FF2B5EF4-FFF2-40B4-BE49-F238E27FC236}">
                <a16:creationId xmlns:a16="http://schemas.microsoft.com/office/drawing/2014/main" id="{133DF540-6A43-4954-991E-3C06B8336174}"/>
              </a:ext>
            </a:extLst>
          </p:cNvPr>
          <p:cNvSpPr>
            <a:spLocks/>
          </p:cNvSpPr>
          <p:nvPr/>
        </p:nvSpPr>
        <p:spPr bwMode="auto">
          <a:xfrm>
            <a:off x="3238500" y="0"/>
            <a:ext cx="8953500" cy="6858000"/>
          </a:xfrm>
          <a:custGeom>
            <a:avLst/>
            <a:gdLst>
              <a:gd name="T0" fmla="+- 0 7213 7213"/>
              <a:gd name="T1" fmla="*/ T0 w 10309"/>
              <a:gd name="T2" fmla="+- 0 7165 3412"/>
              <a:gd name="T3" fmla="*/ 7165 h 3753"/>
              <a:gd name="T4" fmla="+- 0 17521 7213"/>
              <a:gd name="T5" fmla="*/ T4 w 10309"/>
              <a:gd name="T6" fmla="+- 0 7165 3412"/>
              <a:gd name="T7" fmla="*/ 7165 h 3753"/>
              <a:gd name="T8" fmla="+- 0 17521 7213"/>
              <a:gd name="T9" fmla="*/ T8 w 10309"/>
              <a:gd name="T10" fmla="+- 0 3412 3412"/>
              <a:gd name="T11" fmla="*/ 3412 h 3753"/>
              <a:gd name="T12" fmla="+- 0 7213 7213"/>
              <a:gd name="T13" fmla="*/ T12 w 10309"/>
              <a:gd name="T14" fmla="+- 0 3412 3412"/>
              <a:gd name="T15" fmla="*/ 3412 h 3753"/>
              <a:gd name="T16" fmla="+- 0 7213 7213"/>
              <a:gd name="T17" fmla="*/ T16 w 10309"/>
              <a:gd name="T18" fmla="+- 0 7165 3412"/>
              <a:gd name="T19" fmla="*/ 7165 h 3753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</a:cxnLst>
            <a:rect l="0" t="0" r="r" b="b"/>
            <a:pathLst>
              <a:path w="10309" h="3753">
                <a:moveTo>
                  <a:pt x="0" y="3753"/>
                </a:moveTo>
                <a:lnTo>
                  <a:pt x="10308" y="3753"/>
                </a:lnTo>
                <a:lnTo>
                  <a:pt x="10308" y="0"/>
                </a:lnTo>
                <a:lnTo>
                  <a:pt x="0" y="0"/>
                </a:lnTo>
                <a:lnTo>
                  <a:pt x="0" y="3753"/>
                </a:lnTo>
                <a:close/>
              </a:path>
            </a:pathLst>
          </a:custGeom>
          <a:solidFill>
            <a:srgbClr val="E6EAE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CB7B4325-5864-4BA7-8D88-37CE5EA1B2D7}"/>
              </a:ext>
            </a:extLst>
          </p:cNvPr>
          <p:cNvGrpSpPr/>
          <p:nvPr/>
        </p:nvGrpSpPr>
        <p:grpSpPr>
          <a:xfrm>
            <a:off x="5894717" y="5892543"/>
            <a:ext cx="6297283" cy="965457"/>
            <a:chOff x="4399472" y="3690548"/>
            <a:chExt cx="6297283" cy="96545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BB8F315D-8F02-42A1-92CD-5FEA3851F7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3558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1" name="Picture 3">
              <a:extLst>
                <a:ext uri="{FF2B5EF4-FFF2-40B4-BE49-F238E27FC236}">
                  <a16:creationId xmlns:a16="http://schemas.microsoft.com/office/drawing/2014/main" id="{C4939360-6F98-4795-871B-AECB56E502D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06496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C3A2E4C1-D820-4C6A-A589-96C90663D6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8321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3" name="Picture 5">
              <a:extLst>
                <a:ext uri="{FF2B5EF4-FFF2-40B4-BE49-F238E27FC236}">
                  <a16:creationId xmlns:a16="http://schemas.microsoft.com/office/drawing/2014/main" id="{85A1C112-C534-42DF-B38C-E4EF91AEAD7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0146" y="3690548"/>
              <a:ext cx="1243012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98BBF893-53BD-4EC8-A16C-A4174D8ACC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75146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5" name="Picture 7">
              <a:extLst>
                <a:ext uri="{FF2B5EF4-FFF2-40B4-BE49-F238E27FC236}">
                  <a16:creationId xmlns:a16="http://schemas.microsoft.com/office/drawing/2014/main" id="{39DB9692-285E-41FF-948B-D0C2DD5C62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06971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49" name="Picture 1">
              <a:extLst>
                <a:ext uri="{FF2B5EF4-FFF2-40B4-BE49-F238E27FC236}">
                  <a16:creationId xmlns:a16="http://schemas.microsoft.com/office/drawing/2014/main" id="{6430D019-C642-464A-B868-4A01065FF7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91739" y="3851923"/>
              <a:ext cx="504825" cy="504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Rectangle 10">
              <a:extLst>
                <a:ext uri="{FF2B5EF4-FFF2-40B4-BE49-F238E27FC236}">
                  <a16:creationId xmlns:a16="http://schemas.microsoft.com/office/drawing/2014/main" id="{02665896-8FCC-461C-8703-803284E0C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472" y="4471339"/>
              <a:ext cx="6297283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584825" algn="l"/>
                  <a:tab pos="7513638" algn="l"/>
                  <a:tab pos="8737600" algn="l"/>
                </a:tabLst>
              </a:pPr>
              <a:r>
                <a:rPr kumimoji="0" lang="en-US" altLang="es-CO" sz="600" b="0" i="0" u="none" strike="noStrike" cap="none" normalizeH="0" baseline="0" dirty="0">
                  <a:ln>
                    <a:noFill/>
                  </a:ln>
                  <a:solidFill>
                    <a:srgbClr val="0184C7"/>
                  </a:solidFill>
                  <a:effectLst/>
                  <a:latin typeface="Arial" panose="020B0604020202020204" pitchFamily="34" charset="0"/>
                  <a:ea typeface="Arial Narrow" panose="020B0606020202030204" pitchFamily="34" charset="0"/>
                  <a:cs typeface="Times New Roman" panose="02020603050405020304" pitchFamily="18" charset="0"/>
                </a:rPr>
                <a:t>5781-1           SA-CER-551308    ST-CER955060    SI CER9669331     SGA-2000495                                    CP-CER-PB0655    RJ-CER855787</a:t>
              </a:r>
              <a:endParaRPr kumimoji="0" lang="en-US" altLang="es-CO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9" name="Imagen 8">
            <a:extLst>
              <a:ext uri="{FF2B5EF4-FFF2-40B4-BE49-F238E27FC236}">
                <a16:creationId xmlns:a16="http://schemas.microsoft.com/office/drawing/2014/main" id="{7AB6C567-F36B-4E14-B2B3-ECDB4253528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905750" y="18528"/>
            <a:ext cx="4286250" cy="923925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4DE93EEA-919A-48C6-A9B6-18C3A2A2FDD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3238500" cy="1400175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40A489BA-6B34-4DAD-BFB1-4E74141949F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49668" y="5649106"/>
            <a:ext cx="1361880" cy="737324"/>
          </a:xfrm>
          <a:prstGeom prst="rect">
            <a:avLst/>
          </a:prstGeom>
        </p:spPr>
      </p:pic>
      <p:pic>
        <p:nvPicPr>
          <p:cNvPr id="7172" name="Picture 4">
            <a:extLst>
              <a:ext uri="{FF2B5EF4-FFF2-40B4-BE49-F238E27FC236}">
                <a16:creationId xmlns:a16="http://schemas.microsoft.com/office/drawing/2014/main" id="{CFC0BD9E-57B9-4663-9F7C-88A0F10E04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7429" y="929872"/>
            <a:ext cx="5648325" cy="490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41844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Rafael David Sarabia Fragozo</dc:creator>
  <cp:lastModifiedBy>Rafael David Sarabia Fragozo</cp:lastModifiedBy>
  <cp:revision>1</cp:revision>
  <dcterms:created xsi:type="dcterms:W3CDTF">2023-07-14T20:49:07Z</dcterms:created>
  <dcterms:modified xsi:type="dcterms:W3CDTF">2023-07-14T20:49:27Z</dcterms:modified>
</cp:coreProperties>
</file>