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97" r:id="rId2"/>
    <p:sldId id="349" r:id="rId3"/>
    <p:sldId id="413" r:id="rId4"/>
    <p:sldId id="414" r:id="rId5"/>
    <p:sldId id="415" r:id="rId6"/>
    <p:sldId id="350" r:id="rId7"/>
    <p:sldId id="351" r:id="rId8"/>
    <p:sldId id="398" r:id="rId9"/>
    <p:sldId id="417" r:id="rId10"/>
    <p:sldId id="416" r:id="rId11"/>
    <p:sldId id="418" r:id="rId12"/>
    <p:sldId id="420" r:id="rId13"/>
    <p:sldId id="419" r:id="rId14"/>
    <p:sldId id="421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320" r:id="rId23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66E"/>
    <a:srgbClr val="EAEAEA"/>
    <a:srgbClr val="BDCE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8" autoAdjust="0"/>
    <p:restoredTop sz="95219" autoAdjust="0"/>
  </p:normalViewPr>
  <p:slideViewPr>
    <p:cSldViewPr>
      <p:cViewPr varScale="1">
        <p:scale>
          <a:sx n="88" d="100"/>
          <a:sy n="88" d="100"/>
        </p:scale>
        <p:origin x="14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956ED8-981B-9E48-A4DE-FE0ADE84A5A8}" type="doc">
      <dgm:prSet loTypeId="urn:microsoft.com/office/officeart/2005/8/layout/list1" loCatId="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9940163C-70CB-424D-B798-33DCA081F525}">
      <dgm:prSet phldrT="[Texto]" custT="1"/>
      <dgm:spPr/>
      <dgm:t>
        <a:bodyPr/>
        <a:lstStyle/>
        <a:p>
          <a:r>
            <a:rPr lang="es-ES_tradnl" sz="1800" dirty="0" err="1" smtClean="0"/>
            <a:t>Diagn</a:t>
          </a:r>
          <a:r>
            <a:rPr lang="es-ES" sz="1800" dirty="0" err="1" smtClean="0"/>
            <a:t>óstico</a:t>
          </a:r>
          <a:endParaRPr lang="es-ES_tradnl" sz="1800" dirty="0"/>
        </a:p>
      </dgm:t>
    </dgm:pt>
    <dgm:pt modelId="{242AD9B9-FE6B-1F46-884A-A7940CED11D1}" type="parTrans" cxnId="{5D538827-983D-3F45-8341-C85F8E01FAB5}">
      <dgm:prSet/>
      <dgm:spPr/>
      <dgm:t>
        <a:bodyPr/>
        <a:lstStyle/>
        <a:p>
          <a:endParaRPr lang="es-ES_tradnl"/>
        </a:p>
      </dgm:t>
    </dgm:pt>
    <dgm:pt modelId="{744496D1-5B05-3D44-8EE1-CB4B79DA6336}" type="sibTrans" cxnId="{5D538827-983D-3F45-8341-C85F8E01FAB5}">
      <dgm:prSet/>
      <dgm:spPr/>
      <dgm:t>
        <a:bodyPr/>
        <a:lstStyle/>
        <a:p>
          <a:endParaRPr lang="es-ES_tradnl"/>
        </a:p>
      </dgm:t>
    </dgm:pt>
    <dgm:pt modelId="{496790B3-D5ED-3C44-9AA3-E3EE33D65758}">
      <dgm:prSet phldrT="[Texto]" custT="1"/>
      <dgm:spPr/>
      <dgm:t>
        <a:bodyPr/>
        <a:lstStyle/>
        <a:p>
          <a:r>
            <a:rPr lang="es-ES_tradnl" sz="1800" dirty="0" smtClean="0"/>
            <a:t>Modelo de </a:t>
          </a:r>
          <a:r>
            <a:rPr lang="es-ES_tradnl" sz="1800" dirty="0" err="1" smtClean="0"/>
            <a:t>Planeaci</a:t>
          </a:r>
          <a:r>
            <a:rPr lang="es-ES" sz="1800" dirty="0" err="1" smtClean="0"/>
            <a:t>ón</a:t>
          </a:r>
          <a:endParaRPr lang="es-ES_tradnl" sz="1800" dirty="0"/>
        </a:p>
      </dgm:t>
    </dgm:pt>
    <dgm:pt modelId="{420EDE84-375E-BC4E-9797-4B31DAC33FEB}" type="parTrans" cxnId="{D0A74502-E80B-F041-AA2F-E40EB0958157}">
      <dgm:prSet/>
      <dgm:spPr/>
      <dgm:t>
        <a:bodyPr/>
        <a:lstStyle/>
        <a:p>
          <a:endParaRPr lang="es-ES_tradnl"/>
        </a:p>
      </dgm:t>
    </dgm:pt>
    <dgm:pt modelId="{0BFAC27E-26A9-3746-AF7E-FBD9164881B0}" type="sibTrans" cxnId="{D0A74502-E80B-F041-AA2F-E40EB0958157}">
      <dgm:prSet/>
      <dgm:spPr/>
      <dgm:t>
        <a:bodyPr/>
        <a:lstStyle/>
        <a:p>
          <a:endParaRPr lang="es-ES_tradnl"/>
        </a:p>
      </dgm:t>
    </dgm:pt>
    <dgm:pt modelId="{29942063-8762-4848-BF89-6FEDB45DDEC9}">
      <dgm:prSet phldrT="[Texto]" custT="1"/>
      <dgm:spPr/>
      <dgm:t>
        <a:bodyPr/>
        <a:lstStyle/>
        <a:p>
          <a:r>
            <a:rPr lang="es-ES_tradnl" sz="1800" dirty="0" smtClean="0"/>
            <a:t>Modelo de </a:t>
          </a:r>
          <a:r>
            <a:rPr lang="es-ES_tradnl" sz="1800" dirty="0" err="1" smtClean="0"/>
            <a:t>Gesti</a:t>
          </a:r>
          <a:r>
            <a:rPr lang="es-ES" sz="1800" dirty="0" err="1" smtClean="0"/>
            <a:t>ón</a:t>
          </a:r>
          <a:endParaRPr lang="es-ES_tradnl" sz="1800" dirty="0"/>
        </a:p>
      </dgm:t>
    </dgm:pt>
    <dgm:pt modelId="{D7505665-5ABE-B946-A303-E0CA1B900374}" type="parTrans" cxnId="{645F9A67-25BE-6148-8E1D-F75D8F11AF88}">
      <dgm:prSet/>
      <dgm:spPr/>
      <dgm:t>
        <a:bodyPr/>
        <a:lstStyle/>
        <a:p>
          <a:endParaRPr lang="es-ES_tradnl"/>
        </a:p>
      </dgm:t>
    </dgm:pt>
    <dgm:pt modelId="{25EE6166-6EFC-1049-8E8B-3CEFA93EE9A4}" type="sibTrans" cxnId="{645F9A67-25BE-6148-8E1D-F75D8F11AF88}">
      <dgm:prSet/>
      <dgm:spPr/>
      <dgm:t>
        <a:bodyPr/>
        <a:lstStyle/>
        <a:p>
          <a:endParaRPr lang="es-ES_tradnl"/>
        </a:p>
      </dgm:t>
    </dgm:pt>
    <dgm:pt modelId="{90A79218-8DDB-0442-9A79-FA107819321E}">
      <dgm:prSet phldrT="[Texto]" custT="1"/>
      <dgm:spPr/>
      <dgm:t>
        <a:bodyPr/>
        <a:lstStyle/>
        <a:p>
          <a:r>
            <a:rPr lang="es-ES_tradnl" sz="1800" dirty="0" smtClean="0"/>
            <a:t>Modelo de Riesgos</a:t>
          </a:r>
          <a:endParaRPr lang="es-ES_tradnl" sz="1800" dirty="0"/>
        </a:p>
      </dgm:t>
    </dgm:pt>
    <dgm:pt modelId="{13F8489E-F907-FE4F-9FCF-E83C42D6C3D9}" type="parTrans" cxnId="{88243532-6D0B-6047-9E8C-CA7215773D67}">
      <dgm:prSet/>
      <dgm:spPr/>
      <dgm:t>
        <a:bodyPr/>
        <a:lstStyle/>
        <a:p>
          <a:endParaRPr lang="es-ES_tradnl"/>
        </a:p>
      </dgm:t>
    </dgm:pt>
    <dgm:pt modelId="{AC06A054-977F-6542-91E1-E3F79016F43B}" type="sibTrans" cxnId="{88243532-6D0B-6047-9E8C-CA7215773D67}">
      <dgm:prSet/>
      <dgm:spPr/>
      <dgm:t>
        <a:bodyPr/>
        <a:lstStyle/>
        <a:p>
          <a:endParaRPr lang="es-ES_tradnl"/>
        </a:p>
      </dgm:t>
    </dgm:pt>
    <dgm:pt modelId="{01DA7DC1-740C-B44B-BD22-F9C9C3DFFCD3}">
      <dgm:prSet phldrT="[Texto]" custT="1"/>
      <dgm:spPr/>
      <dgm:t>
        <a:bodyPr/>
        <a:lstStyle/>
        <a:p>
          <a:r>
            <a:rPr lang="es-ES_tradnl" sz="1800" dirty="0" err="1" smtClean="0"/>
            <a:t>Atenci</a:t>
          </a:r>
          <a:r>
            <a:rPr lang="es-ES" sz="1800" dirty="0" err="1" smtClean="0"/>
            <a:t>ón</a:t>
          </a:r>
          <a:r>
            <a:rPr lang="es-ES" sz="1800" dirty="0" smtClean="0"/>
            <a:t> al usuario</a:t>
          </a:r>
          <a:endParaRPr lang="es-ES_tradnl" sz="1800" dirty="0"/>
        </a:p>
      </dgm:t>
    </dgm:pt>
    <dgm:pt modelId="{D76D5039-79FE-DB41-997A-E6A53E6E1D6E}" type="parTrans" cxnId="{842C5581-506D-5646-8E76-47C4F6D5C9C1}">
      <dgm:prSet/>
      <dgm:spPr/>
      <dgm:t>
        <a:bodyPr/>
        <a:lstStyle/>
        <a:p>
          <a:endParaRPr lang="es-ES_tradnl"/>
        </a:p>
      </dgm:t>
    </dgm:pt>
    <dgm:pt modelId="{B9E55964-F9F7-8842-9997-A42A11D613F6}" type="sibTrans" cxnId="{842C5581-506D-5646-8E76-47C4F6D5C9C1}">
      <dgm:prSet/>
      <dgm:spPr/>
      <dgm:t>
        <a:bodyPr/>
        <a:lstStyle/>
        <a:p>
          <a:endParaRPr lang="es-ES_tradnl"/>
        </a:p>
      </dgm:t>
    </dgm:pt>
    <dgm:pt modelId="{07E1D84C-C663-AF4B-B09C-60E45C471698}">
      <dgm:prSet phldrT="[Texto]" custT="1"/>
      <dgm:spPr/>
      <dgm:t>
        <a:bodyPr/>
        <a:lstStyle/>
        <a:p>
          <a:r>
            <a:rPr lang="es-ES_tradnl" sz="1800" dirty="0" err="1" smtClean="0"/>
            <a:t>Rendici</a:t>
          </a:r>
          <a:r>
            <a:rPr lang="es-ES" sz="1800" dirty="0" err="1" smtClean="0"/>
            <a:t>ón</a:t>
          </a:r>
          <a:r>
            <a:rPr lang="es-ES" sz="1800" dirty="0" smtClean="0"/>
            <a:t> de Cuentas</a:t>
          </a:r>
          <a:endParaRPr lang="es-ES_tradnl" sz="1800" dirty="0"/>
        </a:p>
      </dgm:t>
    </dgm:pt>
    <dgm:pt modelId="{A139FC7C-9F3D-9744-AF12-2A89A023C7C0}" type="parTrans" cxnId="{BB1FAFCC-BE09-184C-A8F4-8C935C4EBF9F}">
      <dgm:prSet/>
      <dgm:spPr/>
      <dgm:t>
        <a:bodyPr/>
        <a:lstStyle/>
        <a:p>
          <a:endParaRPr lang="es-ES_tradnl"/>
        </a:p>
      </dgm:t>
    </dgm:pt>
    <dgm:pt modelId="{EA6556C1-95B3-6B4D-B419-6E0D312E3CD5}" type="sibTrans" cxnId="{BB1FAFCC-BE09-184C-A8F4-8C935C4EBF9F}">
      <dgm:prSet/>
      <dgm:spPr/>
      <dgm:t>
        <a:bodyPr/>
        <a:lstStyle/>
        <a:p>
          <a:endParaRPr lang="es-ES_tradnl"/>
        </a:p>
      </dgm:t>
    </dgm:pt>
    <dgm:pt modelId="{4A6327C1-AFDC-7B47-A269-EB9281C7DAE6}">
      <dgm:prSet phldrT="[Texto]" custT="1"/>
      <dgm:spPr/>
      <dgm:t>
        <a:bodyPr/>
        <a:lstStyle/>
        <a:p>
          <a:r>
            <a:rPr lang="es-ES_tradnl" sz="1800" dirty="0" err="1" smtClean="0"/>
            <a:t>Mecnismos</a:t>
          </a:r>
          <a:r>
            <a:rPr lang="es-ES_tradnl" sz="1800" dirty="0" smtClean="0"/>
            <a:t> de Seguimiento</a:t>
          </a:r>
          <a:endParaRPr lang="es-ES_tradnl" sz="1800" dirty="0"/>
        </a:p>
      </dgm:t>
    </dgm:pt>
    <dgm:pt modelId="{B8B7F0DE-580A-8441-B6E5-D628B9A5ACAE}" type="parTrans" cxnId="{2392C3E8-5117-3B44-8D7F-03533679291E}">
      <dgm:prSet/>
      <dgm:spPr/>
      <dgm:t>
        <a:bodyPr/>
        <a:lstStyle/>
        <a:p>
          <a:endParaRPr lang="es-ES_tradnl"/>
        </a:p>
      </dgm:t>
    </dgm:pt>
    <dgm:pt modelId="{33CAB9CC-6A84-4444-B809-D7B9A9981872}" type="sibTrans" cxnId="{2392C3E8-5117-3B44-8D7F-03533679291E}">
      <dgm:prSet/>
      <dgm:spPr/>
      <dgm:t>
        <a:bodyPr/>
        <a:lstStyle/>
        <a:p>
          <a:endParaRPr lang="es-ES_tradnl"/>
        </a:p>
      </dgm:t>
    </dgm:pt>
    <dgm:pt modelId="{0A5450EF-014A-AD46-9947-094FA2853E3E}">
      <dgm:prSet phldrT="[Texto]" custT="1"/>
      <dgm:spPr/>
      <dgm:t>
        <a:bodyPr/>
        <a:lstStyle/>
        <a:p>
          <a:r>
            <a:rPr lang="es-ES_tradnl" sz="1800" dirty="0" smtClean="0"/>
            <a:t>Cronograma</a:t>
          </a:r>
          <a:endParaRPr lang="es-ES_tradnl" sz="1800" dirty="0"/>
        </a:p>
      </dgm:t>
    </dgm:pt>
    <dgm:pt modelId="{F950CE85-07E1-AE4D-90D2-4611068E29D2}" type="parTrans" cxnId="{A33AAB50-F5DD-834B-BC05-EBDB09537739}">
      <dgm:prSet/>
      <dgm:spPr/>
      <dgm:t>
        <a:bodyPr/>
        <a:lstStyle/>
        <a:p>
          <a:endParaRPr lang="es-ES_tradnl"/>
        </a:p>
      </dgm:t>
    </dgm:pt>
    <dgm:pt modelId="{8960866B-28A3-3C41-B718-93A27C2799CC}" type="sibTrans" cxnId="{A33AAB50-F5DD-834B-BC05-EBDB09537739}">
      <dgm:prSet/>
      <dgm:spPr/>
      <dgm:t>
        <a:bodyPr/>
        <a:lstStyle/>
        <a:p>
          <a:endParaRPr lang="es-ES_tradnl"/>
        </a:p>
      </dgm:t>
    </dgm:pt>
    <dgm:pt modelId="{38973BA0-E411-1948-B68A-32534E287B1C}" type="pres">
      <dgm:prSet presAssocID="{C9956ED8-981B-9E48-A4DE-FE0ADE84A5A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E25449B-D5B9-7147-B425-B596BA63B2CD}" type="pres">
      <dgm:prSet presAssocID="{9940163C-70CB-424D-B798-33DCA081F525}" presName="parentLin" presStyleCnt="0"/>
      <dgm:spPr/>
    </dgm:pt>
    <dgm:pt modelId="{F3455766-181B-6440-AF68-F9DEAB61FC29}" type="pres">
      <dgm:prSet presAssocID="{9940163C-70CB-424D-B798-33DCA081F525}" presName="parentLeftMargin" presStyleLbl="node1" presStyleIdx="0" presStyleCnt="8"/>
      <dgm:spPr/>
      <dgm:t>
        <a:bodyPr/>
        <a:lstStyle/>
        <a:p>
          <a:endParaRPr lang="es-CO"/>
        </a:p>
      </dgm:t>
    </dgm:pt>
    <dgm:pt modelId="{7C4F2482-7717-3B45-B701-5F746E2A8820}" type="pres">
      <dgm:prSet presAssocID="{9940163C-70CB-424D-B798-33DCA081F525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313C936-206D-5A4B-B4CF-D1594ABDE1B0}" type="pres">
      <dgm:prSet presAssocID="{9940163C-70CB-424D-B798-33DCA081F525}" presName="negativeSpace" presStyleCnt="0"/>
      <dgm:spPr/>
    </dgm:pt>
    <dgm:pt modelId="{971DE2BF-087B-B04F-A0AB-9423B9CD049F}" type="pres">
      <dgm:prSet presAssocID="{9940163C-70CB-424D-B798-33DCA081F525}" presName="childText" presStyleLbl="conFgAcc1" presStyleIdx="0" presStyleCnt="8">
        <dgm:presLayoutVars>
          <dgm:bulletEnabled val="1"/>
        </dgm:presLayoutVars>
      </dgm:prSet>
      <dgm:spPr/>
    </dgm:pt>
    <dgm:pt modelId="{150EA2DE-A01C-A345-B0C5-B65BA3B5BCEB}" type="pres">
      <dgm:prSet presAssocID="{744496D1-5B05-3D44-8EE1-CB4B79DA6336}" presName="spaceBetweenRectangles" presStyleCnt="0"/>
      <dgm:spPr/>
    </dgm:pt>
    <dgm:pt modelId="{ED7474AD-AF99-D44E-8CAE-C30A7AC4E7CC}" type="pres">
      <dgm:prSet presAssocID="{496790B3-D5ED-3C44-9AA3-E3EE33D65758}" presName="parentLin" presStyleCnt="0"/>
      <dgm:spPr/>
    </dgm:pt>
    <dgm:pt modelId="{16E59FE1-0A4E-CA40-8607-D24341227774}" type="pres">
      <dgm:prSet presAssocID="{496790B3-D5ED-3C44-9AA3-E3EE33D65758}" presName="parentLeftMargin" presStyleLbl="node1" presStyleIdx="0" presStyleCnt="8"/>
      <dgm:spPr/>
      <dgm:t>
        <a:bodyPr/>
        <a:lstStyle/>
        <a:p>
          <a:endParaRPr lang="es-CO"/>
        </a:p>
      </dgm:t>
    </dgm:pt>
    <dgm:pt modelId="{8B1AC10C-4A3D-1441-B623-E424CA69718D}" type="pres">
      <dgm:prSet presAssocID="{496790B3-D5ED-3C44-9AA3-E3EE33D65758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FEE4309-96A6-EB46-9CB5-AA86C037C07C}" type="pres">
      <dgm:prSet presAssocID="{496790B3-D5ED-3C44-9AA3-E3EE33D65758}" presName="negativeSpace" presStyleCnt="0"/>
      <dgm:spPr/>
    </dgm:pt>
    <dgm:pt modelId="{20982C25-9C84-884D-A291-1E20C12A7475}" type="pres">
      <dgm:prSet presAssocID="{496790B3-D5ED-3C44-9AA3-E3EE33D65758}" presName="childText" presStyleLbl="conFgAcc1" presStyleIdx="1" presStyleCnt="8">
        <dgm:presLayoutVars>
          <dgm:bulletEnabled val="1"/>
        </dgm:presLayoutVars>
      </dgm:prSet>
      <dgm:spPr/>
    </dgm:pt>
    <dgm:pt modelId="{F2E1D92E-EE9F-F046-B417-2A9899FE021B}" type="pres">
      <dgm:prSet presAssocID="{0BFAC27E-26A9-3746-AF7E-FBD9164881B0}" presName="spaceBetweenRectangles" presStyleCnt="0"/>
      <dgm:spPr/>
    </dgm:pt>
    <dgm:pt modelId="{E0BC79BC-BFA1-8045-8941-5A1E9E0C72FC}" type="pres">
      <dgm:prSet presAssocID="{29942063-8762-4848-BF89-6FEDB45DDEC9}" presName="parentLin" presStyleCnt="0"/>
      <dgm:spPr/>
    </dgm:pt>
    <dgm:pt modelId="{E41BB9AF-B6E6-A547-91F6-43BBD3812B96}" type="pres">
      <dgm:prSet presAssocID="{29942063-8762-4848-BF89-6FEDB45DDEC9}" presName="parentLeftMargin" presStyleLbl="node1" presStyleIdx="1" presStyleCnt="8"/>
      <dgm:spPr/>
      <dgm:t>
        <a:bodyPr/>
        <a:lstStyle/>
        <a:p>
          <a:endParaRPr lang="es-CO"/>
        </a:p>
      </dgm:t>
    </dgm:pt>
    <dgm:pt modelId="{DC6C1B91-1B48-4B41-BB91-AC0462146416}" type="pres">
      <dgm:prSet presAssocID="{29942063-8762-4848-BF89-6FEDB45DDEC9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E706B6C-9437-AC49-BCD6-1F2DDA6DAA99}" type="pres">
      <dgm:prSet presAssocID="{29942063-8762-4848-BF89-6FEDB45DDEC9}" presName="negativeSpace" presStyleCnt="0"/>
      <dgm:spPr/>
    </dgm:pt>
    <dgm:pt modelId="{3BC0FC0A-4BE1-6C40-8EBA-2F0AA4392B4B}" type="pres">
      <dgm:prSet presAssocID="{29942063-8762-4848-BF89-6FEDB45DDEC9}" presName="childText" presStyleLbl="conFgAcc1" presStyleIdx="2" presStyleCnt="8">
        <dgm:presLayoutVars>
          <dgm:bulletEnabled val="1"/>
        </dgm:presLayoutVars>
      </dgm:prSet>
      <dgm:spPr/>
    </dgm:pt>
    <dgm:pt modelId="{0FB641DE-9220-FD42-ABBE-B2E78DF984B6}" type="pres">
      <dgm:prSet presAssocID="{25EE6166-6EFC-1049-8E8B-3CEFA93EE9A4}" presName="spaceBetweenRectangles" presStyleCnt="0"/>
      <dgm:spPr/>
    </dgm:pt>
    <dgm:pt modelId="{0CEBC3E4-B690-E94D-8C8A-2CF1672A0F82}" type="pres">
      <dgm:prSet presAssocID="{90A79218-8DDB-0442-9A79-FA107819321E}" presName="parentLin" presStyleCnt="0"/>
      <dgm:spPr/>
    </dgm:pt>
    <dgm:pt modelId="{F45B8AC8-939B-864E-AFD3-90E213E81A18}" type="pres">
      <dgm:prSet presAssocID="{90A79218-8DDB-0442-9A79-FA107819321E}" presName="parentLeftMargin" presStyleLbl="node1" presStyleIdx="2" presStyleCnt="8"/>
      <dgm:spPr/>
      <dgm:t>
        <a:bodyPr/>
        <a:lstStyle/>
        <a:p>
          <a:endParaRPr lang="es-CO"/>
        </a:p>
      </dgm:t>
    </dgm:pt>
    <dgm:pt modelId="{0CCEDF28-8C48-5644-A999-9A5BAE27E123}" type="pres">
      <dgm:prSet presAssocID="{90A79218-8DDB-0442-9A79-FA107819321E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0212748-E754-7645-960B-8B86E46932D8}" type="pres">
      <dgm:prSet presAssocID="{90A79218-8DDB-0442-9A79-FA107819321E}" presName="negativeSpace" presStyleCnt="0"/>
      <dgm:spPr/>
    </dgm:pt>
    <dgm:pt modelId="{81B4C28A-867E-084C-BEF1-DA217ACB5517}" type="pres">
      <dgm:prSet presAssocID="{90A79218-8DDB-0442-9A79-FA107819321E}" presName="childText" presStyleLbl="conFgAcc1" presStyleIdx="3" presStyleCnt="8">
        <dgm:presLayoutVars>
          <dgm:bulletEnabled val="1"/>
        </dgm:presLayoutVars>
      </dgm:prSet>
      <dgm:spPr/>
    </dgm:pt>
    <dgm:pt modelId="{3F17FD16-2081-7844-AF42-147A34B96742}" type="pres">
      <dgm:prSet presAssocID="{AC06A054-977F-6542-91E1-E3F79016F43B}" presName="spaceBetweenRectangles" presStyleCnt="0"/>
      <dgm:spPr/>
    </dgm:pt>
    <dgm:pt modelId="{0AE8B9A9-3090-6F4B-B7A1-56D8769B5E3C}" type="pres">
      <dgm:prSet presAssocID="{01DA7DC1-740C-B44B-BD22-F9C9C3DFFCD3}" presName="parentLin" presStyleCnt="0"/>
      <dgm:spPr/>
    </dgm:pt>
    <dgm:pt modelId="{4FE4C8F2-24AE-1448-A229-17457521C17D}" type="pres">
      <dgm:prSet presAssocID="{01DA7DC1-740C-B44B-BD22-F9C9C3DFFCD3}" presName="parentLeftMargin" presStyleLbl="node1" presStyleIdx="3" presStyleCnt="8"/>
      <dgm:spPr/>
      <dgm:t>
        <a:bodyPr/>
        <a:lstStyle/>
        <a:p>
          <a:endParaRPr lang="es-CO"/>
        </a:p>
      </dgm:t>
    </dgm:pt>
    <dgm:pt modelId="{937C87B8-D129-2541-9C78-913DE1138448}" type="pres">
      <dgm:prSet presAssocID="{01DA7DC1-740C-B44B-BD22-F9C9C3DFFCD3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763DA73-CC3A-A24A-8025-E6E4F9B337A9}" type="pres">
      <dgm:prSet presAssocID="{01DA7DC1-740C-B44B-BD22-F9C9C3DFFCD3}" presName="negativeSpace" presStyleCnt="0"/>
      <dgm:spPr/>
    </dgm:pt>
    <dgm:pt modelId="{0C54AF0F-58BB-AD48-8580-D3FB614AB012}" type="pres">
      <dgm:prSet presAssocID="{01DA7DC1-740C-B44B-BD22-F9C9C3DFFCD3}" presName="childText" presStyleLbl="conFgAcc1" presStyleIdx="4" presStyleCnt="8">
        <dgm:presLayoutVars>
          <dgm:bulletEnabled val="1"/>
        </dgm:presLayoutVars>
      </dgm:prSet>
      <dgm:spPr/>
    </dgm:pt>
    <dgm:pt modelId="{22330635-54B1-BA47-B14D-ADC755A1273E}" type="pres">
      <dgm:prSet presAssocID="{B9E55964-F9F7-8842-9997-A42A11D613F6}" presName="spaceBetweenRectangles" presStyleCnt="0"/>
      <dgm:spPr/>
    </dgm:pt>
    <dgm:pt modelId="{7BC4762B-2E53-F249-A49B-B9BB96E70A8C}" type="pres">
      <dgm:prSet presAssocID="{07E1D84C-C663-AF4B-B09C-60E45C471698}" presName="parentLin" presStyleCnt="0"/>
      <dgm:spPr/>
    </dgm:pt>
    <dgm:pt modelId="{DEF3CB36-AB18-C742-911C-368A8A40B3D1}" type="pres">
      <dgm:prSet presAssocID="{07E1D84C-C663-AF4B-B09C-60E45C471698}" presName="parentLeftMargin" presStyleLbl="node1" presStyleIdx="4" presStyleCnt="8"/>
      <dgm:spPr/>
      <dgm:t>
        <a:bodyPr/>
        <a:lstStyle/>
        <a:p>
          <a:endParaRPr lang="es-CO"/>
        </a:p>
      </dgm:t>
    </dgm:pt>
    <dgm:pt modelId="{D920E16A-9B63-B744-981E-7C58EF67B14A}" type="pres">
      <dgm:prSet presAssocID="{07E1D84C-C663-AF4B-B09C-60E45C47169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AAC2F6A-DA93-8A45-B248-E1DEADEBE32F}" type="pres">
      <dgm:prSet presAssocID="{07E1D84C-C663-AF4B-B09C-60E45C471698}" presName="negativeSpace" presStyleCnt="0"/>
      <dgm:spPr/>
    </dgm:pt>
    <dgm:pt modelId="{3F054083-DFC7-2240-8C4F-57CC89DD06B5}" type="pres">
      <dgm:prSet presAssocID="{07E1D84C-C663-AF4B-B09C-60E45C471698}" presName="childText" presStyleLbl="conFgAcc1" presStyleIdx="5" presStyleCnt="8">
        <dgm:presLayoutVars>
          <dgm:bulletEnabled val="1"/>
        </dgm:presLayoutVars>
      </dgm:prSet>
      <dgm:spPr/>
    </dgm:pt>
    <dgm:pt modelId="{39EF9F5E-60BF-D043-A420-1E883E3DB46B}" type="pres">
      <dgm:prSet presAssocID="{EA6556C1-95B3-6B4D-B419-6E0D312E3CD5}" presName="spaceBetweenRectangles" presStyleCnt="0"/>
      <dgm:spPr/>
    </dgm:pt>
    <dgm:pt modelId="{3BE585BA-53C4-EA4D-BAD0-3122169ED157}" type="pres">
      <dgm:prSet presAssocID="{4A6327C1-AFDC-7B47-A269-EB9281C7DAE6}" presName="parentLin" presStyleCnt="0"/>
      <dgm:spPr/>
    </dgm:pt>
    <dgm:pt modelId="{44C6584A-0B26-A54E-97F6-4EE203C3326C}" type="pres">
      <dgm:prSet presAssocID="{4A6327C1-AFDC-7B47-A269-EB9281C7DAE6}" presName="parentLeftMargin" presStyleLbl="node1" presStyleIdx="5" presStyleCnt="8"/>
      <dgm:spPr/>
      <dgm:t>
        <a:bodyPr/>
        <a:lstStyle/>
        <a:p>
          <a:endParaRPr lang="es-CO"/>
        </a:p>
      </dgm:t>
    </dgm:pt>
    <dgm:pt modelId="{CCF7A389-65F4-AC47-9139-31FAD6051E34}" type="pres">
      <dgm:prSet presAssocID="{4A6327C1-AFDC-7B47-A269-EB9281C7DAE6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A11F328-3E6E-F54F-8FD3-1C29474BF7C1}" type="pres">
      <dgm:prSet presAssocID="{4A6327C1-AFDC-7B47-A269-EB9281C7DAE6}" presName="negativeSpace" presStyleCnt="0"/>
      <dgm:spPr/>
    </dgm:pt>
    <dgm:pt modelId="{64A48C2C-C1DF-B744-9AD6-8971AA8B74BD}" type="pres">
      <dgm:prSet presAssocID="{4A6327C1-AFDC-7B47-A269-EB9281C7DAE6}" presName="childText" presStyleLbl="conFgAcc1" presStyleIdx="6" presStyleCnt="8">
        <dgm:presLayoutVars>
          <dgm:bulletEnabled val="1"/>
        </dgm:presLayoutVars>
      </dgm:prSet>
      <dgm:spPr/>
    </dgm:pt>
    <dgm:pt modelId="{BA0DB674-A334-C54C-BF99-4BD5A387FCC1}" type="pres">
      <dgm:prSet presAssocID="{33CAB9CC-6A84-4444-B809-D7B9A9981872}" presName="spaceBetweenRectangles" presStyleCnt="0"/>
      <dgm:spPr/>
    </dgm:pt>
    <dgm:pt modelId="{9F055482-EA92-D94D-B975-3CC202F3DA66}" type="pres">
      <dgm:prSet presAssocID="{0A5450EF-014A-AD46-9947-094FA2853E3E}" presName="parentLin" presStyleCnt="0"/>
      <dgm:spPr/>
    </dgm:pt>
    <dgm:pt modelId="{4053286E-9E4D-124C-996B-44A1F1C91382}" type="pres">
      <dgm:prSet presAssocID="{0A5450EF-014A-AD46-9947-094FA2853E3E}" presName="parentLeftMargin" presStyleLbl="node1" presStyleIdx="6" presStyleCnt="8"/>
      <dgm:spPr/>
      <dgm:t>
        <a:bodyPr/>
        <a:lstStyle/>
        <a:p>
          <a:endParaRPr lang="es-CO"/>
        </a:p>
      </dgm:t>
    </dgm:pt>
    <dgm:pt modelId="{0CCA3C81-AAC2-9048-BCBB-C61DEF684151}" type="pres">
      <dgm:prSet presAssocID="{0A5450EF-014A-AD46-9947-094FA2853E3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F58273C-2E47-E84E-AEBB-AFCAD9ACD5C9}" type="pres">
      <dgm:prSet presAssocID="{0A5450EF-014A-AD46-9947-094FA2853E3E}" presName="negativeSpace" presStyleCnt="0"/>
      <dgm:spPr/>
    </dgm:pt>
    <dgm:pt modelId="{6232E9EE-2946-7140-9694-48B93C973A84}" type="pres">
      <dgm:prSet presAssocID="{0A5450EF-014A-AD46-9947-094FA2853E3E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392C3E8-5117-3B44-8D7F-03533679291E}" srcId="{C9956ED8-981B-9E48-A4DE-FE0ADE84A5A8}" destId="{4A6327C1-AFDC-7B47-A269-EB9281C7DAE6}" srcOrd="6" destOrd="0" parTransId="{B8B7F0DE-580A-8441-B6E5-D628B9A5ACAE}" sibTransId="{33CAB9CC-6A84-4444-B809-D7B9A9981872}"/>
    <dgm:cxn modelId="{1A81E340-1475-4B4B-B665-6F30FE85E71B}" type="presOf" srcId="{07E1D84C-C663-AF4B-B09C-60E45C471698}" destId="{DEF3CB36-AB18-C742-911C-368A8A40B3D1}" srcOrd="0" destOrd="0" presId="urn:microsoft.com/office/officeart/2005/8/layout/list1"/>
    <dgm:cxn modelId="{A33AAB50-F5DD-834B-BC05-EBDB09537739}" srcId="{C9956ED8-981B-9E48-A4DE-FE0ADE84A5A8}" destId="{0A5450EF-014A-AD46-9947-094FA2853E3E}" srcOrd="7" destOrd="0" parTransId="{F950CE85-07E1-AE4D-90D2-4611068E29D2}" sibTransId="{8960866B-28A3-3C41-B718-93A27C2799CC}"/>
    <dgm:cxn modelId="{4C63CECA-BC62-C24B-8669-1038101D0AD1}" type="presOf" srcId="{29942063-8762-4848-BF89-6FEDB45DDEC9}" destId="{E41BB9AF-B6E6-A547-91F6-43BBD3812B96}" srcOrd="0" destOrd="0" presId="urn:microsoft.com/office/officeart/2005/8/layout/list1"/>
    <dgm:cxn modelId="{87671026-D35A-0347-B6C0-C8A1014C0866}" type="presOf" srcId="{4A6327C1-AFDC-7B47-A269-EB9281C7DAE6}" destId="{CCF7A389-65F4-AC47-9139-31FAD6051E34}" srcOrd="1" destOrd="0" presId="urn:microsoft.com/office/officeart/2005/8/layout/list1"/>
    <dgm:cxn modelId="{842C5581-506D-5646-8E76-47C4F6D5C9C1}" srcId="{C9956ED8-981B-9E48-A4DE-FE0ADE84A5A8}" destId="{01DA7DC1-740C-B44B-BD22-F9C9C3DFFCD3}" srcOrd="4" destOrd="0" parTransId="{D76D5039-79FE-DB41-997A-E6A53E6E1D6E}" sibTransId="{B9E55964-F9F7-8842-9997-A42A11D613F6}"/>
    <dgm:cxn modelId="{2ADFDD5E-6612-2041-A250-B7FA04EFA588}" type="presOf" srcId="{01DA7DC1-740C-B44B-BD22-F9C9C3DFFCD3}" destId="{937C87B8-D129-2541-9C78-913DE1138448}" srcOrd="1" destOrd="0" presId="urn:microsoft.com/office/officeart/2005/8/layout/list1"/>
    <dgm:cxn modelId="{0778D1DF-61DA-E941-B533-C358E6061D29}" type="presOf" srcId="{90A79218-8DDB-0442-9A79-FA107819321E}" destId="{0CCEDF28-8C48-5644-A999-9A5BAE27E123}" srcOrd="1" destOrd="0" presId="urn:microsoft.com/office/officeart/2005/8/layout/list1"/>
    <dgm:cxn modelId="{5D538827-983D-3F45-8341-C85F8E01FAB5}" srcId="{C9956ED8-981B-9E48-A4DE-FE0ADE84A5A8}" destId="{9940163C-70CB-424D-B798-33DCA081F525}" srcOrd="0" destOrd="0" parTransId="{242AD9B9-FE6B-1F46-884A-A7940CED11D1}" sibTransId="{744496D1-5B05-3D44-8EE1-CB4B79DA6336}"/>
    <dgm:cxn modelId="{1B934C67-2891-2F42-90D7-BF86969C36B9}" type="presOf" srcId="{29942063-8762-4848-BF89-6FEDB45DDEC9}" destId="{DC6C1B91-1B48-4B41-BB91-AC0462146416}" srcOrd="1" destOrd="0" presId="urn:microsoft.com/office/officeart/2005/8/layout/list1"/>
    <dgm:cxn modelId="{91E5CEAA-7DD3-E946-A038-22A09CDC2E56}" type="presOf" srcId="{0A5450EF-014A-AD46-9947-094FA2853E3E}" destId="{0CCA3C81-AAC2-9048-BCBB-C61DEF684151}" srcOrd="1" destOrd="0" presId="urn:microsoft.com/office/officeart/2005/8/layout/list1"/>
    <dgm:cxn modelId="{B239A839-BC97-D346-BA2F-5DBEE1F6D46B}" type="presOf" srcId="{4A6327C1-AFDC-7B47-A269-EB9281C7DAE6}" destId="{44C6584A-0B26-A54E-97F6-4EE203C3326C}" srcOrd="0" destOrd="0" presId="urn:microsoft.com/office/officeart/2005/8/layout/list1"/>
    <dgm:cxn modelId="{3F14E488-B257-2A44-BDBD-B09B35DBEF77}" type="presOf" srcId="{9940163C-70CB-424D-B798-33DCA081F525}" destId="{7C4F2482-7717-3B45-B701-5F746E2A8820}" srcOrd="1" destOrd="0" presId="urn:microsoft.com/office/officeart/2005/8/layout/list1"/>
    <dgm:cxn modelId="{03A512D3-D9C9-9F47-9C21-5980B02617A4}" type="presOf" srcId="{496790B3-D5ED-3C44-9AA3-E3EE33D65758}" destId="{8B1AC10C-4A3D-1441-B623-E424CA69718D}" srcOrd="1" destOrd="0" presId="urn:microsoft.com/office/officeart/2005/8/layout/list1"/>
    <dgm:cxn modelId="{1ED80AF3-385F-3443-8EAF-5777F9FF4DD3}" type="presOf" srcId="{90A79218-8DDB-0442-9A79-FA107819321E}" destId="{F45B8AC8-939B-864E-AFD3-90E213E81A18}" srcOrd="0" destOrd="0" presId="urn:microsoft.com/office/officeart/2005/8/layout/list1"/>
    <dgm:cxn modelId="{BB1FAFCC-BE09-184C-A8F4-8C935C4EBF9F}" srcId="{C9956ED8-981B-9E48-A4DE-FE0ADE84A5A8}" destId="{07E1D84C-C663-AF4B-B09C-60E45C471698}" srcOrd="5" destOrd="0" parTransId="{A139FC7C-9F3D-9744-AF12-2A89A023C7C0}" sibTransId="{EA6556C1-95B3-6B4D-B419-6E0D312E3CD5}"/>
    <dgm:cxn modelId="{54C27706-E409-BD4E-A2D7-2525511431ED}" type="presOf" srcId="{C9956ED8-981B-9E48-A4DE-FE0ADE84A5A8}" destId="{38973BA0-E411-1948-B68A-32534E287B1C}" srcOrd="0" destOrd="0" presId="urn:microsoft.com/office/officeart/2005/8/layout/list1"/>
    <dgm:cxn modelId="{9BEE08DB-2FBC-DB44-A7D7-AFD309B4BB50}" type="presOf" srcId="{496790B3-D5ED-3C44-9AA3-E3EE33D65758}" destId="{16E59FE1-0A4E-CA40-8607-D24341227774}" srcOrd="0" destOrd="0" presId="urn:microsoft.com/office/officeart/2005/8/layout/list1"/>
    <dgm:cxn modelId="{3ADA72DF-9D5E-2844-824A-FF3AAA6B8016}" type="presOf" srcId="{01DA7DC1-740C-B44B-BD22-F9C9C3DFFCD3}" destId="{4FE4C8F2-24AE-1448-A229-17457521C17D}" srcOrd="0" destOrd="0" presId="urn:microsoft.com/office/officeart/2005/8/layout/list1"/>
    <dgm:cxn modelId="{3E8A2F44-9DE5-B94A-82C2-036EEEA142C6}" type="presOf" srcId="{0A5450EF-014A-AD46-9947-094FA2853E3E}" destId="{4053286E-9E4D-124C-996B-44A1F1C91382}" srcOrd="0" destOrd="0" presId="urn:microsoft.com/office/officeart/2005/8/layout/list1"/>
    <dgm:cxn modelId="{88243532-6D0B-6047-9E8C-CA7215773D67}" srcId="{C9956ED8-981B-9E48-A4DE-FE0ADE84A5A8}" destId="{90A79218-8DDB-0442-9A79-FA107819321E}" srcOrd="3" destOrd="0" parTransId="{13F8489E-F907-FE4F-9FCF-E83C42D6C3D9}" sibTransId="{AC06A054-977F-6542-91E1-E3F79016F43B}"/>
    <dgm:cxn modelId="{645F9A67-25BE-6148-8E1D-F75D8F11AF88}" srcId="{C9956ED8-981B-9E48-A4DE-FE0ADE84A5A8}" destId="{29942063-8762-4848-BF89-6FEDB45DDEC9}" srcOrd="2" destOrd="0" parTransId="{D7505665-5ABE-B946-A303-E0CA1B900374}" sibTransId="{25EE6166-6EFC-1049-8E8B-3CEFA93EE9A4}"/>
    <dgm:cxn modelId="{740F2154-8B0B-8249-9762-32B189376540}" type="presOf" srcId="{9940163C-70CB-424D-B798-33DCA081F525}" destId="{F3455766-181B-6440-AF68-F9DEAB61FC29}" srcOrd="0" destOrd="0" presId="urn:microsoft.com/office/officeart/2005/8/layout/list1"/>
    <dgm:cxn modelId="{D0A74502-E80B-F041-AA2F-E40EB0958157}" srcId="{C9956ED8-981B-9E48-A4DE-FE0ADE84A5A8}" destId="{496790B3-D5ED-3C44-9AA3-E3EE33D65758}" srcOrd="1" destOrd="0" parTransId="{420EDE84-375E-BC4E-9797-4B31DAC33FEB}" sibTransId="{0BFAC27E-26A9-3746-AF7E-FBD9164881B0}"/>
    <dgm:cxn modelId="{AA2A5221-BEAB-A243-8750-36F7337FC310}" type="presOf" srcId="{07E1D84C-C663-AF4B-B09C-60E45C471698}" destId="{D920E16A-9B63-B744-981E-7C58EF67B14A}" srcOrd="1" destOrd="0" presId="urn:microsoft.com/office/officeart/2005/8/layout/list1"/>
    <dgm:cxn modelId="{25AF912F-29F2-2048-B6D1-85CFABF94F6C}" type="presParOf" srcId="{38973BA0-E411-1948-B68A-32534E287B1C}" destId="{5E25449B-D5B9-7147-B425-B596BA63B2CD}" srcOrd="0" destOrd="0" presId="urn:microsoft.com/office/officeart/2005/8/layout/list1"/>
    <dgm:cxn modelId="{65D871A8-715A-DE43-8C63-11EA244B8556}" type="presParOf" srcId="{5E25449B-D5B9-7147-B425-B596BA63B2CD}" destId="{F3455766-181B-6440-AF68-F9DEAB61FC29}" srcOrd="0" destOrd="0" presId="urn:microsoft.com/office/officeart/2005/8/layout/list1"/>
    <dgm:cxn modelId="{918F858B-FC43-7646-B8FD-630201271832}" type="presParOf" srcId="{5E25449B-D5B9-7147-B425-B596BA63B2CD}" destId="{7C4F2482-7717-3B45-B701-5F746E2A8820}" srcOrd="1" destOrd="0" presId="urn:microsoft.com/office/officeart/2005/8/layout/list1"/>
    <dgm:cxn modelId="{AD1CDEF7-2384-ED40-933B-6979EF6221E7}" type="presParOf" srcId="{38973BA0-E411-1948-B68A-32534E287B1C}" destId="{3313C936-206D-5A4B-B4CF-D1594ABDE1B0}" srcOrd="1" destOrd="0" presId="urn:microsoft.com/office/officeart/2005/8/layout/list1"/>
    <dgm:cxn modelId="{DC758F77-BFA3-C848-98F5-C582B3479B6A}" type="presParOf" srcId="{38973BA0-E411-1948-B68A-32534E287B1C}" destId="{971DE2BF-087B-B04F-A0AB-9423B9CD049F}" srcOrd="2" destOrd="0" presId="urn:microsoft.com/office/officeart/2005/8/layout/list1"/>
    <dgm:cxn modelId="{A8C1A409-FC2E-5A43-AFB9-49C487A77FB7}" type="presParOf" srcId="{38973BA0-E411-1948-B68A-32534E287B1C}" destId="{150EA2DE-A01C-A345-B0C5-B65BA3B5BCEB}" srcOrd="3" destOrd="0" presId="urn:microsoft.com/office/officeart/2005/8/layout/list1"/>
    <dgm:cxn modelId="{BE7BFD0D-E8F0-EA40-928C-FE36A2509871}" type="presParOf" srcId="{38973BA0-E411-1948-B68A-32534E287B1C}" destId="{ED7474AD-AF99-D44E-8CAE-C30A7AC4E7CC}" srcOrd="4" destOrd="0" presId="urn:microsoft.com/office/officeart/2005/8/layout/list1"/>
    <dgm:cxn modelId="{CA4A0E2A-0FBD-7340-8962-84D828979A7C}" type="presParOf" srcId="{ED7474AD-AF99-D44E-8CAE-C30A7AC4E7CC}" destId="{16E59FE1-0A4E-CA40-8607-D24341227774}" srcOrd="0" destOrd="0" presId="urn:microsoft.com/office/officeart/2005/8/layout/list1"/>
    <dgm:cxn modelId="{4FC16797-E89A-E340-B904-D1F8EA2AAFA6}" type="presParOf" srcId="{ED7474AD-AF99-D44E-8CAE-C30A7AC4E7CC}" destId="{8B1AC10C-4A3D-1441-B623-E424CA69718D}" srcOrd="1" destOrd="0" presId="urn:microsoft.com/office/officeart/2005/8/layout/list1"/>
    <dgm:cxn modelId="{F68C7B3E-4227-7342-8A3C-F614E593B2D8}" type="presParOf" srcId="{38973BA0-E411-1948-B68A-32534E287B1C}" destId="{DFEE4309-96A6-EB46-9CB5-AA86C037C07C}" srcOrd="5" destOrd="0" presId="urn:microsoft.com/office/officeart/2005/8/layout/list1"/>
    <dgm:cxn modelId="{25FA1EB3-0B4C-C745-B2DC-037BD34A1478}" type="presParOf" srcId="{38973BA0-E411-1948-B68A-32534E287B1C}" destId="{20982C25-9C84-884D-A291-1E20C12A7475}" srcOrd="6" destOrd="0" presId="urn:microsoft.com/office/officeart/2005/8/layout/list1"/>
    <dgm:cxn modelId="{D5EC46C9-B5EB-744B-9DE1-7056CB0C62A9}" type="presParOf" srcId="{38973BA0-E411-1948-B68A-32534E287B1C}" destId="{F2E1D92E-EE9F-F046-B417-2A9899FE021B}" srcOrd="7" destOrd="0" presId="urn:microsoft.com/office/officeart/2005/8/layout/list1"/>
    <dgm:cxn modelId="{5375E3BA-B540-EB47-8E67-CDEB30C264EF}" type="presParOf" srcId="{38973BA0-E411-1948-B68A-32534E287B1C}" destId="{E0BC79BC-BFA1-8045-8941-5A1E9E0C72FC}" srcOrd="8" destOrd="0" presId="urn:microsoft.com/office/officeart/2005/8/layout/list1"/>
    <dgm:cxn modelId="{790164C0-3F66-4841-B2DE-8FC8D2C10B49}" type="presParOf" srcId="{E0BC79BC-BFA1-8045-8941-5A1E9E0C72FC}" destId="{E41BB9AF-B6E6-A547-91F6-43BBD3812B96}" srcOrd="0" destOrd="0" presId="urn:microsoft.com/office/officeart/2005/8/layout/list1"/>
    <dgm:cxn modelId="{02792DFF-93C5-3B46-AC98-9E3EE12FEDD7}" type="presParOf" srcId="{E0BC79BC-BFA1-8045-8941-5A1E9E0C72FC}" destId="{DC6C1B91-1B48-4B41-BB91-AC0462146416}" srcOrd="1" destOrd="0" presId="urn:microsoft.com/office/officeart/2005/8/layout/list1"/>
    <dgm:cxn modelId="{46583C30-DF51-8E40-9282-BCA1C102CA0F}" type="presParOf" srcId="{38973BA0-E411-1948-B68A-32534E287B1C}" destId="{FE706B6C-9437-AC49-BCD6-1F2DDA6DAA99}" srcOrd="9" destOrd="0" presId="urn:microsoft.com/office/officeart/2005/8/layout/list1"/>
    <dgm:cxn modelId="{74E56C85-65C6-8E46-A6DC-EAAF73862418}" type="presParOf" srcId="{38973BA0-E411-1948-B68A-32534E287B1C}" destId="{3BC0FC0A-4BE1-6C40-8EBA-2F0AA4392B4B}" srcOrd="10" destOrd="0" presId="urn:microsoft.com/office/officeart/2005/8/layout/list1"/>
    <dgm:cxn modelId="{B601771A-49E5-A647-A993-2564BB34F4C0}" type="presParOf" srcId="{38973BA0-E411-1948-B68A-32534E287B1C}" destId="{0FB641DE-9220-FD42-ABBE-B2E78DF984B6}" srcOrd="11" destOrd="0" presId="urn:microsoft.com/office/officeart/2005/8/layout/list1"/>
    <dgm:cxn modelId="{A20F7004-0273-BA43-AED5-55172FF59F40}" type="presParOf" srcId="{38973BA0-E411-1948-B68A-32534E287B1C}" destId="{0CEBC3E4-B690-E94D-8C8A-2CF1672A0F82}" srcOrd="12" destOrd="0" presId="urn:microsoft.com/office/officeart/2005/8/layout/list1"/>
    <dgm:cxn modelId="{9143A927-01ED-6C49-ABE9-7C0FAF08E9E1}" type="presParOf" srcId="{0CEBC3E4-B690-E94D-8C8A-2CF1672A0F82}" destId="{F45B8AC8-939B-864E-AFD3-90E213E81A18}" srcOrd="0" destOrd="0" presId="urn:microsoft.com/office/officeart/2005/8/layout/list1"/>
    <dgm:cxn modelId="{7059FDB1-F3C0-4841-8A6F-D57A29F4B127}" type="presParOf" srcId="{0CEBC3E4-B690-E94D-8C8A-2CF1672A0F82}" destId="{0CCEDF28-8C48-5644-A999-9A5BAE27E123}" srcOrd="1" destOrd="0" presId="urn:microsoft.com/office/officeart/2005/8/layout/list1"/>
    <dgm:cxn modelId="{B631D583-1D1B-C444-9FE6-D9A694AD55A5}" type="presParOf" srcId="{38973BA0-E411-1948-B68A-32534E287B1C}" destId="{80212748-E754-7645-960B-8B86E46932D8}" srcOrd="13" destOrd="0" presId="urn:microsoft.com/office/officeart/2005/8/layout/list1"/>
    <dgm:cxn modelId="{2407E3A1-C534-9142-B365-AFD82AD433BE}" type="presParOf" srcId="{38973BA0-E411-1948-B68A-32534E287B1C}" destId="{81B4C28A-867E-084C-BEF1-DA217ACB5517}" srcOrd="14" destOrd="0" presId="urn:microsoft.com/office/officeart/2005/8/layout/list1"/>
    <dgm:cxn modelId="{4BB75912-982E-294E-921F-1991629A9C6A}" type="presParOf" srcId="{38973BA0-E411-1948-B68A-32534E287B1C}" destId="{3F17FD16-2081-7844-AF42-147A34B96742}" srcOrd="15" destOrd="0" presId="urn:microsoft.com/office/officeart/2005/8/layout/list1"/>
    <dgm:cxn modelId="{5C38A3AB-F6E6-584D-878E-E2F7AA696EB5}" type="presParOf" srcId="{38973BA0-E411-1948-B68A-32534E287B1C}" destId="{0AE8B9A9-3090-6F4B-B7A1-56D8769B5E3C}" srcOrd="16" destOrd="0" presId="urn:microsoft.com/office/officeart/2005/8/layout/list1"/>
    <dgm:cxn modelId="{37043815-E538-384A-B639-7A6E044A870B}" type="presParOf" srcId="{0AE8B9A9-3090-6F4B-B7A1-56D8769B5E3C}" destId="{4FE4C8F2-24AE-1448-A229-17457521C17D}" srcOrd="0" destOrd="0" presId="urn:microsoft.com/office/officeart/2005/8/layout/list1"/>
    <dgm:cxn modelId="{A7CB1107-DC4A-0447-A76B-CA9A187D5F57}" type="presParOf" srcId="{0AE8B9A9-3090-6F4B-B7A1-56D8769B5E3C}" destId="{937C87B8-D129-2541-9C78-913DE1138448}" srcOrd="1" destOrd="0" presId="urn:microsoft.com/office/officeart/2005/8/layout/list1"/>
    <dgm:cxn modelId="{2AA54933-5927-A342-A79A-61FD2D27192F}" type="presParOf" srcId="{38973BA0-E411-1948-B68A-32534E287B1C}" destId="{B763DA73-CC3A-A24A-8025-E6E4F9B337A9}" srcOrd="17" destOrd="0" presId="urn:microsoft.com/office/officeart/2005/8/layout/list1"/>
    <dgm:cxn modelId="{E6A523DE-BD8A-2E44-A652-D957ADE09AC4}" type="presParOf" srcId="{38973BA0-E411-1948-B68A-32534E287B1C}" destId="{0C54AF0F-58BB-AD48-8580-D3FB614AB012}" srcOrd="18" destOrd="0" presId="urn:microsoft.com/office/officeart/2005/8/layout/list1"/>
    <dgm:cxn modelId="{30EF8031-B70C-BB49-8C76-29B439FBF179}" type="presParOf" srcId="{38973BA0-E411-1948-B68A-32534E287B1C}" destId="{22330635-54B1-BA47-B14D-ADC755A1273E}" srcOrd="19" destOrd="0" presId="urn:microsoft.com/office/officeart/2005/8/layout/list1"/>
    <dgm:cxn modelId="{0D467AC7-46D4-9647-BB0A-3E1A01B6DD58}" type="presParOf" srcId="{38973BA0-E411-1948-B68A-32534E287B1C}" destId="{7BC4762B-2E53-F249-A49B-B9BB96E70A8C}" srcOrd="20" destOrd="0" presId="urn:microsoft.com/office/officeart/2005/8/layout/list1"/>
    <dgm:cxn modelId="{8C183E95-09B1-724D-9B59-BBA3EAE6C8D5}" type="presParOf" srcId="{7BC4762B-2E53-F249-A49B-B9BB96E70A8C}" destId="{DEF3CB36-AB18-C742-911C-368A8A40B3D1}" srcOrd="0" destOrd="0" presId="urn:microsoft.com/office/officeart/2005/8/layout/list1"/>
    <dgm:cxn modelId="{5FE85CB1-EA1E-F146-9F7C-0487B7E32BC8}" type="presParOf" srcId="{7BC4762B-2E53-F249-A49B-B9BB96E70A8C}" destId="{D920E16A-9B63-B744-981E-7C58EF67B14A}" srcOrd="1" destOrd="0" presId="urn:microsoft.com/office/officeart/2005/8/layout/list1"/>
    <dgm:cxn modelId="{125C76BF-C9AC-C54E-8BE5-A9D9B4183EC5}" type="presParOf" srcId="{38973BA0-E411-1948-B68A-32534E287B1C}" destId="{BAAC2F6A-DA93-8A45-B248-E1DEADEBE32F}" srcOrd="21" destOrd="0" presId="urn:microsoft.com/office/officeart/2005/8/layout/list1"/>
    <dgm:cxn modelId="{56D84317-A298-C244-B0F7-E3E389C0EF71}" type="presParOf" srcId="{38973BA0-E411-1948-B68A-32534E287B1C}" destId="{3F054083-DFC7-2240-8C4F-57CC89DD06B5}" srcOrd="22" destOrd="0" presId="urn:microsoft.com/office/officeart/2005/8/layout/list1"/>
    <dgm:cxn modelId="{E4426387-9302-1C42-9B0D-92425BFA4B31}" type="presParOf" srcId="{38973BA0-E411-1948-B68A-32534E287B1C}" destId="{39EF9F5E-60BF-D043-A420-1E883E3DB46B}" srcOrd="23" destOrd="0" presId="urn:microsoft.com/office/officeart/2005/8/layout/list1"/>
    <dgm:cxn modelId="{79AA0763-42BB-CA4D-87B6-890E60548055}" type="presParOf" srcId="{38973BA0-E411-1948-B68A-32534E287B1C}" destId="{3BE585BA-53C4-EA4D-BAD0-3122169ED157}" srcOrd="24" destOrd="0" presId="urn:microsoft.com/office/officeart/2005/8/layout/list1"/>
    <dgm:cxn modelId="{1207BEAC-5AB9-594E-A713-51C17D767DDC}" type="presParOf" srcId="{3BE585BA-53C4-EA4D-BAD0-3122169ED157}" destId="{44C6584A-0B26-A54E-97F6-4EE203C3326C}" srcOrd="0" destOrd="0" presId="urn:microsoft.com/office/officeart/2005/8/layout/list1"/>
    <dgm:cxn modelId="{6B05FD42-52D6-7049-BE62-52E7628EA0F9}" type="presParOf" srcId="{3BE585BA-53C4-EA4D-BAD0-3122169ED157}" destId="{CCF7A389-65F4-AC47-9139-31FAD6051E34}" srcOrd="1" destOrd="0" presId="urn:microsoft.com/office/officeart/2005/8/layout/list1"/>
    <dgm:cxn modelId="{39150DD9-D41E-A440-BF75-2BE6528864E0}" type="presParOf" srcId="{38973BA0-E411-1948-B68A-32534E287B1C}" destId="{4A11F328-3E6E-F54F-8FD3-1C29474BF7C1}" srcOrd="25" destOrd="0" presId="urn:microsoft.com/office/officeart/2005/8/layout/list1"/>
    <dgm:cxn modelId="{487A64D3-8849-A843-8A03-CF05E70EBE38}" type="presParOf" srcId="{38973BA0-E411-1948-B68A-32534E287B1C}" destId="{64A48C2C-C1DF-B744-9AD6-8971AA8B74BD}" srcOrd="26" destOrd="0" presId="urn:microsoft.com/office/officeart/2005/8/layout/list1"/>
    <dgm:cxn modelId="{2872F167-46E1-9346-A375-B33F8E39F552}" type="presParOf" srcId="{38973BA0-E411-1948-B68A-32534E287B1C}" destId="{BA0DB674-A334-C54C-BF99-4BD5A387FCC1}" srcOrd="27" destOrd="0" presId="urn:microsoft.com/office/officeart/2005/8/layout/list1"/>
    <dgm:cxn modelId="{B9B16400-63C4-B441-B2ED-8E9DEBABD852}" type="presParOf" srcId="{38973BA0-E411-1948-B68A-32534E287B1C}" destId="{9F055482-EA92-D94D-B975-3CC202F3DA66}" srcOrd="28" destOrd="0" presId="urn:microsoft.com/office/officeart/2005/8/layout/list1"/>
    <dgm:cxn modelId="{6EB2313E-A76D-E541-9B27-A18D205859E5}" type="presParOf" srcId="{9F055482-EA92-D94D-B975-3CC202F3DA66}" destId="{4053286E-9E4D-124C-996B-44A1F1C91382}" srcOrd="0" destOrd="0" presId="urn:microsoft.com/office/officeart/2005/8/layout/list1"/>
    <dgm:cxn modelId="{CA272302-4B1D-894F-889E-F22366FAAFF8}" type="presParOf" srcId="{9F055482-EA92-D94D-B975-3CC202F3DA66}" destId="{0CCA3C81-AAC2-9048-BCBB-C61DEF684151}" srcOrd="1" destOrd="0" presId="urn:microsoft.com/office/officeart/2005/8/layout/list1"/>
    <dgm:cxn modelId="{F96331B3-879B-4F4A-B9BF-2F7F148A411F}" type="presParOf" srcId="{38973BA0-E411-1948-B68A-32534E287B1C}" destId="{AF58273C-2E47-E84E-AEBB-AFCAD9ACD5C9}" srcOrd="29" destOrd="0" presId="urn:microsoft.com/office/officeart/2005/8/layout/list1"/>
    <dgm:cxn modelId="{AFFC163D-D2EF-5B40-8B39-E7BB651B7636}" type="presParOf" srcId="{38973BA0-E411-1948-B68A-32534E287B1C}" destId="{6232E9EE-2946-7140-9694-48B93C973A84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7448D9-B05E-4B69-BD01-6A00825C5D8D}" type="doc">
      <dgm:prSet loTypeId="urn:microsoft.com/office/officeart/2005/8/layout/hList9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s-ES"/>
        </a:p>
      </dgm:t>
    </dgm:pt>
    <dgm:pt modelId="{CA653C38-793B-49DF-A036-F7B2404A0840}">
      <dgm:prSet phldrT="[Texto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s-ES" b="1" dirty="0">
              <a:solidFill>
                <a:schemeClr val="bg1"/>
              </a:solidFill>
            </a:rPr>
            <a:t>Ley 1474 de 2011</a:t>
          </a:r>
        </a:p>
      </dgm:t>
    </dgm:pt>
    <dgm:pt modelId="{70A01737-FAFB-4B99-831B-AFAA6518E339}" type="parTrans" cxnId="{7156FBA8-E3F2-481C-8302-9C95B5CE7D3D}">
      <dgm:prSet/>
      <dgm:spPr/>
      <dgm:t>
        <a:bodyPr/>
        <a:lstStyle/>
        <a:p>
          <a:endParaRPr lang="es-ES"/>
        </a:p>
      </dgm:t>
    </dgm:pt>
    <dgm:pt modelId="{535AA052-A19D-4458-8BE4-386530AD3AB9}" type="sibTrans" cxnId="{7156FBA8-E3F2-481C-8302-9C95B5CE7D3D}">
      <dgm:prSet/>
      <dgm:spPr/>
      <dgm:t>
        <a:bodyPr/>
        <a:lstStyle/>
        <a:p>
          <a:endParaRPr lang="es-ES"/>
        </a:p>
      </dgm:t>
    </dgm:pt>
    <dgm:pt modelId="{75FC1AA3-FDC0-49B0-B272-8A7AC5FC0147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 dirty="0"/>
            <a:t>Enfoque hacia el cliente (usuario)</a:t>
          </a:r>
        </a:p>
      </dgm:t>
    </dgm:pt>
    <dgm:pt modelId="{8DB2E99F-DBD7-4610-946C-54FDDB3FC2DF}" type="parTrans" cxnId="{372D8C95-CFD4-44FA-9715-8353E73E3E96}">
      <dgm:prSet/>
      <dgm:spPr/>
      <dgm:t>
        <a:bodyPr/>
        <a:lstStyle/>
        <a:p>
          <a:endParaRPr lang="es-ES"/>
        </a:p>
      </dgm:t>
    </dgm:pt>
    <dgm:pt modelId="{16AB8B2B-4CFE-4886-B0F3-5FA3D0826765}" type="sibTrans" cxnId="{372D8C95-CFD4-44FA-9715-8353E73E3E96}">
      <dgm:prSet/>
      <dgm:spPr/>
      <dgm:t>
        <a:bodyPr/>
        <a:lstStyle/>
        <a:p>
          <a:endParaRPr lang="es-ES"/>
        </a:p>
      </dgm:t>
    </dgm:pt>
    <dgm:pt modelId="{1364D099-60F8-4853-BA4A-E27C1B6EF7C9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Liderazgo (Responsabilidad)</a:t>
          </a:r>
        </a:p>
      </dgm:t>
    </dgm:pt>
    <dgm:pt modelId="{0D49DCF1-237A-4124-95BD-68D3969FCAAA}" type="parTrans" cxnId="{C58B17D8-658B-4693-963A-6FE5AFF25D4A}">
      <dgm:prSet/>
      <dgm:spPr/>
      <dgm:t>
        <a:bodyPr/>
        <a:lstStyle/>
        <a:p>
          <a:endParaRPr lang="es-ES"/>
        </a:p>
      </dgm:t>
    </dgm:pt>
    <dgm:pt modelId="{C13477EB-D699-4745-8A76-ACC7D4E6E3DB}" type="sibTrans" cxnId="{C58B17D8-658B-4693-963A-6FE5AFF25D4A}">
      <dgm:prSet/>
      <dgm:spPr/>
      <dgm:t>
        <a:bodyPr/>
        <a:lstStyle/>
        <a:p>
          <a:endParaRPr lang="es-ES"/>
        </a:p>
      </dgm:t>
    </dgm:pt>
    <dgm:pt modelId="{E389B79C-585E-4974-9FD8-67AA203A8424}">
      <dgm:prSet phldrT="[Texto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s-ES" b="1" dirty="0">
              <a:solidFill>
                <a:schemeClr val="bg1"/>
              </a:solidFill>
            </a:rPr>
            <a:t>Ley 1712 de 2014</a:t>
          </a:r>
        </a:p>
      </dgm:t>
    </dgm:pt>
    <dgm:pt modelId="{7F8CB820-C418-4FA7-B115-593D7B909C4B}" type="parTrans" cxnId="{AEFE1E32-8099-4AE5-86BB-3B607663F510}">
      <dgm:prSet/>
      <dgm:spPr/>
      <dgm:t>
        <a:bodyPr/>
        <a:lstStyle/>
        <a:p>
          <a:endParaRPr lang="es-ES"/>
        </a:p>
      </dgm:t>
    </dgm:pt>
    <dgm:pt modelId="{1DB0E9F1-CC69-49AA-B0EA-31832FA20EB2}" type="sibTrans" cxnId="{AEFE1E32-8099-4AE5-86BB-3B607663F510}">
      <dgm:prSet/>
      <dgm:spPr/>
      <dgm:t>
        <a:bodyPr/>
        <a:lstStyle/>
        <a:p>
          <a:endParaRPr lang="es-ES"/>
        </a:p>
      </dgm:t>
    </dgm:pt>
    <dgm:pt modelId="{6D6C7188-FEA2-422B-8B27-B8A54DC54DAE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Enfoque hacia el cliente (usuario)</a:t>
          </a:r>
        </a:p>
      </dgm:t>
    </dgm:pt>
    <dgm:pt modelId="{FE1BD26A-0468-4F05-871D-24614F219839}" type="parTrans" cxnId="{B864D5B7-4A4B-46B6-82AA-F70E0FFD4244}">
      <dgm:prSet/>
      <dgm:spPr/>
      <dgm:t>
        <a:bodyPr/>
        <a:lstStyle/>
        <a:p>
          <a:endParaRPr lang="es-ES"/>
        </a:p>
      </dgm:t>
    </dgm:pt>
    <dgm:pt modelId="{3D142244-E570-4AB0-B19B-59622A57D55B}" type="sibTrans" cxnId="{B864D5B7-4A4B-46B6-82AA-F70E0FFD4244}">
      <dgm:prSet/>
      <dgm:spPr/>
      <dgm:t>
        <a:bodyPr/>
        <a:lstStyle/>
        <a:p>
          <a:endParaRPr lang="es-ES"/>
        </a:p>
      </dgm:t>
    </dgm:pt>
    <dgm:pt modelId="{AD99E41C-6CC7-4482-819F-8BD063DCD63A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 dirty="0"/>
            <a:t>Participación activa de los servidores </a:t>
          </a:r>
          <a:r>
            <a:rPr lang="es-ES" sz="1400" dirty="0" err="1"/>
            <a:t>púlblicos</a:t>
          </a:r>
          <a:r>
            <a:rPr lang="es-ES" sz="1400" dirty="0"/>
            <a:t> y/o particulares</a:t>
          </a:r>
        </a:p>
      </dgm:t>
    </dgm:pt>
    <dgm:pt modelId="{5444AF0D-C333-43B4-8605-E3A77F9DF6F6}" type="parTrans" cxnId="{1566BE27-E24B-478A-B3A2-555E4E2AC811}">
      <dgm:prSet/>
      <dgm:spPr/>
      <dgm:t>
        <a:bodyPr/>
        <a:lstStyle/>
        <a:p>
          <a:endParaRPr lang="es-ES"/>
        </a:p>
      </dgm:t>
    </dgm:pt>
    <dgm:pt modelId="{ECABEB2A-60D8-4DB3-B615-477739014526}" type="sibTrans" cxnId="{1566BE27-E24B-478A-B3A2-555E4E2AC811}">
      <dgm:prSet/>
      <dgm:spPr/>
      <dgm:t>
        <a:bodyPr/>
        <a:lstStyle/>
        <a:p>
          <a:endParaRPr lang="es-ES"/>
        </a:p>
      </dgm:t>
    </dgm:pt>
    <dgm:pt modelId="{2BD96D7D-E28E-4CC0-A286-7FF86940B51B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Participación activa de los servidores púlblicos y/o particulares</a:t>
          </a:r>
        </a:p>
      </dgm:t>
    </dgm:pt>
    <dgm:pt modelId="{17AA69B7-EB65-4BE7-B4C1-DEA1C7087045}" type="parTrans" cxnId="{F1752D11-826E-4C1F-83E1-7F93C6437F02}">
      <dgm:prSet/>
      <dgm:spPr/>
      <dgm:t>
        <a:bodyPr/>
        <a:lstStyle/>
        <a:p>
          <a:endParaRPr lang="es-ES"/>
        </a:p>
      </dgm:t>
    </dgm:pt>
    <dgm:pt modelId="{4B129FA4-FD92-4795-BD47-F20DE9BC3B57}" type="sibTrans" cxnId="{F1752D11-826E-4C1F-83E1-7F93C6437F02}">
      <dgm:prSet/>
      <dgm:spPr/>
      <dgm:t>
        <a:bodyPr/>
        <a:lstStyle/>
        <a:p>
          <a:endParaRPr lang="es-ES"/>
        </a:p>
      </dgm:t>
    </dgm:pt>
    <dgm:pt modelId="{DAD5769E-50F2-4FFB-A94A-CF7D5EB3FEF9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Enfoque basado en procesos</a:t>
          </a:r>
        </a:p>
      </dgm:t>
    </dgm:pt>
    <dgm:pt modelId="{574B4B10-3DE8-4A23-8EE6-15FB0441489B}" type="parTrans" cxnId="{3D8D4193-6466-4220-B898-0A908B908AC3}">
      <dgm:prSet/>
      <dgm:spPr/>
      <dgm:t>
        <a:bodyPr/>
        <a:lstStyle/>
        <a:p>
          <a:endParaRPr lang="es-ES"/>
        </a:p>
      </dgm:t>
    </dgm:pt>
    <dgm:pt modelId="{BE64A36B-1908-451A-98B5-9C50D6922725}" type="sibTrans" cxnId="{3D8D4193-6466-4220-B898-0A908B908AC3}">
      <dgm:prSet/>
      <dgm:spPr/>
      <dgm:t>
        <a:bodyPr/>
        <a:lstStyle/>
        <a:p>
          <a:endParaRPr lang="es-ES"/>
        </a:p>
      </dgm:t>
    </dgm:pt>
    <dgm:pt modelId="{B94448A9-A5F2-482B-81CC-AB212AEFB56A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Enfoque del sistema para la gestión</a:t>
          </a:r>
        </a:p>
      </dgm:t>
    </dgm:pt>
    <dgm:pt modelId="{02EDE03B-5B0E-4F30-B81E-22936890196C}" type="parTrans" cxnId="{9C32F254-6F56-4733-986D-2F4CA586DBC1}">
      <dgm:prSet/>
      <dgm:spPr/>
      <dgm:t>
        <a:bodyPr/>
        <a:lstStyle/>
        <a:p>
          <a:endParaRPr lang="es-ES"/>
        </a:p>
      </dgm:t>
    </dgm:pt>
    <dgm:pt modelId="{11DFBDE9-694B-4C63-B6B8-FCD61B5DE620}" type="sibTrans" cxnId="{9C32F254-6F56-4733-986D-2F4CA586DBC1}">
      <dgm:prSet/>
      <dgm:spPr/>
      <dgm:t>
        <a:bodyPr/>
        <a:lstStyle/>
        <a:p>
          <a:endParaRPr lang="es-ES"/>
        </a:p>
      </dgm:t>
    </dgm:pt>
    <dgm:pt modelId="{4E210C79-ACE8-431E-A59D-72CC085EA4C4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Mejora continua</a:t>
          </a:r>
        </a:p>
      </dgm:t>
    </dgm:pt>
    <dgm:pt modelId="{85073826-8970-4E27-BDD1-C181E659E6AF}" type="parTrans" cxnId="{A5CBCD8F-E205-4E5E-9038-9CBA7F2DD9B1}">
      <dgm:prSet/>
      <dgm:spPr/>
      <dgm:t>
        <a:bodyPr/>
        <a:lstStyle/>
        <a:p>
          <a:endParaRPr lang="es-ES"/>
        </a:p>
      </dgm:t>
    </dgm:pt>
    <dgm:pt modelId="{3EE93BF6-77E3-40F8-BD6F-18A27ECF71BE}" type="sibTrans" cxnId="{A5CBCD8F-E205-4E5E-9038-9CBA7F2DD9B1}">
      <dgm:prSet/>
      <dgm:spPr/>
      <dgm:t>
        <a:bodyPr/>
        <a:lstStyle/>
        <a:p>
          <a:endParaRPr lang="es-ES"/>
        </a:p>
      </dgm:t>
    </dgm:pt>
    <dgm:pt modelId="{BC5DC5DE-928C-4C9B-919B-1A480C01DBFF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Mejora continua</a:t>
          </a:r>
        </a:p>
      </dgm:t>
    </dgm:pt>
    <dgm:pt modelId="{7C1B336B-0B8C-4705-AF8D-81194CF13269}" type="parTrans" cxnId="{2C8A5CD2-2419-4512-848A-EFAEB2FC235F}">
      <dgm:prSet/>
      <dgm:spPr/>
      <dgm:t>
        <a:bodyPr/>
        <a:lstStyle/>
        <a:p>
          <a:endParaRPr lang="es-ES"/>
        </a:p>
      </dgm:t>
    </dgm:pt>
    <dgm:pt modelId="{CBD60B46-0297-43BC-BABD-B5A35879B528}" type="sibTrans" cxnId="{2C8A5CD2-2419-4512-848A-EFAEB2FC235F}">
      <dgm:prSet/>
      <dgm:spPr/>
      <dgm:t>
        <a:bodyPr/>
        <a:lstStyle/>
        <a:p>
          <a:endParaRPr lang="es-ES"/>
        </a:p>
      </dgm:t>
    </dgm:pt>
    <dgm:pt modelId="{EFD368D3-FA99-41FF-9AC8-EE54ABCB61DF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Enfoque basado en hechos y datos para la toma de decisiones</a:t>
          </a:r>
        </a:p>
      </dgm:t>
    </dgm:pt>
    <dgm:pt modelId="{014B550E-11DD-4A06-8019-F1FB95E0B7A6}" type="parTrans" cxnId="{C0C0D321-D126-4364-AD81-D0F467289E13}">
      <dgm:prSet/>
      <dgm:spPr/>
      <dgm:t>
        <a:bodyPr/>
        <a:lstStyle/>
        <a:p>
          <a:endParaRPr lang="es-ES"/>
        </a:p>
      </dgm:t>
    </dgm:pt>
    <dgm:pt modelId="{C4F96443-1CA2-44C2-AD05-A65C5A214A0C}" type="sibTrans" cxnId="{C0C0D321-D126-4364-AD81-D0F467289E13}">
      <dgm:prSet/>
      <dgm:spPr/>
      <dgm:t>
        <a:bodyPr/>
        <a:lstStyle/>
        <a:p>
          <a:endParaRPr lang="es-ES"/>
        </a:p>
      </dgm:t>
    </dgm:pt>
    <dgm:pt modelId="{268045B0-3DA3-4545-AB5B-0DE7FAB505FE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Relaciones mutuamente beneficiosas con proveedores</a:t>
          </a:r>
        </a:p>
      </dgm:t>
    </dgm:pt>
    <dgm:pt modelId="{5F79E20A-BA2E-4F83-B948-F7D3F1F7FD8A}" type="parTrans" cxnId="{0A859886-56DA-4DAD-A11F-285A3D693856}">
      <dgm:prSet/>
      <dgm:spPr/>
      <dgm:t>
        <a:bodyPr/>
        <a:lstStyle/>
        <a:p>
          <a:endParaRPr lang="es-ES"/>
        </a:p>
      </dgm:t>
    </dgm:pt>
    <dgm:pt modelId="{3DC1197B-5BCD-45EC-AA32-C59D8233CCC9}" type="sibTrans" cxnId="{0A859886-56DA-4DAD-A11F-285A3D693856}">
      <dgm:prSet/>
      <dgm:spPr/>
      <dgm:t>
        <a:bodyPr/>
        <a:lstStyle/>
        <a:p>
          <a:endParaRPr lang="es-ES"/>
        </a:p>
      </dgm:t>
    </dgm:pt>
    <dgm:pt modelId="{ACEAD4CD-2B6A-4AEF-9A40-D5BE36DB1F5F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endParaRPr lang="es-ES" sz="1400" dirty="0" smtClean="0"/>
        </a:p>
        <a:p>
          <a:r>
            <a:rPr lang="es-ES" sz="1400" dirty="0" smtClean="0"/>
            <a:t>Coordinación</a:t>
          </a:r>
          <a:r>
            <a:rPr lang="es-ES" sz="1400" dirty="0"/>
            <a:t>, Cooperación y articulación</a:t>
          </a:r>
        </a:p>
        <a:p>
          <a:endParaRPr lang="es-ES" sz="1400" dirty="0"/>
        </a:p>
      </dgm:t>
    </dgm:pt>
    <dgm:pt modelId="{0348CED2-5E09-4C18-B3F5-1EFD8FE3507B}" type="parTrans" cxnId="{D1C35484-42DD-417B-9B2E-4B1D025D3720}">
      <dgm:prSet/>
      <dgm:spPr/>
      <dgm:t>
        <a:bodyPr/>
        <a:lstStyle/>
        <a:p>
          <a:endParaRPr lang="es-ES"/>
        </a:p>
      </dgm:t>
    </dgm:pt>
    <dgm:pt modelId="{DDF26074-581F-4996-AB4B-3AC43D4831BD}" type="sibTrans" cxnId="{D1C35484-42DD-417B-9B2E-4B1D025D3720}">
      <dgm:prSet/>
      <dgm:spPr/>
      <dgm:t>
        <a:bodyPr/>
        <a:lstStyle/>
        <a:p>
          <a:endParaRPr lang="es-ES"/>
        </a:p>
      </dgm:t>
    </dgm:pt>
    <dgm:pt modelId="{D0F4CB43-4FF3-4A28-B6FD-6095EE460735}">
      <dgm:prSet phldrT="[Texto]" custT="1"/>
      <dgm:spPr>
        <a:solidFill>
          <a:schemeClr val="accent5">
            <a:lumMod val="20000"/>
            <a:lumOff val="80000"/>
            <a:alpha val="90000"/>
          </a:schemeClr>
        </a:solidFill>
        <a:effectLst>
          <a:outerShdw blurRad="444500" dist="622300" dir="5400000" algn="ctr" rotWithShape="0">
            <a:srgbClr val="000000">
              <a:alpha val="50000"/>
            </a:srgbClr>
          </a:outerShdw>
        </a:effectLst>
      </dgm:spPr>
      <dgm:t>
        <a:bodyPr/>
        <a:lstStyle/>
        <a:p>
          <a:r>
            <a:rPr lang="es-ES" sz="1400"/>
            <a:t>Transparencia</a:t>
          </a:r>
        </a:p>
      </dgm:t>
    </dgm:pt>
    <dgm:pt modelId="{EBF96ECA-1348-441B-81AB-FDC488F8F047}" type="parTrans" cxnId="{A324E76F-58DA-430C-8497-73654B2FE2F5}">
      <dgm:prSet/>
      <dgm:spPr/>
      <dgm:t>
        <a:bodyPr/>
        <a:lstStyle/>
        <a:p>
          <a:endParaRPr lang="es-ES"/>
        </a:p>
      </dgm:t>
    </dgm:pt>
    <dgm:pt modelId="{B823CD18-4DD1-45EE-B762-A42931F2AFA7}" type="sibTrans" cxnId="{A324E76F-58DA-430C-8497-73654B2FE2F5}">
      <dgm:prSet/>
      <dgm:spPr/>
      <dgm:t>
        <a:bodyPr/>
        <a:lstStyle/>
        <a:p>
          <a:endParaRPr lang="es-ES"/>
        </a:p>
      </dgm:t>
    </dgm:pt>
    <dgm:pt modelId="{FEC58AF7-E893-43E4-A00C-A6BA7943B995}" type="pres">
      <dgm:prSet presAssocID="{B27448D9-B05E-4B69-BD01-6A00825C5D8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D0411A5C-0524-48A5-9B29-B4E5C9731EBE}" type="pres">
      <dgm:prSet presAssocID="{CA653C38-793B-49DF-A036-F7B2404A0840}" presName="posSpace" presStyleCnt="0"/>
      <dgm:spPr/>
    </dgm:pt>
    <dgm:pt modelId="{DE338FE8-45C0-4F23-9554-9F9508483515}" type="pres">
      <dgm:prSet presAssocID="{CA653C38-793B-49DF-A036-F7B2404A0840}" presName="vertFlow" presStyleCnt="0"/>
      <dgm:spPr/>
    </dgm:pt>
    <dgm:pt modelId="{C12F91A6-E751-46CB-8FB6-E915C7DCB1ED}" type="pres">
      <dgm:prSet presAssocID="{CA653C38-793B-49DF-A036-F7B2404A0840}" presName="topSpace" presStyleCnt="0"/>
      <dgm:spPr/>
    </dgm:pt>
    <dgm:pt modelId="{79A42740-6B33-4225-89EE-0F8B43A1F69B}" type="pres">
      <dgm:prSet presAssocID="{CA653C38-793B-49DF-A036-F7B2404A0840}" presName="firstComp" presStyleCnt="0"/>
      <dgm:spPr/>
    </dgm:pt>
    <dgm:pt modelId="{14285283-23DF-49C6-AEA6-294B740735FF}" type="pres">
      <dgm:prSet presAssocID="{CA653C38-793B-49DF-A036-F7B2404A0840}" presName="firstChild" presStyleLbl="bgAccFollowNode1" presStyleIdx="0" presStyleCnt="13" custScaleX="178512" custLinFactNeighborX="-8165" custLinFactNeighborY="4680"/>
      <dgm:spPr/>
      <dgm:t>
        <a:bodyPr/>
        <a:lstStyle/>
        <a:p>
          <a:endParaRPr lang="es-ES"/>
        </a:p>
      </dgm:t>
    </dgm:pt>
    <dgm:pt modelId="{C22DB752-7FAB-41F4-9D25-A3C157B897E9}" type="pres">
      <dgm:prSet presAssocID="{CA653C38-793B-49DF-A036-F7B2404A0840}" presName="firstChildTx" presStyleLbl="bgAccFollowNode1" presStyleIdx="0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A87292-A3C4-4206-91CA-F34013DAE451}" type="pres">
      <dgm:prSet presAssocID="{1364D099-60F8-4853-BA4A-E27C1B6EF7C9}" presName="comp" presStyleCnt="0"/>
      <dgm:spPr/>
    </dgm:pt>
    <dgm:pt modelId="{1FEF14A8-2B4F-4E34-8BB9-E7DECF71B1DC}" type="pres">
      <dgm:prSet presAssocID="{1364D099-60F8-4853-BA4A-E27C1B6EF7C9}" presName="child" presStyleLbl="bgAccFollowNode1" presStyleIdx="1" presStyleCnt="13" custScaleX="178512" custLinFactNeighborX="-8165" custLinFactNeighborY="4680"/>
      <dgm:spPr/>
      <dgm:t>
        <a:bodyPr/>
        <a:lstStyle/>
        <a:p>
          <a:endParaRPr lang="es-CO"/>
        </a:p>
      </dgm:t>
    </dgm:pt>
    <dgm:pt modelId="{37A1AD24-2A03-4668-8140-9269BF6FE508}" type="pres">
      <dgm:prSet presAssocID="{1364D099-60F8-4853-BA4A-E27C1B6EF7C9}" presName="childTx" presStyleLbl="bgAccFollowNode1" presStyleIdx="1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98C431C-07C0-48E1-90D6-C2C4DD38628D}" type="pres">
      <dgm:prSet presAssocID="{2BD96D7D-E28E-4CC0-A286-7FF86940B51B}" presName="comp" presStyleCnt="0"/>
      <dgm:spPr/>
    </dgm:pt>
    <dgm:pt modelId="{E481D1AE-312F-463A-A213-A7E922CAE9CF}" type="pres">
      <dgm:prSet presAssocID="{2BD96D7D-E28E-4CC0-A286-7FF86940B51B}" presName="child" presStyleLbl="bgAccFollowNode1" presStyleIdx="2" presStyleCnt="13" custScaleX="178512" custLinFactNeighborX="-8165" custLinFactNeighborY="4680"/>
      <dgm:spPr/>
      <dgm:t>
        <a:bodyPr/>
        <a:lstStyle/>
        <a:p>
          <a:endParaRPr lang="es-ES"/>
        </a:p>
      </dgm:t>
    </dgm:pt>
    <dgm:pt modelId="{F7F90CCA-0A0C-4B0E-9E62-9C91A2E2284C}" type="pres">
      <dgm:prSet presAssocID="{2BD96D7D-E28E-4CC0-A286-7FF86940B51B}" presName="childTx" presStyleLbl="bgAccFollowNode1" presStyleIdx="2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29250FD-83FE-4EA1-A51D-2E8C3CA7F640}" type="pres">
      <dgm:prSet presAssocID="{DAD5769E-50F2-4FFB-A94A-CF7D5EB3FEF9}" presName="comp" presStyleCnt="0"/>
      <dgm:spPr/>
    </dgm:pt>
    <dgm:pt modelId="{45F544B8-3765-4AC2-83BE-813C895C6AD2}" type="pres">
      <dgm:prSet presAssocID="{DAD5769E-50F2-4FFB-A94A-CF7D5EB3FEF9}" presName="child" presStyleLbl="bgAccFollowNode1" presStyleIdx="3" presStyleCnt="13" custScaleX="178512" custLinFactNeighborX="-8165" custLinFactNeighborY="4680"/>
      <dgm:spPr/>
      <dgm:t>
        <a:bodyPr/>
        <a:lstStyle/>
        <a:p>
          <a:endParaRPr lang="es-ES"/>
        </a:p>
      </dgm:t>
    </dgm:pt>
    <dgm:pt modelId="{6DAB4DA5-DC87-4AC0-9543-7666F8B5A7CD}" type="pres">
      <dgm:prSet presAssocID="{DAD5769E-50F2-4FFB-A94A-CF7D5EB3FEF9}" presName="childTx" presStyleLbl="bgAccFollowNode1" presStyleIdx="3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4F043D-79BA-491E-875B-022A8762919E}" type="pres">
      <dgm:prSet presAssocID="{BC5DC5DE-928C-4C9B-919B-1A480C01DBFF}" presName="comp" presStyleCnt="0"/>
      <dgm:spPr/>
    </dgm:pt>
    <dgm:pt modelId="{22F1F810-44EF-492C-991B-01C6BA782D6D}" type="pres">
      <dgm:prSet presAssocID="{BC5DC5DE-928C-4C9B-919B-1A480C01DBFF}" presName="child" presStyleLbl="bgAccFollowNode1" presStyleIdx="4" presStyleCnt="13" custScaleX="178512" custLinFactNeighborX="-8165" custLinFactNeighborY="4680"/>
      <dgm:spPr/>
      <dgm:t>
        <a:bodyPr/>
        <a:lstStyle/>
        <a:p>
          <a:endParaRPr lang="es-CO"/>
        </a:p>
      </dgm:t>
    </dgm:pt>
    <dgm:pt modelId="{334E1B77-6DE8-4495-BDE1-EF27113F8DB5}" type="pres">
      <dgm:prSet presAssocID="{BC5DC5DE-928C-4C9B-919B-1A480C01DBFF}" presName="childTx" presStyleLbl="bgAccFollowNode1" presStyleIdx="4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6F932E3-4F4A-4B3E-A4BC-449AC2F1FB39}" type="pres">
      <dgm:prSet presAssocID="{EFD368D3-FA99-41FF-9AC8-EE54ABCB61DF}" presName="comp" presStyleCnt="0"/>
      <dgm:spPr/>
    </dgm:pt>
    <dgm:pt modelId="{14A0F325-7A6C-4D42-9C3B-B0C546D5F279}" type="pres">
      <dgm:prSet presAssocID="{EFD368D3-FA99-41FF-9AC8-EE54ABCB61DF}" presName="child" presStyleLbl="bgAccFollowNode1" presStyleIdx="5" presStyleCnt="13" custScaleX="178512" custLinFactNeighborX="-8165" custLinFactNeighborY="7409"/>
      <dgm:spPr/>
      <dgm:t>
        <a:bodyPr/>
        <a:lstStyle/>
        <a:p>
          <a:endParaRPr lang="es-ES"/>
        </a:p>
      </dgm:t>
    </dgm:pt>
    <dgm:pt modelId="{57E5D317-078B-4AD0-95FC-D5A2FE178281}" type="pres">
      <dgm:prSet presAssocID="{EFD368D3-FA99-41FF-9AC8-EE54ABCB61DF}" presName="childTx" presStyleLbl="bgAccFollowNode1" presStyleIdx="5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2D83E0-01EC-4220-AC7A-80C2CF516570}" type="pres">
      <dgm:prSet presAssocID="{D0F4CB43-4FF3-4A28-B6FD-6095EE460735}" presName="comp" presStyleCnt="0"/>
      <dgm:spPr/>
    </dgm:pt>
    <dgm:pt modelId="{001EE1BA-2A5E-4026-9496-03DCC8E187DF}" type="pres">
      <dgm:prSet presAssocID="{D0F4CB43-4FF3-4A28-B6FD-6095EE460735}" presName="child" presStyleLbl="bgAccFollowNode1" presStyleIdx="6" presStyleCnt="13" custScaleX="178512" custLinFactNeighborX="-8165" custLinFactNeighborY="7290"/>
      <dgm:spPr/>
      <dgm:t>
        <a:bodyPr/>
        <a:lstStyle/>
        <a:p>
          <a:endParaRPr lang="es-CO"/>
        </a:p>
      </dgm:t>
    </dgm:pt>
    <dgm:pt modelId="{236B4E73-3A1F-4C06-8B2F-35C70A057989}" type="pres">
      <dgm:prSet presAssocID="{D0F4CB43-4FF3-4A28-B6FD-6095EE460735}" presName="childTx" presStyleLbl="bgAccFollowNode1" presStyleIdx="6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20E5DB4-9B4B-4E08-B3B6-1918DF73DD3F}" type="pres">
      <dgm:prSet presAssocID="{CA653C38-793B-49DF-A036-F7B2404A0840}" presName="negSpace" presStyleCnt="0"/>
      <dgm:spPr/>
    </dgm:pt>
    <dgm:pt modelId="{74E6F703-47EE-4E5D-A1BE-2C55D27D6307}" type="pres">
      <dgm:prSet presAssocID="{CA653C38-793B-49DF-A036-F7B2404A0840}" presName="circle" presStyleLbl="node1" presStyleIdx="0" presStyleCnt="2" custLinFactNeighborX="85767" custLinFactNeighborY="4807"/>
      <dgm:spPr/>
      <dgm:t>
        <a:bodyPr/>
        <a:lstStyle/>
        <a:p>
          <a:endParaRPr lang="es-ES"/>
        </a:p>
      </dgm:t>
    </dgm:pt>
    <dgm:pt modelId="{5C5FEB43-D647-4F4D-9589-3B1E9A0F5755}" type="pres">
      <dgm:prSet presAssocID="{535AA052-A19D-4458-8BE4-386530AD3AB9}" presName="transSpace" presStyleCnt="0"/>
      <dgm:spPr/>
    </dgm:pt>
    <dgm:pt modelId="{02796E98-4A46-493D-8E40-82C323C60B0C}" type="pres">
      <dgm:prSet presAssocID="{E389B79C-585E-4974-9FD8-67AA203A8424}" presName="posSpace" presStyleCnt="0"/>
      <dgm:spPr/>
    </dgm:pt>
    <dgm:pt modelId="{8421EDDE-E6A3-48D6-B4FF-EE633AE77E4B}" type="pres">
      <dgm:prSet presAssocID="{E389B79C-585E-4974-9FD8-67AA203A8424}" presName="vertFlow" presStyleCnt="0"/>
      <dgm:spPr/>
    </dgm:pt>
    <dgm:pt modelId="{ABF9A371-FC86-453B-8135-372241C0B208}" type="pres">
      <dgm:prSet presAssocID="{E389B79C-585E-4974-9FD8-67AA203A8424}" presName="topSpace" presStyleCnt="0"/>
      <dgm:spPr/>
    </dgm:pt>
    <dgm:pt modelId="{CCC91367-62EB-4F0C-9796-95200CEEA3D6}" type="pres">
      <dgm:prSet presAssocID="{E389B79C-585E-4974-9FD8-67AA203A8424}" presName="firstComp" presStyleCnt="0"/>
      <dgm:spPr/>
    </dgm:pt>
    <dgm:pt modelId="{FEDB008D-47D4-4790-B42F-0ADCD9DA30B6}" type="pres">
      <dgm:prSet presAssocID="{E389B79C-585E-4974-9FD8-67AA203A8424}" presName="firstChild" presStyleLbl="bgAccFollowNode1" presStyleIdx="7" presStyleCnt="13" custScaleX="178512" custLinFactNeighborX="-8165" custLinFactNeighborY="7409"/>
      <dgm:spPr/>
      <dgm:t>
        <a:bodyPr/>
        <a:lstStyle/>
        <a:p>
          <a:endParaRPr lang="es-ES"/>
        </a:p>
      </dgm:t>
    </dgm:pt>
    <dgm:pt modelId="{4888E257-8040-4E17-ABF8-70188EA11FCC}" type="pres">
      <dgm:prSet presAssocID="{E389B79C-585E-4974-9FD8-67AA203A8424}" presName="firstChildTx" presStyleLbl="bgAccFollowNode1" presStyleIdx="7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B642DFC-A968-46CC-A7AC-7F6C1DB582B7}" type="pres">
      <dgm:prSet presAssocID="{AD99E41C-6CC7-4482-819F-8BD063DCD63A}" presName="comp" presStyleCnt="0"/>
      <dgm:spPr/>
    </dgm:pt>
    <dgm:pt modelId="{BC8F9C75-AC60-482C-BD79-E70E1534A765}" type="pres">
      <dgm:prSet presAssocID="{AD99E41C-6CC7-4482-819F-8BD063DCD63A}" presName="child" presStyleLbl="bgAccFollowNode1" presStyleIdx="8" presStyleCnt="13" custScaleX="178512" custLinFactNeighborX="-8165" custLinFactNeighborY="7409"/>
      <dgm:spPr/>
      <dgm:t>
        <a:bodyPr/>
        <a:lstStyle/>
        <a:p>
          <a:endParaRPr lang="es-ES"/>
        </a:p>
      </dgm:t>
    </dgm:pt>
    <dgm:pt modelId="{6F36E4C4-79FB-4B97-9486-1E0572069E9F}" type="pres">
      <dgm:prSet presAssocID="{AD99E41C-6CC7-4482-819F-8BD063DCD63A}" presName="childTx" presStyleLbl="bgAccFollowNode1" presStyleIdx="8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FD5C91-8DFA-4A93-B0AD-33D86BCD02B0}" type="pres">
      <dgm:prSet presAssocID="{B94448A9-A5F2-482B-81CC-AB212AEFB56A}" presName="comp" presStyleCnt="0"/>
      <dgm:spPr/>
    </dgm:pt>
    <dgm:pt modelId="{BA7FF6E4-2045-4655-8D5E-2763A0A5078C}" type="pres">
      <dgm:prSet presAssocID="{B94448A9-A5F2-482B-81CC-AB212AEFB56A}" presName="child" presStyleLbl="bgAccFollowNode1" presStyleIdx="9" presStyleCnt="13" custScaleX="178512" custLinFactNeighborX="-8165" custLinFactNeighborY="7409"/>
      <dgm:spPr/>
      <dgm:t>
        <a:bodyPr/>
        <a:lstStyle/>
        <a:p>
          <a:endParaRPr lang="es-ES"/>
        </a:p>
      </dgm:t>
    </dgm:pt>
    <dgm:pt modelId="{D378D8AC-AF7A-43E9-BBDB-1B1D38FDEA24}" type="pres">
      <dgm:prSet presAssocID="{B94448A9-A5F2-482B-81CC-AB212AEFB56A}" presName="childTx" presStyleLbl="bgAccFollowNode1" presStyleIdx="9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A4EA7C-6A97-4D99-B3E4-3764EEFAFCD4}" type="pres">
      <dgm:prSet presAssocID="{4E210C79-ACE8-431E-A59D-72CC085EA4C4}" presName="comp" presStyleCnt="0"/>
      <dgm:spPr/>
    </dgm:pt>
    <dgm:pt modelId="{A05C8C84-D869-4736-B013-89B4958C6D31}" type="pres">
      <dgm:prSet presAssocID="{4E210C79-ACE8-431E-A59D-72CC085EA4C4}" presName="child" presStyleLbl="bgAccFollowNode1" presStyleIdx="10" presStyleCnt="13" custScaleX="178512" custLinFactNeighborX="-8165" custLinFactNeighborY="7409"/>
      <dgm:spPr/>
      <dgm:t>
        <a:bodyPr/>
        <a:lstStyle/>
        <a:p>
          <a:endParaRPr lang="es-CO"/>
        </a:p>
      </dgm:t>
    </dgm:pt>
    <dgm:pt modelId="{46090BA4-222A-49D4-BFF9-C55D14EEC0B8}" type="pres">
      <dgm:prSet presAssocID="{4E210C79-ACE8-431E-A59D-72CC085EA4C4}" presName="childTx" presStyleLbl="bgAccFollowNode1" presStyleIdx="10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EC02E79-9244-46C1-B059-5B4C94E3FF9B}" type="pres">
      <dgm:prSet presAssocID="{268045B0-3DA3-4545-AB5B-0DE7FAB505FE}" presName="comp" presStyleCnt="0"/>
      <dgm:spPr/>
    </dgm:pt>
    <dgm:pt modelId="{7306A0FB-DBF1-42AC-A267-2EAD1363CB2C}" type="pres">
      <dgm:prSet presAssocID="{268045B0-3DA3-4545-AB5B-0DE7FAB505FE}" presName="child" presStyleLbl="bgAccFollowNode1" presStyleIdx="11" presStyleCnt="13" custScaleX="178512" custLinFactNeighborX="-8165" custLinFactNeighborY="7409"/>
      <dgm:spPr/>
      <dgm:t>
        <a:bodyPr/>
        <a:lstStyle/>
        <a:p>
          <a:endParaRPr lang="es-CO"/>
        </a:p>
      </dgm:t>
    </dgm:pt>
    <dgm:pt modelId="{FEF707FB-7AA1-4273-8101-7EACA00FF08F}" type="pres">
      <dgm:prSet presAssocID="{268045B0-3DA3-4545-AB5B-0DE7FAB505FE}" presName="childTx" presStyleLbl="bgAccFollowNode1" presStyleIdx="11" presStyleCnt="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4FF8575-E2EA-4FBD-A703-6C57F6FD939D}" type="pres">
      <dgm:prSet presAssocID="{ACEAD4CD-2B6A-4AEF-9A40-D5BE36DB1F5F}" presName="comp" presStyleCnt="0"/>
      <dgm:spPr/>
    </dgm:pt>
    <dgm:pt modelId="{1245E216-0F14-4287-A59A-B9E0E72DCE36}" type="pres">
      <dgm:prSet presAssocID="{ACEAD4CD-2B6A-4AEF-9A40-D5BE36DB1F5F}" presName="child" presStyleLbl="bgAccFollowNode1" presStyleIdx="12" presStyleCnt="13" custScaleX="178512" custLinFactNeighborX="-8165" custLinFactNeighborY="1129"/>
      <dgm:spPr/>
      <dgm:t>
        <a:bodyPr/>
        <a:lstStyle/>
        <a:p>
          <a:endParaRPr lang="es-ES"/>
        </a:p>
      </dgm:t>
    </dgm:pt>
    <dgm:pt modelId="{C8804447-CBC9-4124-8AAF-A32D7158AF75}" type="pres">
      <dgm:prSet presAssocID="{ACEAD4CD-2B6A-4AEF-9A40-D5BE36DB1F5F}" presName="childTx" presStyleLbl="bgAccFollowNode1" presStyleIdx="12" presStyleCnt="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826FFB-A4A7-4087-A882-8EE869C81AE0}" type="pres">
      <dgm:prSet presAssocID="{E389B79C-585E-4974-9FD8-67AA203A8424}" presName="negSpace" presStyleCnt="0"/>
      <dgm:spPr/>
    </dgm:pt>
    <dgm:pt modelId="{B97C7D8B-5B9B-4D1C-8D61-D1DAEDEAD95C}" type="pres">
      <dgm:prSet presAssocID="{E389B79C-585E-4974-9FD8-67AA203A8424}" presName="circle" presStyleLbl="node1" presStyleIdx="1" presStyleCnt="2" custLinFactX="-90417" custLinFactNeighborX="-100000" custLinFactNeighborY="4807"/>
      <dgm:spPr/>
      <dgm:t>
        <a:bodyPr/>
        <a:lstStyle/>
        <a:p>
          <a:endParaRPr lang="es-CO"/>
        </a:p>
      </dgm:t>
    </dgm:pt>
  </dgm:ptLst>
  <dgm:cxnLst>
    <dgm:cxn modelId="{5DC48D16-4BE8-5D42-9D6D-694FB37C156D}" type="presOf" srcId="{BC5DC5DE-928C-4C9B-919B-1A480C01DBFF}" destId="{22F1F810-44EF-492C-991B-01C6BA782D6D}" srcOrd="0" destOrd="0" presId="urn:microsoft.com/office/officeart/2005/8/layout/hList9"/>
    <dgm:cxn modelId="{DDBAD6C1-5C1F-CC4B-90CA-A4B4A9EE07A8}" type="presOf" srcId="{4E210C79-ACE8-431E-A59D-72CC085EA4C4}" destId="{46090BA4-222A-49D4-BFF9-C55D14EEC0B8}" srcOrd="1" destOrd="0" presId="urn:microsoft.com/office/officeart/2005/8/layout/hList9"/>
    <dgm:cxn modelId="{C1154888-70B7-2C43-ADB6-810A7F102365}" type="presOf" srcId="{ACEAD4CD-2B6A-4AEF-9A40-D5BE36DB1F5F}" destId="{1245E216-0F14-4287-A59A-B9E0E72DCE36}" srcOrd="0" destOrd="0" presId="urn:microsoft.com/office/officeart/2005/8/layout/hList9"/>
    <dgm:cxn modelId="{1F015539-9993-2448-A58F-DE5B8498371C}" type="presOf" srcId="{DAD5769E-50F2-4FFB-A94A-CF7D5EB3FEF9}" destId="{45F544B8-3765-4AC2-83BE-813C895C6AD2}" srcOrd="0" destOrd="0" presId="urn:microsoft.com/office/officeart/2005/8/layout/hList9"/>
    <dgm:cxn modelId="{CA91D641-1840-5E46-B38F-85781B56C430}" type="presOf" srcId="{B27448D9-B05E-4B69-BD01-6A00825C5D8D}" destId="{FEC58AF7-E893-43E4-A00C-A6BA7943B995}" srcOrd="0" destOrd="0" presId="urn:microsoft.com/office/officeart/2005/8/layout/hList9"/>
    <dgm:cxn modelId="{1566BE27-E24B-478A-B3A2-555E4E2AC811}" srcId="{E389B79C-585E-4974-9FD8-67AA203A8424}" destId="{AD99E41C-6CC7-4482-819F-8BD063DCD63A}" srcOrd="1" destOrd="0" parTransId="{5444AF0D-C333-43B4-8605-E3A77F9DF6F6}" sibTransId="{ECABEB2A-60D8-4DB3-B615-477739014526}"/>
    <dgm:cxn modelId="{90668F1B-FD4F-E546-914E-04C6B1629D36}" type="presOf" srcId="{268045B0-3DA3-4545-AB5B-0DE7FAB505FE}" destId="{FEF707FB-7AA1-4273-8101-7EACA00FF08F}" srcOrd="1" destOrd="0" presId="urn:microsoft.com/office/officeart/2005/8/layout/hList9"/>
    <dgm:cxn modelId="{2D14B9FE-D4A5-714E-908C-5D1446BCAF33}" type="presOf" srcId="{2BD96D7D-E28E-4CC0-A286-7FF86940B51B}" destId="{E481D1AE-312F-463A-A213-A7E922CAE9CF}" srcOrd="0" destOrd="0" presId="urn:microsoft.com/office/officeart/2005/8/layout/hList9"/>
    <dgm:cxn modelId="{9C32F254-6F56-4733-986D-2F4CA586DBC1}" srcId="{E389B79C-585E-4974-9FD8-67AA203A8424}" destId="{B94448A9-A5F2-482B-81CC-AB212AEFB56A}" srcOrd="2" destOrd="0" parTransId="{02EDE03B-5B0E-4F30-B81E-22936890196C}" sibTransId="{11DFBDE9-694B-4C63-B6B8-FCD61B5DE620}"/>
    <dgm:cxn modelId="{EF0C1CE3-0323-7F4F-B148-3602438E9056}" type="presOf" srcId="{EFD368D3-FA99-41FF-9AC8-EE54ABCB61DF}" destId="{14A0F325-7A6C-4D42-9C3B-B0C546D5F279}" srcOrd="0" destOrd="0" presId="urn:microsoft.com/office/officeart/2005/8/layout/hList9"/>
    <dgm:cxn modelId="{A324E76F-58DA-430C-8497-73654B2FE2F5}" srcId="{CA653C38-793B-49DF-A036-F7B2404A0840}" destId="{D0F4CB43-4FF3-4A28-B6FD-6095EE460735}" srcOrd="6" destOrd="0" parTransId="{EBF96ECA-1348-441B-81AB-FDC488F8F047}" sibTransId="{B823CD18-4DD1-45EE-B762-A42931F2AFA7}"/>
    <dgm:cxn modelId="{AEFE1E32-8099-4AE5-86BB-3B607663F510}" srcId="{B27448D9-B05E-4B69-BD01-6A00825C5D8D}" destId="{E389B79C-585E-4974-9FD8-67AA203A8424}" srcOrd="1" destOrd="0" parTransId="{7F8CB820-C418-4FA7-B115-593D7B909C4B}" sibTransId="{1DB0E9F1-CC69-49AA-B0EA-31832FA20EB2}"/>
    <dgm:cxn modelId="{9CA747DC-E27B-5648-BCBC-4E788D0D1392}" type="presOf" srcId="{D0F4CB43-4FF3-4A28-B6FD-6095EE460735}" destId="{236B4E73-3A1F-4C06-8B2F-35C70A057989}" srcOrd="1" destOrd="0" presId="urn:microsoft.com/office/officeart/2005/8/layout/hList9"/>
    <dgm:cxn modelId="{2C8A5CD2-2419-4512-848A-EFAEB2FC235F}" srcId="{CA653C38-793B-49DF-A036-F7B2404A0840}" destId="{BC5DC5DE-928C-4C9B-919B-1A480C01DBFF}" srcOrd="4" destOrd="0" parTransId="{7C1B336B-0B8C-4705-AF8D-81194CF13269}" sibTransId="{CBD60B46-0297-43BC-BABD-B5A35879B528}"/>
    <dgm:cxn modelId="{94334BE8-458A-484D-869D-DE1B2C6FAB43}" type="presOf" srcId="{EFD368D3-FA99-41FF-9AC8-EE54ABCB61DF}" destId="{57E5D317-078B-4AD0-95FC-D5A2FE178281}" srcOrd="1" destOrd="0" presId="urn:microsoft.com/office/officeart/2005/8/layout/hList9"/>
    <dgm:cxn modelId="{E516D482-749B-CD48-B6E4-C5548ADBD6EA}" type="presOf" srcId="{1364D099-60F8-4853-BA4A-E27C1B6EF7C9}" destId="{37A1AD24-2A03-4668-8140-9269BF6FE508}" srcOrd="1" destOrd="0" presId="urn:microsoft.com/office/officeart/2005/8/layout/hList9"/>
    <dgm:cxn modelId="{72DA8018-15F0-E94C-B954-72BCFE3D8E8B}" type="presOf" srcId="{BC5DC5DE-928C-4C9B-919B-1A480C01DBFF}" destId="{334E1B77-6DE8-4495-BDE1-EF27113F8DB5}" srcOrd="1" destOrd="0" presId="urn:microsoft.com/office/officeart/2005/8/layout/hList9"/>
    <dgm:cxn modelId="{A5CBCD8F-E205-4E5E-9038-9CBA7F2DD9B1}" srcId="{E389B79C-585E-4974-9FD8-67AA203A8424}" destId="{4E210C79-ACE8-431E-A59D-72CC085EA4C4}" srcOrd="3" destOrd="0" parTransId="{85073826-8970-4E27-BDD1-C181E659E6AF}" sibTransId="{3EE93BF6-77E3-40F8-BD6F-18A27ECF71BE}"/>
    <dgm:cxn modelId="{7156FBA8-E3F2-481C-8302-9C95B5CE7D3D}" srcId="{B27448D9-B05E-4B69-BD01-6A00825C5D8D}" destId="{CA653C38-793B-49DF-A036-F7B2404A0840}" srcOrd="0" destOrd="0" parTransId="{70A01737-FAFB-4B99-831B-AFAA6518E339}" sibTransId="{535AA052-A19D-4458-8BE4-386530AD3AB9}"/>
    <dgm:cxn modelId="{2B35E6B3-9D51-2849-8AFC-158C371B3F61}" type="presOf" srcId="{1364D099-60F8-4853-BA4A-E27C1B6EF7C9}" destId="{1FEF14A8-2B4F-4E34-8BB9-E7DECF71B1DC}" srcOrd="0" destOrd="0" presId="urn:microsoft.com/office/officeart/2005/8/layout/hList9"/>
    <dgm:cxn modelId="{C0C0D321-D126-4364-AD81-D0F467289E13}" srcId="{CA653C38-793B-49DF-A036-F7B2404A0840}" destId="{EFD368D3-FA99-41FF-9AC8-EE54ABCB61DF}" srcOrd="5" destOrd="0" parTransId="{014B550E-11DD-4A06-8019-F1FB95E0B7A6}" sibTransId="{C4F96443-1CA2-44C2-AD05-A65C5A214A0C}"/>
    <dgm:cxn modelId="{9FAEF1CA-13CD-F54E-A830-B5123782E7AC}" type="presOf" srcId="{75FC1AA3-FDC0-49B0-B272-8A7AC5FC0147}" destId="{C22DB752-7FAB-41F4-9D25-A3C157B897E9}" srcOrd="1" destOrd="0" presId="urn:microsoft.com/office/officeart/2005/8/layout/hList9"/>
    <dgm:cxn modelId="{208A0307-3EE1-104C-B35A-BEA97F1B20EC}" type="presOf" srcId="{CA653C38-793B-49DF-A036-F7B2404A0840}" destId="{74E6F703-47EE-4E5D-A1BE-2C55D27D6307}" srcOrd="0" destOrd="0" presId="urn:microsoft.com/office/officeart/2005/8/layout/hList9"/>
    <dgm:cxn modelId="{3D8D4193-6466-4220-B898-0A908B908AC3}" srcId="{CA653C38-793B-49DF-A036-F7B2404A0840}" destId="{DAD5769E-50F2-4FFB-A94A-CF7D5EB3FEF9}" srcOrd="3" destOrd="0" parTransId="{574B4B10-3DE8-4A23-8EE6-15FB0441489B}" sibTransId="{BE64A36B-1908-451A-98B5-9C50D6922725}"/>
    <dgm:cxn modelId="{6063F7D7-36C2-9F40-8D48-BBFF8E10FA85}" type="presOf" srcId="{AD99E41C-6CC7-4482-819F-8BD063DCD63A}" destId="{BC8F9C75-AC60-482C-BD79-E70E1534A765}" srcOrd="0" destOrd="0" presId="urn:microsoft.com/office/officeart/2005/8/layout/hList9"/>
    <dgm:cxn modelId="{D39279FA-FC86-E545-9530-8385DF3E4526}" type="presOf" srcId="{B94448A9-A5F2-482B-81CC-AB212AEFB56A}" destId="{D378D8AC-AF7A-43E9-BBDB-1B1D38FDEA24}" srcOrd="1" destOrd="0" presId="urn:microsoft.com/office/officeart/2005/8/layout/hList9"/>
    <dgm:cxn modelId="{B864D5B7-4A4B-46B6-82AA-F70E0FFD4244}" srcId="{E389B79C-585E-4974-9FD8-67AA203A8424}" destId="{6D6C7188-FEA2-422B-8B27-B8A54DC54DAE}" srcOrd="0" destOrd="0" parTransId="{FE1BD26A-0468-4F05-871D-24614F219839}" sibTransId="{3D142244-E570-4AB0-B19B-59622A57D55B}"/>
    <dgm:cxn modelId="{C58B17D8-658B-4693-963A-6FE5AFF25D4A}" srcId="{CA653C38-793B-49DF-A036-F7B2404A0840}" destId="{1364D099-60F8-4853-BA4A-E27C1B6EF7C9}" srcOrd="1" destOrd="0" parTransId="{0D49DCF1-237A-4124-95BD-68D3969FCAAA}" sibTransId="{C13477EB-D699-4745-8A76-ACC7D4E6E3DB}"/>
    <dgm:cxn modelId="{0A859886-56DA-4DAD-A11F-285A3D693856}" srcId="{E389B79C-585E-4974-9FD8-67AA203A8424}" destId="{268045B0-3DA3-4545-AB5B-0DE7FAB505FE}" srcOrd="4" destOrd="0" parTransId="{5F79E20A-BA2E-4F83-B948-F7D3F1F7FD8A}" sibTransId="{3DC1197B-5BCD-45EC-AA32-C59D8233CCC9}"/>
    <dgm:cxn modelId="{A6CEACC2-02A3-3F4D-AC20-0ADFEE24F7CE}" type="presOf" srcId="{6D6C7188-FEA2-422B-8B27-B8A54DC54DAE}" destId="{FEDB008D-47D4-4790-B42F-0ADCD9DA30B6}" srcOrd="0" destOrd="0" presId="urn:microsoft.com/office/officeart/2005/8/layout/hList9"/>
    <dgm:cxn modelId="{A3D5D9DB-49A2-914F-9851-0781F196A810}" type="presOf" srcId="{D0F4CB43-4FF3-4A28-B6FD-6095EE460735}" destId="{001EE1BA-2A5E-4026-9496-03DCC8E187DF}" srcOrd="0" destOrd="0" presId="urn:microsoft.com/office/officeart/2005/8/layout/hList9"/>
    <dgm:cxn modelId="{535BCDD0-A718-2E4E-A317-79E6AEB73B36}" type="presOf" srcId="{E389B79C-585E-4974-9FD8-67AA203A8424}" destId="{B97C7D8B-5B9B-4D1C-8D61-D1DAEDEAD95C}" srcOrd="0" destOrd="0" presId="urn:microsoft.com/office/officeart/2005/8/layout/hList9"/>
    <dgm:cxn modelId="{F1752D11-826E-4C1F-83E1-7F93C6437F02}" srcId="{CA653C38-793B-49DF-A036-F7B2404A0840}" destId="{2BD96D7D-E28E-4CC0-A286-7FF86940B51B}" srcOrd="2" destOrd="0" parTransId="{17AA69B7-EB65-4BE7-B4C1-DEA1C7087045}" sibTransId="{4B129FA4-FD92-4795-BD47-F20DE9BC3B57}"/>
    <dgm:cxn modelId="{393AB436-F443-3C4F-A6FA-D773C72F4587}" type="presOf" srcId="{AD99E41C-6CC7-4482-819F-8BD063DCD63A}" destId="{6F36E4C4-79FB-4B97-9486-1E0572069E9F}" srcOrd="1" destOrd="0" presId="urn:microsoft.com/office/officeart/2005/8/layout/hList9"/>
    <dgm:cxn modelId="{659F909D-6406-4040-AC8D-208F7D112E3E}" type="presOf" srcId="{2BD96D7D-E28E-4CC0-A286-7FF86940B51B}" destId="{F7F90CCA-0A0C-4B0E-9E62-9C91A2E2284C}" srcOrd="1" destOrd="0" presId="urn:microsoft.com/office/officeart/2005/8/layout/hList9"/>
    <dgm:cxn modelId="{D009E5D7-8400-4D49-A8A6-E95933DB5F60}" type="presOf" srcId="{ACEAD4CD-2B6A-4AEF-9A40-D5BE36DB1F5F}" destId="{C8804447-CBC9-4124-8AAF-A32D7158AF75}" srcOrd="1" destOrd="0" presId="urn:microsoft.com/office/officeart/2005/8/layout/hList9"/>
    <dgm:cxn modelId="{372D8C95-CFD4-44FA-9715-8353E73E3E96}" srcId="{CA653C38-793B-49DF-A036-F7B2404A0840}" destId="{75FC1AA3-FDC0-49B0-B272-8A7AC5FC0147}" srcOrd="0" destOrd="0" parTransId="{8DB2E99F-DBD7-4610-946C-54FDDB3FC2DF}" sibTransId="{16AB8B2B-4CFE-4886-B0F3-5FA3D0826765}"/>
    <dgm:cxn modelId="{35EAEA9F-F1D5-ED4C-8C64-9684F613AE29}" type="presOf" srcId="{DAD5769E-50F2-4FFB-A94A-CF7D5EB3FEF9}" destId="{6DAB4DA5-DC87-4AC0-9543-7666F8B5A7CD}" srcOrd="1" destOrd="0" presId="urn:microsoft.com/office/officeart/2005/8/layout/hList9"/>
    <dgm:cxn modelId="{D1C35484-42DD-417B-9B2E-4B1D025D3720}" srcId="{E389B79C-585E-4974-9FD8-67AA203A8424}" destId="{ACEAD4CD-2B6A-4AEF-9A40-D5BE36DB1F5F}" srcOrd="5" destOrd="0" parTransId="{0348CED2-5E09-4C18-B3F5-1EFD8FE3507B}" sibTransId="{DDF26074-581F-4996-AB4B-3AC43D4831BD}"/>
    <dgm:cxn modelId="{ED44731E-8EF2-C342-A7F1-18DFC49BE230}" type="presOf" srcId="{6D6C7188-FEA2-422B-8B27-B8A54DC54DAE}" destId="{4888E257-8040-4E17-ABF8-70188EA11FCC}" srcOrd="1" destOrd="0" presId="urn:microsoft.com/office/officeart/2005/8/layout/hList9"/>
    <dgm:cxn modelId="{370041C2-2034-3E48-A7DF-A4AC187D4C5B}" type="presOf" srcId="{4E210C79-ACE8-431E-A59D-72CC085EA4C4}" destId="{A05C8C84-D869-4736-B013-89B4958C6D31}" srcOrd="0" destOrd="0" presId="urn:microsoft.com/office/officeart/2005/8/layout/hList9"/>
    <dgm:cxn modelId="{6EDBB156-AC5C-A946-BF84-8A4BA779423C}" type="presOf" srcId="{75FC1AA3-FDC0-49B0-B272-8A7AC5FC0147}" destId="{14285283-23DF-49C6-AEA6-294B740735FF}" srcOrd="0" destOrd="0" presId="urn:microsoft.com/office/officeart/2005/8/layout/hList9"/>
    <dgm:cxn modelId="{889B305F-B618-B94F-8F6A-7C3EB89D75BD}" type="presOf" srcId="{B94448A9-A5F2-482B-81CC-AB212AEFB56A}" destId="{BA7FF6E4-2045-4655-8D5E-2763A0A5078C}" srcOrd="0" destOrd="0" presId="urn:microsoft.com/office/officeart/2005/8/layout/hList9"/>
    <dgm:cxn modelId="{0DFFC8EC-DA1C-2042-A3A8-AC319FE6F325}" type="presOf" srcId="{268045B0-3DA3-4545-AB5B-0DE7FAB505FE}" destId="{7306A0FB-DBF1-42AC-A267-2EAD1363CB2C}" srcOrd="0" destOrd="0" presId="urn:microsoft.com/office/officeart/2005/8/layout/hList9"/>
    <dgm:cxn modelId="{5B971254-2893-8448-8AA1-524E1EDDA2E4}" type="presParOf" srcId="{FEC58AF7-E893-43E4-A00C-A6BA7943B995}" destId="{D0411A5C-0524-48A5-9B29-B4E5C9731EBE}" srcOrd="0" destOrd="0" presId="urn:microsoft.com/office/officeart/2005/8/layout/hList9"/>
    <dgm:cxn modelId="{2F4B5F47-7DA4-D34F-9A5A-04E4E479CB40}" type="presParOf" srcId="{FEC58AF7-E893-43E4-A00C-A6BA7943B995}" destId="{DE338FE8-45C0-4F23-9554-9F9508483515}" srcOrd="1" destOrd="0" presId="urn:microsoft.com/office/officeart/2005/8/layout/hList9"/>
    <dgm:cxn modelId="{7D8E52EE-B4A8-4341-8812-489C80405BC4}" type="presParOf" srcId="{DE338FE8-45C0-4F23-9554-9F9508483515}" destId="{C12F91A6-E751-46CB-8FB6-E915C7DCB1ED}" srcOrd="0" destOrd="0" presId="urn:microsoft.com/office/officeart/2005/8/layout/hList9"/>
    <dgm:cxn modelId="{3904911B-2FCE-BF48-BA5F-8D5443F2D53E}" type="presParOf" srcId="{DE338FE8-45C0-4F23-9554-9F9508483515}" destId="{79A42740-6B33-4225-89EE-0F8B43A1F69B}" srcOrd="1" destOrd="0" presId="urn:microsoft.com/office/officeart/2005/8/layout/hList9"/>
    <dgm:cxn modelId="{327963F1-5B77-834B-BA6A-BCAEF642F1DC}" type="presParOf" srcId="{79A42740-6B33-4225-89EE-0F8B43A1F69B}" destId="{14285283-23DF-49C6-AEA6-294B740735FF}" srcOrd="0" destOrd="0" presId="urn:microsoft.com/office/officeart/2005/8/layout/hList9"/>
    <dgm:cxn modelId="{EFC6EA10-3BD0-9F41-8C88-0145B6CAB06E}" type="presParOf" srcId="{79A42740-6B33-4225-89EE-0F8B43A1F69B}" destId="{C22DB752-7FAB-41F4-9D25-A3C157B897E9}" srcOrd="1" destOrd="0" presId="urn:microsoft.com/office/officeart/2005/8/layout/hList9"/>
    <dgm:cxn modelId="{44C66909-EF7E-5446-806F-001888B76EDD}" type="presParOf" srcId="{DE338FE8-45C0-4F23-9554-9F9508483515}" destId="{55A87292-A3C4-4206-91CA-F34013DAE451}" srcOrd="2" destOrd="0" presId="urn:microsoft.com/office/officeart/2005/8/layout/hList9"/>
    <dgm:cxn modelId="{FA2F3A96-EA6B-534B-97B1-7CB657E324E3}" type="presParOf" srcId="{55A87292-A3C4-4206-91CA-F34013DAE451}" destId="{1FEF14A8-2B4F-4E34-8BB9-E7DECF71B1DC}" srcOrd="0" destOrd="0" presId="urn:microsoft.com/office/officeart/2005/8/layout/hList9"/>
    <dgm:cxn modelId="{A4384E6D-59AE-7641-81B5-8B633A864982}" type="presParOf" srcId="{55A87292-A3C4-4206-91CA-F34013DAE451}" destId="{37A1AD24-2A03-4668-8140-9269BF6FE508}" srcOrd="1" destOrd="0" presId="urn:microsoft.com/office/officeart/2005/8/layout/hList9"/>
    <dgm:cxn modelId="{5902F578-5FD3-4B43-A372-A32761F8A330}" type="presParOf" srcId="{DE338FE8-45C0-4F23-9554-9F9508483515}" destId="{298C431C-07C0-48E1-90D6-C2C4DD38628D}" srcOrd="3" destOrd="0" presId="urn:microsoft.com/office/officeart/2005/8/layout/hList9"/>
    <dgm:cxn modelId="{3D0371AF-4460-6D49-A54D-ADB2CB16393B}" type="presParOf" srcId="{298C431C-07C0-48E1-90D6-C2C4DD38628D}" destId="{E481D1AE-312F-463A-A213-A7E922CAE9CF}" srcOrd="0" destOrd="0" presId="urn:microsoft.com/office/officeart/2005/8/layout/hList9"/>
    <dgm:cxn modelId="{5F8F9723-1985-2D46-9842-8EC449468069}" type="presParOf" srcId="{298C431C-07C0-48E1-90D6-C2C4DD38628D}" destId="{F7F90CCA-0A0C-4B0E-9E62-9C91A2E2284C}" srcOrd="1" destOrd="0" presId="urn:microsoft.com/office/officeart/2005/8/layout/hList9"/>
    <dgm:cxn modelId="{D7585D45-AF49-FA45-B631-7E4A09333186}" type="presParOf" srcId="{DE338FE8-45C0-4F23-9554-9F9508483515}" destId="{929250FD-83FE-4EA1-A51D-2E8C3CA7F640}" srcOrd="4" destOrd="0" presId="urn:microsoft.com/office/officeart/2005/8/layout/hList9"/>
    <dgm:cxn modelId="{A47EC633-75F1-214E-BED4-B35CEE24E2DF}" type="presParOf" srcId="{929250FD-83FE-4EA1-A51D-2E8C3CA7F640}" destId="{45F544B8-3765-4AC2-83BE-813C895C6AD2}" srcOrd="0" destOrd="0" presId="urn:microsoft.com/office/officeart/2005/8/layout/hList9"/>
    <dgm:cxn modelId="{B11D1EC2-C408-2842-A7FA-B2BCC378D9A4}" type="presParOf" srcId="{929250FD-83FE-4EA1-A51D-2E8C3CA7F640}" destId="{6DAB4DA5-DC87-4AC0-9543-7666F8B5A7CD}" srcOrd="1" destOrd="0" presId="urn:microsoft.com/office/officeart/2005/8/layout/hList9"/>
    <dgm:cxn modelId="{8EB766B6-1F8E-7045-A33D-4F9730658FC5}" type="presParOf" srcId="{DE338FE8-45C0-4F23-9554-9F9508483515}" destId="{0A4F043D-79BA-491E-875B-022A8762919E}" srcOrd="5" destOrd="0" presId="urn:microsoft.com/office/officeart/2005/8/layout/hList9"/>
    <dgm:cxn modelId="{69F7B1AF-148A-B449-9B35-325100B19DAB}" type="presParOf" srcId="{0A4F043D-79BA-491E-875B-022A8762919E}" destId="{22F1F810-44EF-492C-991B-01C6BA782D6D}" srcOrd="0" destOrd="0" presId="urn:microsoft.com/office/officeart/2005/8/layout/hList9"/>
    <dgm:cxn modelId="{09FA30DA-1F9B-BD48-9DF5-DB4A64A08028}" type="presParOf" srcId="{0A4F043D-79BA-491E-875B-022A8762919E}" destId="{334E1B77-6DE8-4495-BDE1-EF27113F8DB5}" srcOrd="1" destOrd="0" presId="urn:microsoft.com/office/officeart/2005/8/layout/hList9"/>
    <dgm:cxn modelId="{22D3F3C2-E239-044A-9557-72B4D616EC61}" type="presParOf" srcId="{DE338FE8-45C0-4F23-9554-9F9508483515}" destId="{26F932E3-4F4A-4B3E-A4BC-449AC2F1FB39}" srcOrd="6" destOrd="0" presId="urn:microsoft.com/office/officeart/2005/8/layout/hList9"/>
    <dgm:cxn modelId="{E4606F78-82F2-2D42-9A25-E321B5432DD7}" type="presParOf" srcId="{26F932E3-4F4A-4B3E-A4BC-449AC2F1FB39}" destId="{14A0F325-7A6C-4D42-9C3B-B0C546D5F279}" srcOrd="0" destOrd="0" presId="urn:microsoft.com/office/officeart/2005/8/layout/hList9"/>
    <dgm:cxn modelId="{BCCA9665-3595-B241-9DBA-1C5AD87ABD7A}" type="presParOf" srcId="{26F932E3-4F4A-4B3E-A4BC-449AC2F1FB39}" destId="{57E5D317-078B-4AD0-95FC-D5A2FE178281}" srcOrd="1" destOrd="0" presId="urn:microsoft.com/office/officeart/2005/8/layout/hList9"/>
    <dgm:cxn modelId="{6AD3995E-DD05-494B-9A3D-8FDD0FCD3858}" type="presParOf" srcId="{DE338FE8-45C0-4F23-9554-9F9508483515}" destId="{2A2D83E0-01EC-4220-AC7A-80C2CF516570}" srcOrd="7" destOrd="0" presId="urn:microsoft.com/office/officeart/2005/8/layout/hList9"/>
    <dgm:cxn modelId="{34F73497-3095-2843-947C-ECFE3A6BB0B8}" type="presParOf" srcId="{2A2D83E0-01EC-4220-AC7A-80C2CF516570}" destId="{001EE1BA-2A5E-4026-9496-03DCC8E187DF}" srcOrd="0" destOrd="0" presId="urn:microsoft.com/office/officeart/2005/8/layout/hList9"/>
    <dgm:cxn modelId="{BB0949DE-9398-2741-95B1-6E7FEB4FE897}" type="presParOf" srcId="{2A2D83E0-01EC-4220-AC7A-80C2CF516570}" destId="{236B4E73-3A1F-4C06-8B2F-35C70A057989}" srcOrd="1" destOrd="0" presId="urn:microsoft.com/office/officeart/2005/8/layout/hList9"/>
    <dgm:cxn modelId="{6AC4E1E4-1AF4-F84E-ACDB-47D1E8795DB7}" type="presParOf" srcId="{FEC58AF7-E893-43E4-A00C-A6BA7943B995}" destId="{F20E5DB4-9B4B-4E08-B3B6-1918DF73DD3F}" srcOrd="2" destOrd="0" presId="urn:microsoft.com/office/officeart/2005/8/layout/hList9"/>
    <dgm:cxn modelId="{069654DC-385C-7242-B750-9BC363451A3C}" type="presParOf" srcId="{FEC58AF7-E893-43E4-A00C-A6BA7943B995}" destId="{74E6F703-47EE-4E5D-A1BE-2C55D27D6307}" srcOrd="3" destOrd="0" presId="urn:microsoft.com/office/officeart/2005/8/layout/hList9"/>
    <dgm:cxn modelId="{BB3D628E-BE96-DC44-893E-EA65CBE99B71}" type="presParOf" srcId="{FEC58AF7-E893-43E4-A00C-A6BA7943B995}" destId="{5C5FEB43-D647-4F4D-9589-3B1E9A0F5755}" srcOrd="4" destOrd="0" presId="urn:microsoft.com/office/officeart/2005/8/layout/hList9"/>
    <dgm:cxn modelId="{5C4BDD86-11BD-DC44-81A1-773255D30BE2}" type="presParOf" srcId="{FEC58AF7-E893-43E4-A00C-A6BA7943B995}" destId="{02796E98-4A46-493D-8E40-82C323C60B0C}" srcOrd="5" destOrd="0" presId="urn:microsoft.com/office/officeart/2005/8/layout/hList9"/>
    <dgm:cxn modelId="{5D8C37BD-8E3D-444C-A538-24AB7365BA12}" type="presParOf" srcId="{FEC58AF7-E893-43E4-A00C-A6BA7943B995}" destId="{8421EDDE-E6A3-48D6-B4FF-EE633AE77E4B}" srcOrd="6" destOrd="0" presId="urn:microsoft.com/office/officeart/2005/8/layout/hList9"/>
    <dgm:cxn modelId="{CA9F45C4-EB2A-2346-8C02-27D3608F5E6F}" type="presParOf" srcId="{8421EDDE-E6A3-48D6-B4FF-EE633AE77E4B}" destId="{ABF9A371-FC86-453B-8135-372241C0B208}" srcOrd="0" destOrd="0" presId="urn:microsoft.com/office/officeart/2005/8/layout/hList9"/>
    <dgm:cxn modelId="{87E38E9D-0914-2C4E-9534-41628182DEC2}" type="presParOf" srcId="{8421EDDE-E6A3-48D6-B4FF-EE633AE77E4B}" destId="{CCC91367-62EB-4F0C-9796-95200CEEA3D6}" srcOrd="1" destOrd="0" presId="urn:microsoft.com/office/officeart/2005/8/layout/hList9"/>
    <dgm:cxn modelId="{BFB98D8B-132B-7444-A898-973E2021FFEA}" type="presParOf" srcId="{CCC91367-62EB-4F0C-9796-95200CEEA3D6}" destId="{FEDB008D-47D4-4790-B42F-0ADCD9DA30B6}" srcOrd="0" destOrd="0" presId="urn:microsoft.com/office/officeart/2005/8/layout/hList9"/>
    <dgm:cxn modelId="{6F2512BE-E101-FF4E-9BA9-F4654202D6D8}" type="presParOf" srcId="{CCC91367-62EB-4F0C-9796-95200CEEA3D6}" destId="{4888E257-8040-4E17-ABF8-70188EA11FCC}" srcOrd="1" destOrd="0" presId="urn:microsoft.com/office/officeart/2005/8/layout/hList9"/>
    <dgm:cxn modelId="{AC9DB2A9-29FD-FA4D-9400-1BDDCD1EE5A1}" type="presParOf" srcId="{8421EDDE-E6A3-48D6-B4FF-EE633AE77E4B}" destId="{6B642DFC-A968-46CC-A7AC-7F6C1DB582B7}" srcOrd="2" destOrd="0" presId="urn:microsoft.com/office/officeart/2005/8/layout/hList9"/>
    <dgm:cxn modelId="{AE024218-C6A9-CF44-AE21-EC5153172449}" type="presParOf" srcId="{6B642DFC-A968-46CC-A7AC-7F6C1DB582B7}" destId="{BC8F9C75-AC60-482C-BD79-E70E1534A765}" srcOrd="0" destOrd="0" presId="urn:microsoft.com/office/officeart/2005/8/layout/hList9"/>
    <dgm:cxn modelId="{BF34EDCA-84B9-C045-AC37-4ABD28036807}" type="presParOf" srcId="{6B642DFC-A968-46CC-A7AC-7F6C1DB582B7}" destId="{6F36E4C4-79FB-4B97-9486-1E0572069E9F}" srcOrd="1" destOrd="0" presId="urn:microsoft.com/office/officeart/2005/8/layout/hList9"/>
    <dgm:cxn modelId="{7BFAA83D-9BE7-1E40-8C9B-E9C0C80241CB}" type="presParOf" srcId="{8421EDDE-E6A3-48D6-B4FF-EE633AE77E4B}" destId="{42FD5C91-8DFA-4A93-B0AD-33D86BCD02B0}" srcOrd="3" destOrd="0" presId="urn:microsoft.com/office/officeart/2005/8/layout/hList9"/>
    <dgm:cxn modelId="{E259F99D-64CC-9447-8257-139DE44934B9}" type="presParOf" srcId="{42FD5C91-8DFA-4A93-B0AD-33D86BCD02B0}" destId="{BA7FF6E4-2045-4655-8D5E-2763A0A5078C}" srcOrd="0" destOrd="0" presId="urn:microsoft.com/office/officeart/2005/8/layout/hList9"/>
    <dgm:cxn modelId="{A875B239-3418-2244-81D0-98D02AD1D498}" type="presParOf" srcId="{42FD5C91-8DFA-4A93-B0AD-33D86BCD02B0}" destId="{D378D8AC-AF7A-43E9-BBDB-1B1D38FDEA24}" srcOrd="1" destOrd="0" presId="urn:microsoft.com/office/officeart/2005/8/layout/hList9"/>
    <dgm:cxn modelId="{2F76DE02-1647-8441-93AD-E0DC042AC9DD}" type="presParOf" srcId="{8421EDDE-E6A3-48D6-B4FF-EE633AE77E4B}" destId="{B3A4EA7C-6A97-4D99-B3E4-3764EEFAFCD4}" srcOrd="4" destOrd="0" presId="urn:microsoft.com/office/officeart/2005/8/layout/hList9"/>
    <dgm:cxn modelId="{15E34DD2-A671-8942-B605-2EDF6ED9FEAA}" type="presParOf" srcId="{B3A4EA7C-6A97-4D99-B3E4-3764EEFAFCD4}" destId="{A05C8C84-D869-4736-B013-89B4958C6D31}" srcOrd="0" destOrd="0" presId="urn:microsoft.com/office/officeart/2005/8/layout/hList9"/>
    <dgm:cxn modelId="{6D2276D4-F48A-0A4C-9462-53D8118764AA}" type="presParOf" srcId="{B3A4EA7C-6A97-4D99-B3E4-3764EEFAFCD4}" destId="{46090BA4-222A-49D4-BFF9-C55D14EEC0B8}" srcOrd="1" destOrd="0" presId="urn:microsoft.com/office/officeart/2005/8/layout/hList9"/>
    <dgm:cxn modelId="{FEAB4E34-0B5B-5043-A699-8CE172444FCA}" type="presParOf" srcId="{8421EDDE-E6A3-48D6-B4FF-EE633AE77E4B}" destId="{2EC02E79-9244-46C1-B059-5B4C94E3FF9B}" srcOrd="5" destOrd="0" presId="urn:microsoft.com/office/officeart/2005/8/layout/hList9"/>
    <dgm:cxn modelId="{0CEEC41A-9382-DF44-9CED-88B9CB546728}" type="presParOf" srcId="{2EC02E79-9244-46C1-B059-5B4C94E3FF9B}" destId="{7306A0FB-DBF1-42AC-A267-2EAD1363CB2C}" srcOrd="0" destOrd="0" presId="urn:microsoft.com/office/officeart/2005/8/layout/hList9"/>
    <dgm:cxn modelId="{EDD36328-2702-2646-866F-9E49E59F997A}" type="presParOf" srcId="{2EC02E79-9244-46C1-B059-5B4C94E3FF9B}" destId="{FEF707FB-7AA1-4273-8101-7EACA00FF08F}" srcOrd="1" destOrd="0" presId="urn:microsoft.com/office/officeart/2005/8/layout/hList9"/>
    <dgm:cxn modelId="{442327C8-3B96-8146-BA27-C456256FAA06}" type="presParOf" srcId="{8421EDDE-E6A3-48D6-B4FF-EE633AE77E4B}" destId="{24FF8575-E2EA-4FBD-A703-6C57F6FD939D}" srcOrd="6" destOrd="0" presId="urn:microsoft.com/office/officeart/2005/8/layout/hList9"/>
    <dgm:cxn modelId="{F9511D52-132E-654A-9652-AFDA44A5954B}" type="presParOf" srcId="{24FF8575-E2EA-4FBD-A703-6C57F6FD939D}" destId="{1245E216-0F14-4287-A59A-B9E0E72DCE36}" srcOrd="0" destOrd="0" presId="urn:microsoft.com/office/officeart/2005/8/layout/hList9"/>
    <dgm:cxn modelId="{A333FB45-EA55-9E4E-8DD6-8CAD9C39D19A}" type="presParOf" srcId="{24FF8575-E2EA-4FBD-A703-6C57F6FD939D}" destId="{C8804447-CBC9-4124-8AAF-A32D7158AF75}" srcOrd="1" destOrd="0" presId="urn:microsoft.com/office/officeart/2005/8/layout/hList9"/>
    <dgm:cxn modelId="{C1881C33-9C3B-9547-9562-C16885BF8B1B}" type="presParOf" srcId="{FEC58AF7-E893-43E4-A00C-A6BA7943B995}" destId="{D8826FFB-A4A7-4087-A882-8EE869C81AE0}" srcOrd="7" destOrd="0" presId="urn:microsoft.com/office/officeart/2005/8/layout/hList9"/>
    <dgm:cxn modelId="{E9E80D40-70BA-A848-B4EF-EDA66F63B091}" type="presParOf" srcId="{FEC58AF7-E893-43E4-A00C-A6BA7943B995}" destId="{B97C7D8B-5B9B-4D1C-8D61-D1DAEDEAD95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3D9697-CE72-904F-94D0-FCC96C122B46}" type="doc">
      <dgm:prSet loTypeId="urn:microsoft.com/office/officeart/2005/8/layout/cycle8" loCatId="" qsTypeId="urn:microsoft.com/office/officeart/2005/8/quickstyle/3D1" qsCatId="3D" csTypeId="urn:microsoft.com/office/officeart/2005/8/colors/colorful1" csCatId="colorful" phldr="1"/>
      <dgm:spPr/>
    </dgm:pt>
    <dgm:pt modelId="{67DF2B19-9194-2843-85FD-4C7B325B5154}">
      <dgm:prSet phldrT="[Texto]"/>
      <dgm:spPr/>
      <dgm:t>
        <a:bodyPr/>
        <a:lstStyle/>
        <a:p>
          <a:r>
            <a:rPr lang="es-ES_tradnl" dirty="0" smtClean="0"/>
            <a:t>Auditor</a:t>
          </a:r>
          <a:r>
            <a:rPr lang="es-ES" dirty="0" err="1" smtClean="0"/>
            <a:t>ías</a:t>
          </a:r>
          <a:r>
            <a:rPr lang="es-ES" dirty="0" smtClean="0"/>
            <a:t> Internas</a:t>
          </a:r>
          <a:endParaRPr lang="es-ES_tradnl" dirty="0"/>
        </a:p>
      </dgm:t>
    </dgm:pt>
    <dgm:pt modelId="{CD67F1BA-4C62-9D40-8518-A39D8B6D01CE}" type="parTrans" cxnId="{E08179D1-814F-4642-A45D-C096D21EBF15}">
      <dgm:prSet/>
      <dgm:spPr/>
      <dgm:t>
        <a:bodyPr/>
        <a:lstStyle/>
        <a:p>
          <a:endParaRPr lang="es-ES_tradnl"/>
        </a:p>
      </dgm:t>
    </dgm:pt>
    <dgm:pt modelId="{F84C8E42-2145-D346-B215-8301A5C1570E}" type="sibTrans" cxnId="{E08179D1-814F-4642-A45D-C096D21EBF15}">
      <dgm:prSet/>
      <dgm:spPr/>
      <dgm:t>
        <a:bodyPr/>
        <a:lstStyle/>
        <a:p>
          <a:endParaRPr lang="es-ES_tradnl"/>
        </a:p>
      </dgm:t>
    </dgm:pt>
    <dgm:pt modelId="{E6B7E1B8-16AB-9947-91C8-DC838582AF61}">
      <dgm:prSet phldrT="[Texto]"/>
      <dgm:spPr/>
      <dgm:t>
        <a:bodyPr/>
        <a:lstStyle/>
        <a:p>
          <a:r>
            <a:rPr lang="es-ES_tradnl" dirty="0" smtClean="0"/>
            <a:t>Auditor</a:t>
          </a:r>
          <a:r>
            <a:rPr lang="es-ES" dirty="0" err="1" smtClean="0"/>
            <a:t>ías</a:t>
          </a:r>
          <a:r>
            <a:rPr lang="es-ES" dirty="0" smtClean="0"/>
            <a:t> Externas</a:t>
          </a:r>
          <a:endParaRPr lang="es-ES_tradnl" dirty="0"/>
        </a:p>
      </dgm:t>
    </dgm:pt>
    <dgm:pt modelId="{4C76D40C-0C04-2447-9AAA-863A5C368221}" type="parTrans" cxnId="{87025529-922F-1946-A888-7CB00F7EEDED}">
      <dgm:prSet/>
      <dgm:spPr/>
      <dgm:t>
        <a:bodyPr/>
        <a:lstStyle/>
        <a:p>
          <a:endParaRPr lang="es-ES_tradnl"/>
        </a:p>
      </dgm:t>
    </dgm:pt>
    <dgm:pt modelId="{37F8E4A2-AFC1-8C41-801B-41604734EC2C}" type="sibTrans" cxnId="{87025529-922F-1946-A888-7CB00F7EEDED}">
      <dgm:prSet/>
      <dgm:spPr/>
      <dgm:t>
        <a:bodyPr/>
        <a:lstStyle/>
        <a:p>
          <a:endParaRPr lang="es-ES_tradnl"/>
        </a:p>
      </dgm:t>
    </dgm:pt>
    <dgm:pt modelId="{27549CDF-33CC-2842-8416-867A75258B77}">
      <dgm:prSet phldrT="[Texto]"/>
      <dgm:spPr/>
      <dgm:t>
        <a:bodyPr/>
        <a:lstStyle/>
        <a:p>
          <a:r>
            <a:rPr lang="es-ES_tradnl" dirty="0" err="1" smtClean="0"/>
            <a:t>Evaluaci</a:t>
          </a:r>
          <a:r>
            <a:rPr lang="es-ES" dirty="0" err="1" smtClean="0"/>
            <a:t>ón</a:t>
          </a:r>
          <a:r>
            <a:rPr lang="es-ES" dirty="0" smtClean="0"/>
            <a:t> de la Alta Dirección</a:t>
          </a:r>
          <a:endParaRPr lang="es-ES_tradnl" dirty="0"/>
        </a:p>
      </dgm:t>
    </dgm:pt>
    <dgm:pt modelId="{16CBE3BC-B753-0745-B21B-2537AFAC0F29}" type="parTrans" cxnId="{BB5AAA82-617C-B74E-8E6B-8EB76FF18D8B}">
      <dgm:prSet/>
      <dgm:spPr/>
      <dgm:t>
        <a:bodyPr/>
        <a:lstStyle/>
        <a:p>
          <a:endParaRPr lang="es-ES_tradnl"/>
        </a:p>
      </dgm:t>
    </dgm:pt>
    <dgm:pt modelId="{F16B259C-840F-F549-94B6-A8B3D350B8F6}" type="sibTrans" cxnId="{BB5AAA82-617C-B74E-8E6B-8EB76FF18D8B}">
      <dgm:prSet/>
      <dgm:spPr/>
      <dgm:t>
        <a:bodyPr/>
        <a:lstStyle/>
        <a:p>
          <a:endParaRPr lang="es-ES_tradnl"/>
        </a:p>
      </dgm:t>
    </dgm:pt>
    <dgm:pt modelId="{9B152BD8-7734-4E4D-A1C5-A0BA11572D9D}">
      <dgm:prSet phldrT="[Texto]"/>
      <dgm:spPr/>
      <dgm:t>
        <a:bodyPr/>
        <a:lstStyle/>
        <a:p>
          <a:r>
            <a:rPr lang="es-ES_tradnl" dirty="0" err="1" smtClean="0"/>
            <a:t>Evaluaci</a:t>
          </a:r>
          <a:r>
            <a:rPr lang="es-ES" dirty="0" err="1" smtClean="0"/>
            <a:t>ón</a:t>
          </a:r>
          <a:r>
            <a:rPr lang="es-ES" dirty="0" smtClean="0"/>
            <a:t> Plan (SIGCMA)</a:t>
          </a:r>
          <a:endParaRPr lang="es-ES_tradnl" dirty="0"/>
        </a:p>
      </dgm:t>
    </dgm:pt>
    <dgm:pt modelId="{3F2F8B3F-04D3-624F-B8A2-F4E47C3A8262}" type="parTrans" cxnId="{DCE129B4-902F-7F44-93DE-34B93D1A7240}">
      <dgm:prSet/>
      <dgm:spPr/>
      <dgm:t>
        <a:bodyPr/>
        <a:lstStyle/>
        <a:p>
          <a:endParaRPr lang="es-ES_tradnl"/>
        </a:p>
      </dgm:t>
    </dgm:pt>
    <dgm:pt modelId="{C144CB64-E771-8A42-BD4F-4E5B519E4381}" type="sibTrans" cxnId="{DCE129B4-902F-7F44-93DE-34B93D1A7240}">
      <dgm:prSet/>
      <dgm:spPr/>
      <dgm:t>
        <a:bodyPr/>
        <a:lstStyle/>
        <a:p>
          <a:endParaRPr lang="es-ES_tradnl"/>
        </a:p>
      </dgm:t>
    </dgm:pt>
    <dgm:pt modelId="{054E7A83-25FF-AA4D-AD5D-6B54E12AF681}" type="pres">
      <dgm:prSet presAssocID="{073D9697-CE72-904F-94D0-FCC96C122B46}" presName="compositeShape" presStyleCnt="0">
        <dgm:presLayoutVars>
          <dgm:chMax val="7"/>
          <dgm:dir/>
          <dgm:resizeHandles val="exact"/>
        </dgm:presLayoutVars>
      </dgm:prSet>
      <dgm:spPr/>
    </dgm:pt>
    <dgm:pt modelId="{F6C8FE82-FAA9-E84D-8E87-D695A5189CB0}" type="pres">
      <dgm:prSet presAssocID="{073D9697-CE72-904F-94D0-FCC96C122B46}" presName="wedge1" presStyleLbl="node1" presStyleIdx="0" presStyleCnt="4"/>
      <dgm:spPr/>
      <dgm:t>
        <a:bodyPr/>
        <a:lstStyle/>
        <a:p>
          <a:endParaRPr lang="es-CO"/>
        </a:p>
      </dgm:t>
    </dgm:pt>
    <dgm:pt modelId="{066A55A7-EAC5-1941-8B9D-B8A520565CAF}" type="pres">
      <dgm:prSet presAssocID="{073D9697-CE72-904F-94D0-FCC96C122B46}" presName="dummy1a" presStyleCnt="0"/>
      <dgm:spPr/>
    </dgm:pt>
    <dgm:pt modelId="{992AD7A7-1D6C-D542-B636-A0C76F525E63}" type="pres">
      <dgm:prSet presAssocID="{073D9697-CE72-904F-94D0-FCC96C122B46}" presName="dummy1b" presStyleCnt="0"/>
      <dgm:spPr/>
    </dgm:pt>
    <dgm:pt modelId="{E48C5F13-6D04-5C4B-BF61-A1BF4FDCA968}" type="pres">
      <dgm:prSet presAssocID="{073D9697-CE72-904F-94D0-FCC96C122B46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4B52EA5-43D0-2E45-AAFF-87F5538627B5}" type="pres">
      <dgm:prSet presAssocID="{073D9697-CE72-904F-94D0-FCC96C122B46}" presName="wedge2" presStyleLbl="node1" presStyleIdx="1" presStyleCnt="4"/>
      <dgm:spPr/>
      <dgm:t>
        <a:bodyPr/>
        <a:lstStyle/>
        <a:p>
          <a:endParaRPr lang="es-CO"/>
        </a:p>
      </dgm:t>
    </dgm:pt>
    <dgm:pt modelId="{81033EAF-256B-7148-B754-C45E5630D748}" type="pres">
      <dgm:prSet presAssocID="{073D9697-CE72-904F-94D0-FCC96C122B46}" presName="dummy2a" presStyleCnt="0"/>
      <dgm:spPr/>
    </dgm:pt>
    <dgm:pt modelId="{B84FAC7C-9158-D94B-8246-2A6DC1889947}" type="pres">
      <dgm:prSet presAssocID="{073D9697-CE72-904F-94D0-FCC96C122B46}" presName="dummy2b" presStyleCnt="0"/>
      <dgm:spPr/>
    </dgm:pt>
    <dgm:pt modelId="{41AB6A8F-5246-424D-827A-FC8E4A32D72B}" type="pres">
      <dgm:prSet presAssocID="{073D9697-CE72-904F-94D0-FCC96C122B46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5E31659-A73D-A548-8539-8850E74CD1F6}" type="pres">
      <dgm:prSet presAssocID="{073D9697-CE72-904F-94D0-FCC96C122B46}" presName="wedge3" presStyleLbl="node1" presStyleIdx="2" presStyleCnt="4"/>
      <dgm:spPr/>
      <dgm:t>
        <a:bodyPr/>
        <a:lstStyle/>
        <a:p>
          <a:endParaRPr lang="es-CO"/>
        </a:p>
      </dgm:t>
    </dgm:pt>
    <dgm:pt modelId="{8B1053C6-C20B-AD4F-B335-59C3BA6DC324}" type="pres">
      <dgm:prSet presAssocID="{073D9697-CE72-904F-94D0-FCC96C122B46}" presName="dummy3a" presStyleCnt="0"/>
      <dgm:spPr/>
    </dgm:pt>
    <dgm:pt modelId="{E0D512F5-C184-D94E-BD43-750E61DA46A8}" type="pres">
      <dgm:prSet presAssocID="{073D9697-CE72-904F-94D0-FCC96C122B46}" presName="dummy3b" presStyleCnt="0"/>
      <dgm:spPr/>
    </dgm:pt>
    <dgm:pt modelId="{72C3C736-E96E-2240-9F7D-BAE6C580CB3A}" type="pres">
      <dgm:prSet presAssocID="{073D9697-CE72-904F-94D0-FCC96C122B46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4566621-5425-0E4B-BFBA-6B4BA68DF310}" type="pres">
      <dgm:prSet presAssocID="{073D9697-CE72-904F-94D0-FCC96C122B46}" presName="wedge4" presStyleLbl="node1" presStyleIdx="3" presStyleCnt="4"/>
      <dgm:spPr/>
      <dgm:t>
        <a:bodyPr/>
        <a:lstStyle/>
        <a:p>
          <a:endParaRPr lang="es-ES_tradnl"/>
        </a:p>
      </dgm:t>
    </dgm:pt>
    <dgm:pt modelId="{4EC6C819-6F00-2744-A20D-BDCA6E405C03}" type="pres">
      <dgm:prSet presAssocID="{073D9697-CE72-904F-94D0-FCC96C122B46}" presName="dummy4a" presStyleCnt="0"/>
      <dgm:spPr/>
    </dgm:pt>
    <dgm:pt modelId="{B618930F-7D5F-DC40-8E43-59CD0F9EB6B8}" type="pres">
      <dgm:prSet presAssocID="{073D9697-CE72-904F-94D0-FCC96C122B46}" presName="dummy4b" presStyleCnt="0"/>
      <dgm:spPr/>
    </dgm:pt>
    <dgm:pt modelId="{A7B38DD4-0B17-534A-825A-F83C83CF3C08}" type="pres">
      <dgm:prSet presAssocID="{073D9697-CE72-904F-94D0-FCC96C122B46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3779ADD-ADE4-2B4D-89F6-38B02EB8BA7A}" type="pres">
      <dgm:prSet presAssocID="{F84C8E42-2145-D346-B215-8301A5C1570E}" presName="arrowWedge1" presStyleLbl="fgSibTrans2D1" presStyleIdx="0" presStyleCnt="4"/>
      <dgm:spPr/>
    </dgm:pt>
    <dgm:pt modelId="{3B9D69BA-EDF5-E34F-9854-85839AC16FFC}" type="pres">
      <dgm:prSet presAssocID="{37F8E4A2-AFC1-8C41-801B-41604734EC2C}" presName="arrowWedge2" presStyleLbl="fgSibTrans2D1" presStyleIdx="1" presStyleCnt="4"/>
      <dgm:spPr/>
    </dgm:pt>
    <dgm:pt modelId="{8EDE06CC-9450-F84E-888F-ACE06DFE110F}" type="pres">
      <dgm:prSet presAssocID="{F16B259C-840F-F549-94B6-A8B3D350B8F6}" presName="arrowWedge3" presStyleLbl="fgSibTrans2D1" presStyleIdx="2" presStyleCnt="4"/>
      <dgm:spPr/>
    </dgm:pt>
    <dgm:pt modelId="{38D81097-3803-6C43-8AB4-EEF0C2C6BE65}" type="pres">
      <dgm:prSet presAssocID="{C144CB64-E771-8A42-BD4F-4E5B519E4381}" presName="arrowWedge4" presStyleLbl="fgSibTrans2D1" presStyleIdx="3" presStyleCnt="4"/>
      <dgm:spPr/>
    </dgm:pt>
  </dgm:ptLst>
  <dgm:cxnLst>
    <dgm:cxn modelId="{87025529-922F-1946-A888-7CB00F7EEDED}" srcId="{073D9697-CE72-904F-94D0-FCC96C122B46}" destId="{E6B7E1B8-16AB-9947-91C8-DC838582AF61}" srcOrd="1" destOrd="0" parTransId="{4C76D40C-0C04-2447-9AAA-863A5C368221}" sibTransId="{37F8E4A2-AFC1-8C41-801B-41604734EC2C}"/>
    <dgm:cxn modelId="{E1588600-FD73-8D4B-9A06-CB96CB1CE157}" type="presOf" srcId="{67DF2B19-9194-2843-85FD-4C7B325B5154}" destId="{E48C5F13-6D04-5C4B-BF61-A1BF4FDCA968}" srcOrd="1" destOrd="0" presId="urn:microsoft.com/office/officeart/2005/8/layout/cycle8"/>
    <dgm:cxn modelId="{DCE129B4-902F-7F44-93DE-34B93D1A7240}" srcId="{073D9697-CE72-904F-94D0-FCC96C122B46}" destId="{9B152BD8-7734-4E4D-A1C5-A0BA11572D9D}" srcOrd="3" destOrd="0" parTransId="{3F2F8B3F-04D3-624F-B8A2-F4E47C3A8262}" sibTransId="{C144CB64-E771-8A42-BD4F-4E5B519E4381}"/>
    <dgm:cxn modelId="{E08179D1-814F-4642-A45D-C096D21EBF15}" srcId="{073D9697-CE72-904F-94D0-FCC96C122B46}" destId="{67DF2B19-9194-2843-85FD-4C7B325B5154}" srcOrd="0" destOrd="0" parTransId="{CD67F1BA-4C62-9D40-8518-A39D8B6D01CE}" sibTransId="{F84C8E42-2145-D346-B215-8301A5C1570E}"/>
    <dgm:cxn modelId="{7899AA19-3E8A-5446-926F-10DFC1251D45}" type="presOf" srcId="{E6B7E1B8-16AB-9947-91C8-DC838582AF61}" destId="{41AB6A8F-5246-424D-827A-FC8E4A32D72B}" srcOrd="1" destOrd="0" presId="urn:microsoft.com/office/officeart/2005/8/layout/cycle8"/>
    <dgm:cxn modelId="{3749D3A6-B5CB-DE4D-B17E-7C2762234708}" type="presOf" srcId="{27549CDF-33CC-2842-8416-867A75258B77}" destId="{D5E31659-A73D-A548-8539-8850E74CD1F6}" srcOrd="0" destOrd="0" presId="urn:microsoft.com/office/officeart/2005/8/layout/cycle8"/>
    <dgm:cxn modelId="{C9B1E4B4-856E-8140-8CEA-E4E198B646EF}" type="presOf" srcId="{27549CDF-33CC-2842-8416-867A75258B77}" destId="{72C3C736-E96E-2240-9F7D-BAE6C580CB3A}" srcOrd="1" destOrd="0" presId="urn:microsoft.com/office/officeart/2005/8/layout/cycle8"/>
    <dgm:cxn modelId="{BB5AAA82-617C-B74E-8E6B-8EB76FF18D8B}" srcId="{073D9697-CE72-904F-94D0-FCC96C122B46}" destId="{27549CDF-33CC-2842-8416-867A75258B77}" srcOrd="2" destOrd="0" parTransId="{16CBE3BC-B753-0745-B21B-2537AFAC0F29}" sibTransId="{F16B259C-840F-F549-94B6-A8B3D350B8F6}"/>
    <dgm:cxn modelId="{5D8B1732-C4F2-824F-BD9D-6697E3568849}" type="presOf" srcId="{E6B7E1B8-16AB-9947-91C8-DC838582AF61}" destId="{A4B52EA5-43D0-2E45-AAFF-87F5538627B5}" srcOrd="0" destOrd="0" presId="urn:microsoft.com/office/officeart/2005/8/layout/cycle8"/>
    <dgm:cxn modelId="{D584A173-7729-0944-96C8-FECC7FEA2744}" type="presOf" srcId="{073D9697-CE72-904F-94D0-FCC96C122B46}" destId="{054E7A83-25FF-AA4D-AD5D-6B54E12AF681}" srcOrd="0" destOrd="0" presId="urn:microsoft.com/office/officeart/2005/8/layout/cycle8"/>
    <dgm:cxn modelId="{87A11659-3F1F-9C40-B277-617AB590FFE4}" type="presOf" srcId="{9B152BD8-7734-4E4D-A1C5-A0BA11572D9D}" destId="{54566621-5425-0E4B-BFBA-6B4BA68DF310}" srcOrd="0" destOrd="0" presId="urn:microsoft.com/office/officeart/2005/8/layout/cycle8"/>
    <dgm:cxn modelId="{5244A5C3-CB8B-EC41-81C6-74FFCAA91C6B}" type="presOf" srcId="{9B152BD8-7734-4E4D-A1C5-A0BA11572D9D}" destId="{A7B38DD4-0B17-534A-825A-F83C83CF3C08}" srcOrd="1" destOrd="0" presId="urn:microsoft.com/office/officeart/2005/8/layout/cycle8"/>
    <dgm:cxn modelId="{6AE57D88-83DB-5C46-8519-9EED54F2608A}" type="presOf" srcId="{67DF2B19-9194-2843-85FD-4C7B325B5154}" destId="{F6C8FE82-FAA9-E84D-8E87-D695A5189CB0}" srcOrd="0" destOrd="0" presId="urn:microsoft.com/office/officeart/2005/8/layout/cycle8"/>
    <dgm:cxn modelId="{312279EB-F88A-7F4B-A916-F5A7A58801CD}" type="presParOf" srcId="{054E7A83-25FF-AA4D-AD5D-6B54E12AF681}" destId="{F6C8FE82-FAA9-E84D-8E87-D695A5189CB0}" srcOrd="0" destOrd="0" presId="urn:microsoft.com/office/officeart/2005/8/layout/cycle8"/>
    <dgm:cxn modelId="{8DE814BD-418B-8541-B3DB-AE0E1F199E1C}" type="presParOf" srcId="{054E7A83-25FF-AA4D-AD5D-6B54E12AF681}" destId="{066A55A7-EAC5-1941-8B9D-B8A520565CAF}" srcOrd="1" destOrd="0" presId="urn:microsoft.com/office/officeart/2005/8/layout/cycle8"/>
    <dgm:cxn modelId="{356CC6E4-DA30-E947-BE46-A01511C5C99D}" type="presParOf" srcId="{054E7A83-25FF-AA4D-AD5D-6B54E12AF681}" destId="{992AD7A7-1D6C-D542-B636-A0C76F525E63}" srcOrd="2" destOrd="0" presId="urn:microsoft.com/office/officeart/2005/8/layout/cycle8"/>
    <dgm:cxn modelId="{6A06F5BA-FD07-B94B-8F46-FC01BC88230C}" type="presParOf" srcId="{054E7A83-25FF-AA4D-AD5D-6B54E12AF681}" destId="{E48C5F13-6D04-5C4B-BF61-A1BF4FDCA968}" srcOrd="3" destOrd="0" presId="urn:microsoft.com/office/officeart/2005/8/layout/cycle8"/>
    <dgm:cxn modelId="{5C5AA18D-C4CB-D148-B69A-948F06974351}" type="presParOf" srcId="{054E7A83-25FF-AA4D-AD5D-6B54E12AF681}" destId="{A4B52EA5-43D0-2E45-AAFF-87F5538627B5}" srcOrd="4" destOrd="0" presId="urn:microsoft.com/office/officeart/2005/8/layout/cycle8"/>
    <dgm:cxn modelId="{B3EB8FE1-8951-8745-B736-1D14153F9382}" type="presParOf" srcId="{054E7A83-25FF-AA4D-AD5D-6B54E12AF681}" destId="{81033EAF-256B-7148-B754-C45E5630D748}" srcOrd="5" destOrd="0" presId="urn:microsoft.com/office/officeart/2005/8/layout/cycle8"/>
    <dgm:cxn modelId="{CF0E9E69-4B2B-D043-A76C-963FEAD2A315}" type="presParOf" srcId="{054E7A83-25FF-AA4D-AD5D-6B54E12AF681}" destId="{B84FAC7C-9158-D94B-8246-2A6DC1889947}" srcOrd="6" destOrd="0" presId="urn:microsoft.com/office/officeart/2005/8/layout/cycle8"/>
    <dgm:cxn modelId="{027BB590-FE15-D54D-AB91-EDBF90445AF2}" type="presParOf" srcId="{054E7A83-25FF-AA4D-AD5D-6B54E12AF681}" destId="{41AB6A8F-5246-424D-827A-FC8E4A32D72B}" srcOrd="7" destOrd="0" presId="urn:microsoft.com/office/officeart/2005/8/layout/cycle8"/>
    <dgm:cxn modelId="{8195EC36-BDCB-BC4A-90E7-CC740A422E73}" type="presParOf" srcId="{054E7A83-25FF-AA4D-AD5D-6B54E12AF681}" destId="{D5E31659-A73D-A548-8539-8850E74CD1F6}" srcOrd="8" destOrd="0" presId="urn:microsoft.com/office/officeart/2005/8/layout/cycle8"/>
    <dgm:cxn modelId="{0C35D012-94ED-784A-A001-0A18629AA410}" type="presParOf" srcId="{054E7A83-25FF-AA4D-AD5D-6B54E12AF681}" destId="{8B1053C6-C20B-AD4F-B335-59C3BA6DC324}" srcOrd="9" destOrd="0" presId="urn:microsoft.com/office/officeart/2005/8/layout/cycle8"/>
    <dgm:cxn modelId="{3439A56D-E7DD-EA49-B801-2DBAA85F96E6}" type="presParOf" srcId="{054E7A83-25FF-AA4D-AD5D-6B54E12AF681}" destId="{E0D512F5-C184-D94E-BD43-750E61DA46A8}" srcOrd="10" destOrd="0" presId="urn:microsoft.com/office/officeart/2005/8/layout/cycle8"/>
    <dgm:cxn modelId="{42F9706B-1340-FA45-BD56-77C2182B9349}" type="presParOf" srcId="{054E7A83-25FF-AA4D-AD5D-6B54E12AF681}" destId="{72C3C736-E96E-2240-9F7D-BAE6C580CB3A}" srcOrd="11" destOrd="0" presId="urn:microsoft.com/office/officeart/2005/8/layout/cycle8"/>
    <dgm:cxn modelId="{6612BD89-2E7B-BA42-ACF7-0EB2EB65CD8F}" type="presParOf" srcId="{054E7A83-25FF-AA4D-AD5D-6B54E12AF681}" destId="{54566621-5425-0E4B-BFBA-6B4BA68DF310}" srcOrd="12" destOrd="0" presId="urn:microsoft.com/office/officeart/2005/8/layout/cycle8"/>
    <dgm:cxn modelId="{4E65DCE1-5D50-D044-9CA6-6E3224D4078E}" type="presParOf" srcId="{054E7A83-25FF-AA4D-AD5D-6B54E12AF681}" destId="{4EC6C819-6F00-2744-A20D-BDCA6E405C03}" srcOrd="13" destOrd="0" presId="urn:microsoft.com/office/officeart/2005/8/layout/cycle8"/>
    <dgm:cxn modelId="{1BA120B9-7209-BE4A-9232-9991980FF4FF}" type="presParOf" srcId="{054E7A83-25FF-AA4D-AD5D-6B54E12AF681}" destId="{B618930F-7D5F-DC40-8E43-59CD0F9EB6B8}" srcOrd="14" destOrd="0" presId="urn:microsoft.com/office/officeart/2005/8/layout/cycle8"/>
    <dgm:cxn modelId="{00850947-043A-4643-B17B-96298029ED37}" type="presParOf" srcId="{054E7A83-25FF-AA4D-AD5D-6B54E12AF681}" destId="{A7B38DD4-0B17-534A-825A-F83C83CF3C08}" srcOrd="15" destOrd="0" presId="urn:microsoft.com/office/officeart/2005/8/layout/cycle8"/>
    <dgm:cxn modelId="{E69CBA81-6687-5F4F-A476-3477FAE765EE}" type="presParOf" srcId="{054E7A83-25FF-AA4D-AD5D-6B54E12AF681}" destId="{43779ADD-ADE4-2B4D-89F6-38B02EB8BA7A}" srcOrd="16" destOrd="0" presId="urn:microsoft.com/office/officeart/2005/8/layout/cycle8"/>
    <dgm:cxn modelId="{F5F90106-0324-2B45-B3F1-B320AA7CB8E1}" type="presParOf" srcId="{054E7A83-25FF-AA4D-AD5D-6B54E12AF681}" destId="{3B9D69BA-EDF5-E34F-9854-85839AC16FFC}" srcOrd="17" destOrd="0" presId="urn:microsoft.com/office/officeart/2005/8/layout/cycle8"/>
    <dgm:cxn modelId="{F7D78399-D1E9-6E48-91D3-F539C85DC42F}" type="presParOf" srcId="{054E7A83-25FF-AA4D-AD5D-6B54E12AF681}" destId="{8EDE06CC-9450-F84E-888F-ACE06DFE110F}" srcOrd="18" destOrd="0" presId="urn:microsoft.com/office/officeart/2005/8/layout/cycle8"/>
    <dgm:cxn modelId="{DCCD31B0-9BB8-154A-B9CF-7818BE1C5518}" type="presParOf" srcId="{054E7A83-25FF-AA4D-AD5D-6B54E12AF681}" destId="{38D81097-3803-6C43-8AB4-EEF0C2C6BE65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B393F8-C338-4EC9-B2BC-0B134D67662A}" type="doc">
      <dgm:prSet loTypeId="urn:microsoft.com/office/officeart/2005/8/layout/lProcess2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CE4E1989-0A0A-4237-8AAC-326AF8DCBBBC}">
      <dgm:prSet phldrT="[Texto]"/>
      <dgm:spPr/>
      <dgm:t>
        <a:bodyPr/>
        <a:lstStyle/>
        <a:p>
          <a:r>
            <a:rPr lang="es-ES"/>
            <a:t>Jurisdicción Ordinaria</a:t>
          </a:r>
        </a:p>
      </dgm:t>
    </dgm:pt>
    <dgm:pt modelId="{ABAE7C26-D29E-4301-886B-3666E659B16E}" type="parTrans" cxnId="{BD73BA8C-C9BD-4395-B7ED-BDA8543124FD}">
      <dgm:prSet/>
      <dgm:spPr/>
      <dgm:t>
        <a:bodyPr/>
        <a:lstStyle/>
        <a:p>
          <a:endParaRPr lang="es-ES"/>
        </a:p>
      </dgm:t>
    </dgm:pt>
    <dgm:pt modelId="{F6166A41-B6AA-4761-A4A0-F76F08F485AE}" type="sibTrans" cxnId="{BD73BA8C-C9BD-4395-B7ED-BDA8543124FD}">
      <dgm:prSet/>
      <dgm:spPr/>
      <dgm:t>
        <a:bodyPr/>
        <a:lstStyle/>
        <a:p>
          <a:endParaRPr lang="es-ES"/>
        </a:p>
      </dgm:t>
    </dgm:pt>
    <dgm:pt modelId="{433C26ED-C6DA-4A86-8071-31177CFD4120}">
      <dgm:prSet phldrT="[Texto]"/>
      <dgm:spPr/>
      <dgm:t>
        <a:bodyPr/>
        <a:lstStyle/>
        <a:p>
          <a:r>
            <a:rPr lang="es-ES"/>
            <a:t>Corte Suprema de Justicia</a:t>
          </a:r>
        </a:p>
      </dgm:t>
    </dgm:pt>
    <dgm:pt modelId="{D007AE37-49F5-4F81-8458-76F698E359BB}" type="parTrans" cxnId="{4E18C8EE-8D1E-41E2-80DA-14B89059E6E6}">
      <dgm:prSet/>
      <dgm:spPr/>
      <dgm:t>
        <a:bodyPr/>
        <a:lstStyle/>
        <a:p>
          <a:endParaRPr lang="es-ES"/>
        </a:p>
      </dgm:t>
    </dgm:pt>
    <dgm:pt modelId="{FF653FC5-F0CE-4018-8B46-AF2BA0C6640C}" type="sibTrans" cxnId="{4E18C8EE-8D1E-41E2-80DA-14B89059E6E6}">
      <dgm:prSet/>
      <dgm:spPr/>
      <dgm:t>
        <a:bodyPr/>
        <a:lstStyle/>
        <a:p>
          <a:endParaRPr lang="es-ES"/>
        </a:p>
      </dgm:t>
    </dgm:pt>
    <dgm:pt modelId="{94E3F879-B247-443D-998E-2F4208D45CAB}">
      <dgm:prSet phldrT="[Texto]"/>
      <dgm:spPr/>
      <dgm:t>
        <a:bodyPr/>
        <a:lstStyle/>
        <a:p>
          <a:r>
            <a:rPr lang="es-ES"/>
            <a:t>Tribunales Superiores</a:t>
          </a:r>
        </a:p>
      </dgm:t>
    </dgm:pt>
    <dgm:pt modelId="{893FE4A0-2AF4-4CC5-8F71-EDAC863CBD80}" type="parTrans" cxnId="{31697DCD-B486-4669-90EC-CC5F227C7669}">
      <dgm:prSet/>
      <dgm:spPr/>
      <dgm:t>
        <a:bodyPr/>
        <a:lstStyle/>
        <a:p>
          <a:endParaRPr lang="es-ES"/>
        </a:p>
      </dgm:t>
    </dgm:pt>
    <dgm:pt modelId="{AD0FB913-2526-46C8-908B-017D3828FAAB}" type="sibTrans" cxnId="{31697DCD-B486-4669-90EC-CC5F227C7669}">
      <dgm:prSet/>
      <dgm:spPr/>
      <dgm:t>
        <a:bodyPr/>
        <a:lstStyle/>
        <a:p>
          <a:endParaRPr lang="es-ES"/>
        </a:p>
      </dgm:t>
    </dgm:pt>
    <dgm:pt modelId="{B9831D70-3E69-4EDF-9D86-FE34A1654B75}">
      <dgm:prSet phldrT="[Texto]"/>
      <dgm:spPr/>
      <dgm:t>
        <a:bodyPr/>
        <a:lstStyle/>
        <a:p>
          <a:r>
            <a:rPr lang="es-ES"/>
            <a:t>Jurisdicción Contencioso Administrativa</a:t>
          </a:r>
        </a:p>
      </dgm:t>
    </dgm:pt>
    <dgm:pt modelId="{6C8970E6-E2D8-476C-9771-15FB0394A247}" type="parTrans" cxnId="{F8A8F8C5-E88C-4172-85BA-D0CF62BB1BE0}">
      <dgm:prSet/>
      <dgm:spPr/>
      <dgm:t>
        <a:bodyPr/>
        <a:lstStyle/>
        <a:p>
          <a:endParaRPr lang="es-ES"/>
        </a:p>
      </dgm:t>
    </dgm:pt>
    <dgm:pt modelId="{097B56F0-91EB-42B7-A6D7-4D4C7DD1151B}" type="sibTrans" cxnId="{F8A8F8C5-E88C-4172-85BA-D0CF62BB1BE0}">
      <dgm:prSet/>
      <dgm:spPr/>
      <dgm:t>
        <a:bodyPr/>
        <a:lstStyle/>
        <a:p>
          <a:endParaRPr lang="es-ES"/>
        </a:p>
      </dgm:t>
    </dgm:pt>
    <dgm:pt modelId="{00C329B0-0BE5-4070-B035-1280959001FA}">
      <dgm:prSet phldrT="[Texto]"/>
      <dgm:spPr/>
      <dgm:t>
        <a:bodyPr/>
        <a:lstStyle/>
        <a:p>
          <a:r>
            <a:rPr lang="es-ES"/>
            <a:t>Consejo de Estado</a:t>
          </a:r>
        </a:p>
      </dgm:t>
    </dgm:pt>
    <dgm:pt modelId="{57027BDB-60F1-495C-B016-D77FF5B2CAB2}" type="parTrans" cxnId="{F46C5B9C-58F7-4FEA-941E-7CCA7F8CD1B0}">
      <dgm:prSet/>
      <dgm:spPr/>
      <dgm:t>
        <a:bodyPr/>
        <a:lstStyle/>
        <a:p>
          <a:endParaRPr lang="es-ES"/>
        </a:p>
      </dgm:t>
    </dgm:pt>
    <dgm:pt modelId="{0AE6D97C-E966-4363-B8AE-02ED9509F91A}" type="sibTrans" cxnId="{F46C5B9C-58F7-4FEA-941E-7CCA7F8CD1B0}">
      <dgm:prSet/>
      <dgm:spPr/>
      <dgm:t>
        <a:bodyPr/>
        <a:lstStyle/>
        <a:p>
          <a:endParaRPr lang="es-ES"/>
        </a:p>
      </dgm:t>
    </dgm:pt>
    <dgm:pt modelId="{8E750D4A-8076-47B6-A98E-1EDEA4B3A515}">
      <dgm:prSet phldrT="[Texto]"/>
      <dgm:spPr/>
      <dgm:t>
        <a:bodyPr/>
        <a:lstStyle/>
        <a:p>
          <a:r>
            <a:rPr lang="es-ES"/>
            <a:t>Tribunales Contenciosos Administrativos </a:t>
          </a:r>
        </a:p>
      </dgm:t>
    </dgm:pt>
    <dgm:pt modelId="{3FCECDB1-2072-4B52-81E2-84BC25620E7E}" type="parTrans" cxnId="{A7562A93-2EB9-42E8-9821-337615CF76E8}">
      <dgm:prSet/>
      <dgm:spPr/>
      <dgm:t>
        <a:bodyPr/>
        <a:lstStyle/>
        <a:p>
          <a:endParaRPr lang="es-ES"/>
        </a:p>
      </dgm:t>
    </dgm:pt>
    <dgm:pt modelId="{172F7666-3631-4DD7-9D50-FE18AB7D0286}" type="sibTrans" cxnId="{A7562A93-2EB9-42E8-9821-337615CF76E8}">
      <dgm:prSet/>
      <dgm:spPr/>
      <dgm:t>
        <a:bodyPr/>
        <a:lstStyle/>
        <a:p>
          <a:endParaRPr lang="es-ES"/>
        </a:p>
      </dgm:t>
    </dgm:pt>
    <dgm:pt modelId="{234A806D-4025-4BE8-8ED4-0B965D7FC886}">
      <dgm:prSet phldrT="[Texto]"/>
      <dgm:spPr/>
      <dgm:t>
        <a:bodyPr/>
        <a:lstStyle/>
        <a:p>
          <a:r>
            <a:rPr lang="es-ES"/>
            <a:t>Jurisdicción Constitucional</a:t>
          </a:r>
        </a:p>
      </dgm:t>
    </dgm:pt>
    <dgm:pt modelId="{CDE44660-E03A-46E7-8184-40BB0D2A141F}" type="parTrans" cxnId="{EF0D1A05-6475-4F79-8E13-8664E7F3ED36}">
      <dgm:prSet/>
      <dgm:spPr/>
      <dgm:t>
        <a:bodyPr/>
        <a:lstStyle/>
        <a:p>
          <a:endParaRPr lang="es-ES"/>
        </a:p>
      </dgm:t>
    </dgm:pt>
    <dgm:pt modelId="{DA7E7120-44FB-4CB3-A9AF-2021DFE735A1}" type="sibTrans" cxnId="{EF0D1A05-6475-4F79-8E13-8664E7F3ED36}">
      <dgm:prSet/>
      <dgm:spPr/>
      <dgm:t>
        <a:bodyPr/>
        <a:lstStyle/>
        <a:p>
          <a:endParaRPr lang="es-ES"/>
        </a:p>
      </dgm:t>
    </dgm:pt>
    <dgm:pt modelId="{57701FD7-802E-49B2-98BB-D1F9B8220E92}">
      <dgm:prSet phldrT="[Texto]"/>
      <dgm:spPr/>
      <dgm:t>
        <a:bodyPr/>
        <a:lstStyle/>
        <a:p>
          <a:r>
            <a:rPr lang="es-ES"/>
            <a:t>Corte Constitucional</a:t>
          </a:r>
        </a:p>
      </dgm:t>
    </dgm:pt>
    <dgm:pt modelId="{DE306799-E143-44A6-9A11-35AB811D8B72}" type="parTrans" cxnId="{3FB92869-C0FA-4CFC-909D-DEF31754BB04}">
      <dgm:prSet/>
      <dgm:spPr/>
      <dgm:t>
        <a:bodyPr/>
        <a:lstStyle/>
        <a:p>
          <a:endParaRPr lang="es-ES"/>
        </a:p>
      </dgm:t>
    </dgm:pt>
    <dgm:pt modelId="{D4D8F2EC-F98E-4244-82AC-3C3860BDC87D}" type="sibTrans" cxnId="{3FB92869-C0FA-4CFC-909D-DEF31754BB04}">
      <dgm:prSet/>
      <dgm:spPr/>
      <dgm:t>
        <a:bodyPr/>
        <a:lstStyle/>
        <a:p>
          <a:endParaRPr lang="es-ES"/>
        </a:p>
      </dgm:t>
    </dgm:pt>
    <dgm:pt modelId="{42B4F3D5-6BFD-428D-BAE9-7E9931256803}">
      <dgm:prSet phldrT="[Texto]" phldr="1"/>
      <dgm:spPr/>
      <dgm:t>
        <a:bodyPr/>
        <a:lstStyle/>
        <a:p>
          <a:endParaRPr lang="es-ES"/>
        </a:p>
      </dgm:t>
    </dgm:pt>
    <dgm:pt modelId="{69A3BBE4-0F1D-4B8C-B081-B56344951ED0}" type="parTrans" cxnId="{AF4EA39D-2265-4353-A2DB-6D3A77671E41}">
      <dgm:prSet/>
      <dgm:spPr/>
      <dgm:t>
        <a:bodyPr/>
        <a:lstStyle/>
        <a:p>
          <a:endParaRPr lang="es-ES"/>
        </a:p>
      </dgm:t>
    </dgm:pt>
    <dgm:pt modelId="{9C8D1C8B-6EC4-4708-B851-A6C07D52C51E}" type="sibTrans" cxnId="{AF4EA39D-2265-4353-A2DB-6D3A77671E41}">
      <dgm:prSet/>
      <dgm:spPr/>
      <dgm:t>
        <a:bodyPr/>
        <a:lstStyle/>
        <a:p>
          <a:endParaRPr lang="es-ES"/>
        </a:p>
      </dgm:t>
    </dgm:pt>
    <dgm:pt modelId="{0452D364-1D36-45F4-AF45-E5E6F82089B4}">
      <dgm:prSet phldrT="[Texto]"/>
      <dgm:spPr/>
      <dgm:t>
        <a:bodyPr/>
        <a:lstStyle/>
        <a:p>
          <a:r>
            <a:rPr lang="es-ES"/>
            <a:t>Jurisdicciones Especiales</a:t>
          </a:r>
        </a:p>
      </dgm:t>
    </dgm:pt>
    <dgm:pt modelId="{C25DE810-FDBB-4032-A8CC-977106432108}" type="parTrans" cxnId="{A5B64D65-ACF5-4A11-8924-CAB2BA9476EB}">
      <dgm:prSet/>
      <dgm:spPr/>
      <dgm:t>
        <a:bodyPr/>
        <a:lstStyle/>
        <a:p>
          <a:endParaRPr lang="es-ES_tradnl"/>
        </a:p>
      </dgm:t>
    </dgm:pt>
    <dgm:pt modelId="{024345EC-25B3-4152-8FDC-DFEAC61D58AB}" type="sibTrans" cxnId="{A5B64D65-ACF5-4A11-8924-CAB2BA9476EB}">
      <dgm:prSet/>
      <dgm:spPr/>
      <dgm:t>
        <a:bodyPr/>
        <a:lstStyle/>
        <a:p>
          <a:endParaRPr lang="es-ES_tradnl"/>
        </a:p>
      </dgm:t>
    </dgm:pt>
    <dgm:pt modelId="{1F7E710D-1F6A-4B78-96DA-C9DE243CCE6F}">
      <dgm:prSet phldrT="[Texto]"/>
      <dgm:spPr/>
      <dgm:t>
        <a:bodyPr/>
        <a:lstStyle/>
        <a:p>
          <a:r>
            <a:rPr lang="es-ES"/>
            <a:t>Jurisdicción Disciplinaria</a:t>
          </a:r>
        </a:p>
      </dgm:t>
    </dgm:pt>
    <dgm:pt modelId="{D7FFEEC1-136E-4B81-8B75-2BBD7ED10AAA}" type="parTrans" cxnId="{0A663A79-C53D-4E35-BEC9-04B594071CB0}">
      <dgm:prSet/>
      <dgm:spPr/>
      <dgm:t>
        <a:bodyPr/>
        <a:lstStyle/>
        <a:p>
          <a:endParaRPr lang="es-ES_tradnl"/>
        </a:p>
      </dgm:t>
    </dgm:pt>
    <dgm:pt modelId="{EEBA7AC9-5846-4648-83CE-0ED34652A001}" type="sibTrans" cxnId="{0A663A79-C53D-4E35-BEC9-04B594071CB0}">
      <dgm:prSet/>
      <dgm:spPr/>
      <dgm:t>
        <a:bodyPr/>
        <a:lstStyle/>
        <a:p>
          <a:endParaRPr lang="es-ES_tradnl"/>
        </a:p>
      </dgm:t>
    </dgm:pt>
    <dgm:pt modelId="{9F89E49E-200B-438A-B431-30737C4DB3B8}">
      <dgm:prSet phldrT="[Texto]"/>
      <dgm:spPr/>
      <dgm:t>
        <a:bodyPr/>
        <a:lstStyle/>
        <a:p>
          <a:r>
            <a:rPr lang="es-ES"/>
            <a:t>Jurisdicción Indígena</a:t>
          </a:r>
        </a:p>
      </dgm:t>
    </dgm:pt>
    <dgm:pt modelId="{C8AC34C3-3DB2-43BF-8CE8-A5A4BB05CC5F}" type="parTrans" cxnId="{DB868BB6-827C-4029-A845-A5A2E256F0FF}">
      <dgm:prSet/>
      <dgm:spPr/>
      <dgm:t>
        <a:bodyPr/>
        <a:lstStyle/>
        <a:p>
          <a:endParaRPr lang="es-ES_tradnl"/>
        </a:p>
      </dgm:t>
    </dgm:pt>
    <dgm:pt modelId="{3A890E7F-7860-4B65-8544-58E2D423C693}" type="sibTrans" cxnId="{DB868BB6-827C-4029-A845-A5A2E256F0FF}">
      <dgm:prSet/>
      <dgm:spPr/>
      <dgm:t>
        <a:bodyPr/>
        <a:lstStyle/>
        <a:p>
          <a:endParaRPr lang="es-ES_tradnl"/>
        </a:p>
      </dgm:t>
    </dgm:pt>
    <dgm:pt modelId="{9189FA34-1506-49C2-83F9-1F3F75BD54CE}">
      <dgm:prSet phldrT="[Texto]"/>
      <dgm:spPr/>
      <dgm:t>
        <a:bodyPr/>
        <a:lstStyle/>
        <a:p>
          <a:r>
            <a:rPr lang="es-ES"/>
            <a:t>Jueces de Paz</a:t>
          </a:r>
        </a:p>
      </dgm:t>
    </dgm:pt>
    <dgm:pt modelId="{FE409B2B-7520-4548-A49A-014E2765476B}" type="parTrans" cxnId="{141680C0-0B97-4A72-A00C-C40053C1992A}">
      <dgm:prSet/>
      <dgm:spPr/>
      <dgm:t>
        <a:bodyPr/>
        <a:lstStyle/>
        <a:p>
          <a:endParaRPr lang="es-ES_tradnl"/>
        </a:p>
      </dgm:t>
    </dgm:pt>
    <dgm:pt modelId="{E063769A-F0B7-454D-9D77-012817BABDCA}" type="sibTrans" cxnId="{141680C0-0B97-4A72-A00C-C40053C1992A}">
      <dgm:prSet/>
      <dgm:spPr/>
      <dgm:t>
        <a:bodyPr/>
        <a:lstStyle/>
        <a:p>
          <a:endParaRPr lang="es-ES_tradnl"/>
        </a:p>
      </dgm:t>
    </dgm:pt>
    <dgm:pt modelId="{7C862237-D23D-4454-8FFC-1D33F2996544}">
      <dgm:prSet phldrT="[Texto]"/>
      <dgm:spPr/>
      <dgm:t>
        <a:bodyPr/>
        <a:lstStyle/>
        <a:p>
          <a:r>
            <a:rPr lang="es-ES"/>
            <a:t>Despachos Judiciales de acuerdo con su especialidad y competencia</a:t>
          </a:r>
        </a:p>
      </dgm:t>
    </dgm:pt>
    <dgm:pt modelId="{9CBCBFE4-BB00-4D06-9CE6-2F46AE21891A}" type="parTrans" cxnId="{07BCB6E8-E7C1-42BB-B38E-37EE043F7E03}">
      <dgm:prSet/>
      <dgm:spPr/>
      <dgm:t>
        <a:bodyPr/>
        <a:lstStyle/>
        <a:p>
          <a:endParaRPr lang="es-ES_tradnl"/>
        </a:p>
      </dgm:t>
    </dgm:pt>
    <dgm:pt modelId="{9E2F510E-4963-4857-B5E7-A64AAE3F5E12}" type="sibTrans" cxnId="{07BCB6E8-E7C1-42BB-B38E-37EE043F7E03}">
      <dgm:prSet/>
      <dgm:spPr/>
      <dgm:t>
        <a:bodyPr/>
        <a:lstStyle/>
        <a:p>
          <a:endParaRPr lang="es-ES_tradnl"/>
        </a:p>
      </dgm:t>
    </dgm:pt>
    <dgm:pt modelId="{7B996D29-7B11-4490-B7E6-7450967ADE1C}">
      <dgm:prSet phldrT="[Texto]"/>
      <dgm:spPr/>
      <dgm:t>
        <a:bodyPr/>
        <a:lstStyle/>
        <a:p>
          <a:r>
            <a:rPr lang="es-ES"/>
            <a:t>Despachos Judiciales Administrativos</a:t>
          </a:r>
        </a:p>
      </dgm:t>
    </dgm:pt>
    <dgm:pt modelId="{5512F95F-9982-4BC7-85BC-003F95395217}" type="parTrans" cxnId="{0786B9DD-9DBD-4B5F-A3F6-84FCB0F5BDB1}">
      <dgm:prSet/>
      <dgm:spPr/>
      <dgm:t>
        <a:bodyPr/>
        <a:lstStyle/>
        <a:p>
          <a:endParaRPr lang="es-ES_tradnl"/>
        </a:p>
      </dgm:t>
    </dgm:pt>
    <dgm:pt modelId="{D85E28B5-D89D-432C-86CA-4487B5C66189}" type="sibTrans" cxnId="{0786B9DD-9DBD-4B5F-A3F6-84FCB0F5BDB1}">
      <dgm:prSet/>
      <dgm:spPr/>
      <dgm:t>
        <a:bodyPr/>
        <a:lstStyle/>
        <a:p>
          <a:endParaRPr lang="es-ES_tradnl"/>
        </a:p>
      </dgm:t>
    </dgm:pt>
    <dgm:pt modelId="{ED557277-5574-4732-8238-B4E153D3B33A}">
      <dgm:prSet phldrT="[Texto]"/>
      <dgm:spPr/>
      <dgm:t>
        <a:bodyPr/>
        <a:lstStyle/>
        <a:p>
          <a:r>
            <a:rPr lang="es-ES"/>
            <a:t>Sala Jurisdiccional Disciplinaria</a:t>
          </a:r>
        </a:p>
      </dgm:t>
    </dgm:pt>
    <dgm:pt modelId="{68D49D3B-F013-4073-918C-BA0C611AE351}" type="parTrans" cxnId="{FE792F87-50A7-4E5E-A656-F73A590FE56C}">
      <dgm:prSet/>
      <dgm:spPr/>
      <dgm:t>
        <a:bodyPr/>
        <a:lstStyle/>
        <a:p>
          <a:endParaRPr lang="es-ES_tradnl"/>
        </a:p>
      </dgm:t>
    </dgm:pt>
    <dgm:pt modelId="{DB5F6AA0-4E49-4872-97ED-A5CDAF1994F0}" type="sibTrans" cxnId="{FE792F87-50A7-4E5E-A656-F73A590FE56C}">
      <dgm:prSet/>
      <dgm:spPr/>
      <dgm:t>
        <a:bodyPr/>
        <a:lstStyle/>
        <a:p>
          <a:endParaRPr lang="es-ES_tradnl"/>
        </a:p>
      </dgm:t>
    </dgm:pt>
    <dgm:pt modelId="{59C34EB9-47E4-4453-9E10-A3F8B9493789}">
      <dgm:prSet phldrT="[Texto]"/>
      <dgm:spPr/>
      <dgm:t>
        <a:bodyPr/>
        <a:lstStyle/>
        <a:p>
          <a:r>
            <a:rPr lang="es-ES"/>
            <a:t>Salas Jurisdiccionales Disciplinarias Seccionales</a:t>
          </a:r>
        </a:p>
      </dgm:t>
    </dgm:pt>
    <dgm:pt modelId="{24515709-0A0D-4CED-806E-0523187C7316}" type="parTrans" cxnId="{59C99F22-9824-4523-AFEC-DC199E96664F}">
      <dgm:prSet/>
      <dgm:spPr/>
      <dgm:t>
        <a:bodyPr/>
        <a:lstStyle/>
        <a:p>
          <a:endParaRPr lang="es-ES_tradnl"/>
        </a:p>
      </dgm:t>
    </dgm:pt>
    <dgm:pt modelId="{C67A3175-DD82-4D04-8CF6-BE566B285362}" type="sibTrans" cxnId="{59C99F22-9824-4523-AFEC-DC199E96664F}">
      <dgm:prSet/>
      <dgm:spPr/>
      <dgm:t>
        <a:bodyPr/>
        <a:lstStyle/>
        <a:p>
          <a:endParaRPr lang="es-ES_tradnl"/>
        </a:p>
      </dgm:t>
    </dgm:pt>
    <dgm:pt modelId="{499E446A-F4C9-4F43-9886-0BD1E0090EFF}" type="pres">
      <dgm:prSet presAssocID="{54B393F8-C338-4EC9-B2BC-0B134D67662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56AD99F-0771-45A8-8875-1314B80F0D18}" type="pres">
      <dgm:prSet presAssocID="{CE4E1989-0A0A-4237-8AAC-326AF8DCBBBC}" presName="compNode" presStyleCnt="0"/>
      <dgm:spPr/>
      <dgm:t>
        <a:bodyPr/>
        <a:lstStyle/>
        <a:p>
          <a:endParaRPr lang="es-ES"/>
        </a:p>
      </dgm:t>
    </dgm:pt>
    <dgm:pt modelId="{E1670374-509C-47DF-A633-0BB65B1E8C18}" type="pres">
      <dgm:prSet presAssocID="{CE4E1989-0A0A-4237-8AAC-326AF8DCBBBC}" presName="aNode" presStyleLbl="bgShp" presStyleIdx="0" presStyleCnt="5"/>
      <dgm:spPr/>
      <dgm:t>
        <a:bodyPr/>
        <a:lstStyle/>
        <a:p>
          <a:endParaRPr lang="es-ES"/>
        </a:p>
      </dgm:t>
    </dgm:pt>
    <dgm:pt modelId="{E8A8E759-37D9-4711-8F1D-625D0F3845F2}" type="pres">
      <dgm:prSet presAssocID="{CE4E1989-0A0A-4237-8AAC-326AF8DCBBBC}" presName="textNode" presStyleLbl="bgShp" presStyleIdx="0" presStyleCnt="5"/>
      <dgm:spPr/>
      <dgm:t>
        <a:bodyPr/>
        <a:lstStyle/>
        <a:p>
          <a:endParaRPr lang="es-ES"/>
        </a:p>
      </dgm:t>
    </dgm:pt>
    <dgm:pt modelId="{577EDB21-7AD6-47F8-8EB1-CE852788169F}" type="pres">
      <dgm:prSet presAssocID="{CE4E1989-0A0A-4237-8AAC-326AF8DCBBBC}" presName="compChildNode" presStyleCnt="0"/>
      <dgm:spPr/>
      <dgm:t>
        <a:bodyPr/>
        <a:lstStyle/>
        <a:p>
          <a:endParaRPr lang="es-ES"/>
        </a:p>
      </dgm:t>
    </dgm:pt>
    <dgm:pt modelId="{4873B5E0-6E5B-4807-B616-6BF1AA1CC4DD}" type="pres">
      <dgm:prSet presAssocID="{CE4E1989-0A0A-4237-8AAC-326AF8DCBBBC}" presName="theInnerList" presStyleCnt="0"/>
      <dgm:spPr/>
      <dgm:t>
        <a:bodyPr/>
        <a:lstStyle/>
        <a:p>
          <a:endParaRPr lang="es-ES"/>
        </a:p>
      </dgm:t>
    </dgm:pt>
    <dgm:pt modelId="{FA7C8F2D-BA77-4AD6-8B74-C53DCAB92222}" type="pres">
      <dgm:prSet presAssocID="{433C26ED-C6DA-4A86-8071-31177CFD4120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D23CD6-16A6-4A8C-8A78-D9C8A82EDC36}" type="pres">
      <dgm:prSet presAssocID="{433C26ED-C6DA-4A86-8071-31177CFD4120}" presName="aSpace2" presStyleCnt="0"/>
      <dgm:spPr/>
      <dgm:t>
        <a:bodyPr/>
        <a:lstStyle/>
        <a:p>
          <a:endParaRPr lang="es-ES"/>
        </a:p>
      </dgm:t>
    </dgm:pt>
    <dgm:pt modelId="{D390D0D1-758B-4BFF-8778-07D9CAA6ACC3}" type="pres">
      <dgm:prSet presAssocID="{94E3F879-B247-443D-998E-2F4208D45CAB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F8F35C-C67E-4460-8755-B9AAA94F15D7}" type="pres">
      <dgm:prSet presAssocID="{94E3F879-B247-443D-998E-2F4208D45CAB}" presName="aSpace2" presStyleCnt="0"/>
      <dgm:spPr/>
      <dgm:t>
        <a:bodyPr/>
        <a:lstStyle/>
        <a:p>
          <a:endParaRPr lang="es-ES"/>
        </a:p>
      </dgm:t>
    </dgm:pt>
    <dgm:pt modelId="{CDF83081-1D9E-479B-A4E4-4F75295B840D}" type="pres">
      <dgm:prSet presAssocID="{7C862237-D23D-4454-8FFC-1D33F2996544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19318E-6C74-45F1-B213-44100F83FCEC}" type="pres">
      <dgm:prSet presAssocID="{CE4E1989-0A0A-4237-8AAC-326AF8DCBBBC}" presName="aSpace" presStyleCnt="0"/>
      <dgm:spPr/>
      <dgm:t>
        <a:bodyPr/>
        <a:lstStyle/>
        <a:p>
          <a:endParaRPr lang="es-ES"/>
        </a:p>
      </dgm:t>
    </dgm:pt>
    <dgm:pt modelId="{E84F1E27-615A-46B6-809F-90199EADB07F}" type="pres">
      <dgm:prSet presAssocID="{B9831D70-3E69-4EDF-9D86-FE34A1654B75}" presName="compNode" presStyleCnt="0"/>
      <dgm:spPr/>
      <dgm:t>
        <a:bodyPr/>
        <a:lstStyle/>
        <a:p>
          <a:endParaRPr lang="es-ES"/>
        </a:p>
      </dgm:t>
    </dgm:pt>
    <dgm:pt modelId="{DD8FEDD7-9C88-48AC-9408-FDB5E543265C}" type="pres">
      <dgm:prSet presAssocID="{B9831D70-3E69-4EDF-9D86-FE34A1654B75}" presName="aNode" presStyleLbl="bgShp" presStyleIdx="1" presStyleCnt="5"/>
      <dgm:spPr/>
      <dgm:t>
        <a:bodyPr/>
        <a:lstStyle/>
        <a:p>
          <a:endParaRPr lang="es-ES"/>
        </a:p>
      </dgm:t>
    </dgm:pt>
    <dgm:pt modelId="{438DE58D-C3BE-4027-8312-BAA09417B5BA}" type="pres">
      <dgm:prSet presAssocID="{B9831D70-3E69-4EDF-9D86-FE34A1654B75}" presName="textNode" presStyleLbl="bgShp" presStyleIdx="1" presStyleCnt="5"/>
      <dgm:spPr/>
      <dgm:t>
        <a:bodyPr/>
        <a:lstStyle/>
        <a:p>
          <a:endParaRPr lang="es-ES"/>
        </a:p>
      </dgm:t>
    </dgm:pt>
    <dgm:pt modelId="{73DBDF95-F2A5-487A-950E-5A813E47DF42}" type="pres">
      <dgm:prSet presAssocID="{B9831D70-3E69-4EDF-9D86-FE34A1654B75}" presName="compChildNode" presStyleCnt="0"/>
      <dgm:spPr/>
      <dgm:t>
        <a:bodyPr/>
        <a:lstStyle/>
        <a:p>
          <a:endParaRPr lang="es-ES"/>
        </a:p>
      </dgm:t>
    </dgm:pt>
    <dgm:pt modelId="{CD121CAF-2FDF-41F4-92D1-5E05B45C34C6}" type="pres">
      <dgm:prSet presAssocID="{B9831D70-3E69-4EDF-9D86-FE34A1654B75}" presName="theInnerList" presStyleCnt="0"/>
      <dgm:spPr/>
      <dgm:t>
        <a:bodyPr/>
        <a:lstStyle/>
        <a:p>
          <a:endParaRPr lang="es-ES"/>
        </a:p>
      </dgm:t>
    </dgm:pt>
    <dgm:pt modelId="{C39A9DD9-56E3-414B-818C-D484604949E8}" type="pres">
      <dgm:prSet presAssocID="{00C329B0-0BE5-4070-B035-1280959001FA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617723-C6AF-4BC4-BED7-0A6CC1C0B9DD}" type="pres">
      <dgm:prSet presAssocID="{00C329B0-0BE5-4070-B035-1280959001FA}" presName="aSpace2" presStyleCnt="0"/>
      <dgm:spPr/>
      <dgm:t>
        <a:bodyPr/>
        <a:lstStyle/>
        <a:p>
          <a:endParaRPr lang="es-ES"/>
        </a:p>
      </dgm:t>
    </dgm:pt>
    <dgm:pt modelId="{147DDF1A-87FD-4F6A-A701-B0A428095A23}" type="pres">
      <dgm:prSet presAssocID="{8E750D4A-8076-47B6-A98E-1EDEA4B3A515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997B76-D3EF-42F2-A858-1F82621BDB6B}" type="pres">
      <dgm:prSet presAssocID="{8E750D4A-8076-47B6-A98E-1EDEA4B3A515}" presName="aSpace2" presStyleCnt="0"/>
      <dgm:spPr/>
      <dgm:t>
        <a:bodyPr/>
        <a:lstStyle/>
        <a:p>
          <a:endParaRPr lang="es-ES"/>
        </a:p>
      </dgm:t>
    </dgm:pt>
    <dgm:pt modelId="{8D26B464-1E58-467A-A621-1221D05211AE}" type="pres">
      <dgm:prSet presAssocID="{7B996D29-7B11-4490-B7E6-7450967ADE1C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AD00AF-DC0D-4DB5-8F92-433FF7D60E1B}" type="pres">
      <dgm:prSet presAssocID="{B9831D70-3E69-4EDF-9D86-FE34A1654B75}" presName="aSpace" presStyleCnt="0"/>
      <dgm:spPr/>
      <dgm:t>
        <a:bodyPr/>
        <a:lstStyle/>
        <a:p>
          <a:endParaRPr lang="es-ES"/>
        </a:p>
      </dgm:t>
    </dgm:pt>
    <dgm:pt modelId="{84B1FBD1-AF6E-43FB-82CF-FC6E80F3038E}" type="pres">
      <dgm:prSet presAssocID="{234A806D-4025-4BE8-8ED4-0B965D7FC886}" presName="compNode" presStyleCnt="0"/>
      <dgm:spPr/>
      <dgm:t>
        <a:bodyPr/>
        <a:lstStyle/>
        <a:p>
          <a:endParaRPr lang="es-ES"/>
        </a:p>
      </dgm:t>
    </dgm:pt>
    <dgm:pt modelId="{CD1A0EE5-BC10-4E60-BECB-84452EAA0205}" type="pres">
      <dgm:prSet presAssocID="{234A806D-4025-4BE8-8ED4-0B965D7FC886}" presName="aNode" presStyleLbl="bgShp" presStyleIdx="2" presStyleCnt="5"/>
      <dgm:spPr/>
      <dgm:t>
        <a:bodyPr/>
        <a:lstStyle/>
        <a:p>
          <a:endParaRPr lang="es-ES"/>
        </a:p>
      </dgm:t>
    </dgm:pt>
    <dgm:pt modelId="{F9342B48-430F-4EFE-BB31-8F81E2DFEC13}" type="pres">
      <dgm:prSet presAssocID="{234A806D-4025-4BE8-8ED4-0B965D7FC886}" presName="textNode" presStyleLbl="bgShp" presStyleIdx="2" presStyleCnt="5"/>
      <dgm:spPr/>
      <dgm:t>
        <a:bodyPr/>
        <a:lstStyle/>
        <a:p>
          <a:endParaRPr lang="es-ES"/>
        </a:p>
      </dgm:t>
    </dgm:pt>
    <dgm:pt modelId="{08946A10-320B-41F9-9647-B92A16CB94DD}" type="pres">
      <dgm:prSet presAssocID="{234A806D-4025-4BE8-8ED4-0B965D7FC886}" presName="compChildNode" presStyleCnt="0"/>
      <dgm:spPr/>
      <dgm:t>
        <a:bodyPr/>
        <a:lstStyle/>
        <a:p>
          <a:endParaRPr lang="es-ES"/>
        </a:p>
      </dgm:t>
    </dgm:pt>
    <dgm:pt modelId="{AE536C1C-7D6D-4F42-994E-2608A2B88FBD}" type="pres">
      <dgm:prSet presAssocID="{234A806D-4025-4BE8-8ED4-0B965D7FC886}" presName="theInnerList" presStyleCnt="0"/>
      <dgm:spPr/>
      <dgm:t>
        <a:bodyPr/>
        <a:lstStyle/>
        <a:p>
          <a:endParaRPr lang="es-ES"/>
        </a:p>
      </dgm:t>
    </dgm:pt>
    <dgm:pt modelId="{C4D62D97-B357-4A8F-96E6-4856FBDC168C}" type="pres">
      <dgm:prSet presAssocID="{57701FD7-802E-49B2-98BB-D1F9B8220E92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F98C140-045E-4842-87D8-0682916ED866}" type="pres">
      <dgm:prSet presAssocID="{57701FD7-802E-49B2-98BB-D1F9B8220E92}" presName="aSpace2" presStyleCnt="0"/>
      <dgm:spPr/>
      <dgm:t>
        <a:bodyPr/>
        <a:lstStyle/>
        <a:p>
          <a:endParaRPr lang="es-ES"/>
        </a:p>
      </dgm:t>
    </dgm:pt>
    <dgm:pt modelId="{BAD3FA18-C1AC-4F24-9B5A-7CCB60C9D9C4}" type="pres">
      <dgm:prSet presAssocID="{42B4F3D5-6BFD-428D-BAE9-7E9931256803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ACC5D2-1789-464C-BE7D-7C0E15D0D989}" type="pres">
      <dgm:prSet presAssocID="{234A806D-4025-4BE8-8ED4-0B965D7FC886}" presName="aSpace" presStyleCnt="0"/>
      <dgm:spPr/>
      <dgm:t>
        <a:bodyPr/>
        <a:lstStyle/>
        <a:p>
          <a:endParaRPr lang="es-ES"/>
        </a:p>
      </dgm:t>
    </dgm:pt>
    <dgm:pt modelId="{8DEA7E12-17F8-4F46-867E-71BA5D1859F3}" type="pres">
      <dgm:prSet presAssocID="{0452D364-1D36-45F4-AF45-E5E6F82089B4}" presName="compNode" presStyleCnt="0"/>
      <dgm:spPr/>
      <dgm:t>
        <a:bodyPr/>
        <a:lstStyle/>
        <a:p>
          <a:endParaRPr lang="es-ES"/>
        </a:p>
      </dgm:t>
    </dgm:pt>
    <dgm:pt modelId="{AD3140CC-79A8-4078-8472-122797A2357C}" type="pres">
      <dgm:prSet presAssocID="{0452D364-1D36-45F4-AF45-E5E6F82089B4}" presName="aNode" presStyleLbl="bgShp" presStyleIdx="3" presStyleCnt="5"/>
      <dgm:spPr/>
      <dgm:t>
        <a:bodyPr/>
        <a:lstStyle/>
        <a:p>
          <a:endParaRPr lang="es-ES"/>
        </a:p>
      </dgm:t>
    </dgm:pt>
    <dgm:pt modelId="{F1EFD075-AD01-490B-9FD3-FEB0986FDF52}" type="pres">
      <dgm:prSet presAssocID="{0452D364-1D36-45F4-AF45-E5E6F82089B4}" presName="textNode" presStyleLbl="bgShp" presStyleIdx="3" presStyleCnt="5"/>
      <dgm:spPr/>
      <dgm:t>
        <a:bodyPr/>
        <a:lstStyle/>
        <a:p>
          <a:endParaRPr lang="es-ES"/>
        </a:p>
      </dgm:t>
    </dgm:pt>
    <dgm:pt modelId="{D3230D58-2AFA-4D33-B69E-0F960F1AAF33}" type="pres">
      <dgm:prSet presAssocID="{0452D364-1D36-45F4-AF45-E5E6F82089B4}" presName="compChildNode" presStyleCnt="0"/>
      <dgm:spPr/>
      <dgm:t>
        <a:bodyPr/>
        <a:lstStyle/>
        <a:p>
          <a:endParaRPr lang="es-ES"/>
        </a:p>
      </dgm:t>
    </dgm:pt>
    <dgm:pt modelId="{B28D74D4-435B-4D0B-A171-7EAB8537786B}" type="pres">
      <dgm:prSet presAssocID="{0452D364-1D36-45F4-AF45-E5E6F82089B4}" presName="theInnerList" presStyleCnt="0"/>
      <dgm:spPr/>
      <dgm:t>
        <a:bodyPr/>
        <a:lstStyle/>
        <a:p>
          <a:endParaRPr lang="es-ES"/>
        </a:p>
      </dgm:t>
    </dgm:pt>
    <dgm:pt modelId="{BAE24E31-ABFD-4137-9C60-6B828B52FACE}" type="pres">
      <dgm:prSet presAssocID="{9F89E49E-200B-438A-B431-30737C4DB3B8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A750B7-C981-4C06-973C-D58A468D3C69}" type="pres">
      <dgm:prSet presAssocID="{9F89E49E-200B-438A-B431-30737C4DB3B8}" presName="aSpace2" presStyleCnt="0"/>
      <dgm:spPr/>
      <dgm:t>
        <a:bodyPr/>
        <a:lstStyle/>
        <a:p>
          <a:endParaRPr lang="es-ES"/>
        </a:p>
      </dgm:t>
    </dgm:pt>
    <dgm:pt modelId="{F6CC91A3-8085-4C39-B5BF-049E986FC4CD}" type="pres">
      <dgm:prSet presAssocID="{9189FA34-1506-49C2-83F9-1F3F75BD54CE}" presName="childNode" presStyleLbl="node1" presStyleIdx="9" presStyleCnt="12" custLinFactNeighborX="-20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710302-F5B1-4AD5-83A8-A0635064E53D}" type="pres">
      <dgm:prSet presAssocID="{0452D364-1D36-45F4-AF45-E5E6F82089B4}" presName="aSpace" presStyleCnt="0"/>
      <dgm:spPr/>
      <dgm:t>
        <a:bodyPr/>
        <a:lstStyle/>
        <a:p>
          <a:endParaRPr lang="es-ES"/>
        </a:p>
      </dgm:t>
    </dgm:pt>
    <dgm:pt modelId="{303FBCB6-40EE-4C4F-B59B-D849CB86072E}" type="pres">
      <dgm:prSet presAssocID="{1F7E710D-1F6A-4B78-96DA-C9DE243CCE6F}" presName="compNode" presStyleCnt="0"/>
      <dgm:spPr/>
      <dgm:t>
        <a:bodyPr/>
        <a:lstStyle/>
        <a:p>
          <a:endParaRPr lang="es-ES"/>
        </a:p>
      </dgm:t>
    </dgm:pt>
    <dgm:pt modelId="{C93A1DC6-8A32-44CE-B194-E21235C320D4}" type="pres">
      <dgm:prSet presAssocID="{1F7E710D-1F6A-4B78-96DA-C9DE243CCE6F}" presName="aNode" presStyleLbl="bgShp" presStyleIdx="4" presStyleCnt="5"/>
      <dgm:spPr/>
      <dgm:t>
        <a:bodyPr/>
        <a:lstStyle/>
        <a:p>
          <a:endParaRPr lang="es-ES"/>
        </a:p>
      </dgm:t>
    </dgm:pt>
    <dgm:pt modelId="{BF7419DA-2965-4FFC-92B0-FCB800C7B2C1}" type="pres">
      <dgm:prSet presAssocID="{1F7E710D-1F6A-4B78-96DA-C9DE243CCE6F}" presName="textNode" presStyleLbl="bgShp" presStyleIdx="4" presStyleCnt="5"/>
      <dgm:spPr/>
      <dgm:t>
        <a:bodyPr/>
        <a:lstStyle/>
        <a:p>
          <a:endParaRPr lang="es-ES"/>
        </a:p>
      </dgm:t>
    </dgm:pt>
    <dgm:pt modelId="{E966DCFC-59F5-497E-B099-7B6C9CAD8750}" type="pres">
      <dgm:prSet presAssocID="{1F7E710D-1F6A-4B78-96DA-C9DE243CCE6F}" presName="compChildNode" presStyleCnt="0"/>
      <dgm:spPr/>
      <dgm:t>
        <a:bodyPr/>
        <a:lstStyle/>
        <a:p>
          <a:endParaRPr lang="es-ES"/>
        </a:p>
      </dgm:t>
    </dgm:pt>
    <dgm:pt modelId="{2C4A1882-D04F-49C6-9E41-D3A2731CEBE2}" type="pres">
      <dgm:prSet presAssocID="{1F7E710D-1F6A-4B78-96DA-C9DE243CCE6F}" presName="theInnerList" presStyleCnt="0"/>
      <dgm:spPr/>
      <dgm:t>
        <a:bodyPr/>
        <a:lstStyle/>
        <a:p>
          <a:endParaRPr lang="es-ES"/>
        </a:p>
      </dgm:t>
    </dgm:pt>
    <dgm:pt modelId="{3CB17344-053A-436D-BC95-6E82450BCC99}" type="pres">
      <dgm:prSet presAssocID="{ED557277-5574-4732-8238-B4E153D3B33A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7BDF3A-3009-4C25-B437-BB16CA10727C}" type="pres">
      <dgm:prSet presAssocID="{ED557277-5574-4732-8238-B4E153D3B33A}" presName="aSpace2" presStyleCnt="0"/>
      <dgm:spPr/>
      <dgm:t>
        <a:bodyPr/>
        <a:lstStyle/>
        <a:p>
          <a:endParaRPr lang="es-ES"/>
        </a:p>
      </dgm:t>
    </dgm:pt>
    <dgm:pt modelId="{43DCA70D-3F1C-427E-B2B4-DDC735A2F522}" type="pres">
      <dgm:prSet presAssocID="{59C34EB9-47E4-4453-9E10-A3F8B9493789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46C5B9C-58F7-4FEA-941E-7CCA7F8CD1B0}" srcId="{B9831D70-3E69-4EDF-9D86-FE34A1654B75}" destId="{00C329B0-0BE5-4070-B035-1280959001FA}" srcOrd="0" destOrd="0" parTransId="{57027BDB-60F1-495C-B016-D77FF5B2CAB2}" sibTransId="{0AE6D97C-E966-4363-B8AE-02ED9509F91A}"/>
    <dgm:cxn modelId="{59C99F22-9824-4523-AFEC-DC199E96664F}" srcId="{1F7E710D-1F6A-4B78-96DA-C9DE243CCE6F}" destId="{59C34EB9-47E4-4453-9E10-A3F8B9493789}" srcOrd="1" destOrd="0" parTransId="{24515709-0A0D-4CED-806E-0523187C7316}" sibTransId="{C67A3175-DD82-4D04-8CF6-BE566B285362}"/>
    <dgm:cxn modelId="{91E96D93-7807-F34B-8AEA-903F22039398}" type="presOf" srcId="{8E750D4A-8076-47B6-A98E-1EDEA4B3A515}" destId="{147DDF1A-87FD-4F6A-A701-B0A428095A23}" srcOrd="0" destOrd="0" presId="urn:microsoft.com/office/officeart/2005/8/layout/lProcess2"/>
    <dgm:cxn modelId="{31697DCD-B486-4669-90EC-CC5F227C7669}" srcId="{CE4E1989-0A0A-4237-8AAC-326AF8DCBBBC}" destId="{94E3F879-B247-443D-998E-2F4208D45CAB}" srcOrd="1" destOrd="0" parTransId="{893FE4A0-2AF4-4CC5-8F71-EDAC863CBD80}" sibTransId="{AD0FB913-2526-46C8-908B-017D3828FAAB}"/>
    <dgm:cxn modelId="{C3534C5C-7533-6949-8804-D89C5B301032}" type="presOf" srcId="{B9831D70-3E69-4EDF-9D86-FE34A1654B75}" destId="{DD8FEDD7-9C88-48AC-9408-FDB5E543265C}" srcOrd="0" destOrd="0" presId="urn:microsoft.com/office/officeart/2005/8/layout/lProcess2"/>
    <dgm:cxn modelId="{00CC413C-4D26-CC4D-B70B-F8D51010FCFB}" type="presOf" srcId="{7C862237-D23D-4454-8FFC-1D33F2996544}" destId="{CDF83081-1D9E-479B-A4E4-4F75295B840D}" srcOrd="0" destOrd="0" presId="urn:microsoft.com/office/officeart/2005/8/layout/lProcess2"/>
    <dgm:cxn modelId="{74558642-F7D6-4242-B9AF-73C7FCE75747}" type="presOf" srcId="{234A806D-4025-4BE8-8ED4-0B965D7FC886}" destId="{CD1A0EE5-BC10-4E60-BECB-84452EAA0205}" srcOrd="0" destOrd="0" presId="urn:microsoft.com/office/officeart/2005/8/layout/lProcess2"/>
    <dgm:cxn modelId="{EC9BFB23-3841-F64F-BE27-BC2AC9F134E2}" type="presOf" srcId="{57701FD7-802E-49B2-98BB-D1F9B8220E92}" destId="{C4D62D97-B357-4A8F-96E6-4856FBDC168C}" srcOrd="0" destOrd="0" presId="urn:microsoft.com/office/officeart/2005/8/layout/lProcess2"/>
    <dgm:cxn modelId="{19FE7E0C-CB79-7945-BC45-BAB76A503EB4}" type="presOf" srcId="{1F7E710D-1F6A-4B78-96DA-C9DE243CCE6F}" destId="{BF7419DA-2965-4FFC-92B0-FCB800C7B2C1}" srcOrd="1" destOrd="0" presId="urn:microsoft.com/office/officeart/2005/8/layout/lProcess2"/>
    <dgm:cxn modelId="{AF4EA39D-2265-4353-A2DB-6D3A77671E41}" srcId="{234A806D-4025-4BE8-8ED4-0B965D7FC886}" destId="{42B4F3D5-6BFD-428D-BAE9-7E9931256803}" srcOrd="1" destOrd="0" parTransId="{69A3BBE4-0F1D-4B8C-B081-B56344951ED0}" sibTransId="{9C8D1C8B-6EC4-4708-B851-A6C07D52C51E}"/>
    <dgm:cxn modelId="{A7562A93-2EB9-42E8-9821-337615CF76E8}" srcId="{B9831D70-3E69-4EDF-9D86-FE34A1654B75}" destId="{8E750D4A-8076-47B6-A98E-1EDEA4B3A515}" srcOrd="1" destOrd="0" parTransId="{3FCECDB1-2072-4B52-81E2-84BC25620E7E}" sibTransId="{172F7666-3631-4DD7-9D50-FE18AB7D0286}"/>
    <dgm:cxn modelId="{DB868BB6-827C-4029-A845-A5A2E256F0FF}" srcId="{0452D364-1D36-45F4-AF45-E5E6F82089B4}" destId="{9F89E49E-200B-438A-B431-30737C4DB3B8}" srcOrd="0" destOrd="0" parTransId="{C8AC34C3-3DB2-43BF-8CE8-A5A4BB05CC5F}" sibTransId="{3A890E7F-7860-4B65-8544-58E2D423C693}"/>
    <dgm:cxn modelId="{0CAACD2D-65DA-E349-BF60-74D28B7A36D0}" type="presOf" srcId="{59C34EB9-47E4-4453-9E10-A3F8B9493789}" destId="{43DCA70D-3F1C-427E-B2B4-DDC735A2F522}" srcOrd="0" destOrd="0" presId="urn:microsoft.com/office/officeart/2005/8/layout/lProcess2"/>
    <dgm:cxn modelId="{4E18C8EE-8D1E-41E2-80DA-14B89059E6E6}" srcId="{CE4E1989-0A0A-4237-8AAC-326AF8DCBBBC}" destId="{433C26ED-C6DA-4A86-8071-31177CFD4120}" srcOrd="0" destOrd="0" parTransId="{D007AE37-49F5-4F81-8458-76F698E359BB}" sibTransId="{FF653FC5-F0CE-4018-8B46-AF2BA0C6640C}"/>
    <dgm:cxn modelId="{A5B64D65-ACF5-4A11-8924-CAB2BA9476EB}" srcId="{54B393F8-C338-4EC9-B2BC-0B134D67662A}" destId="{0452D364-1D36-45F4-AF45-E5E6F82089B4}" srcOrd="3" destOrd="0" parTransId="{C25DE810-FDBB-4032-A8CC-977106432108}" sibTransId="{024345EC-25B3-4152-8FDC-DFEAC61D58AB}"/>
    <dgm:cxn modelId="{9CD0D117-1543-7B42-8951-0D6245D0AE94}" type="presOf" srcId="{433C26ED-C6DA-4A86-8071-31177CFD4120}" destId="{FA7C8F2D-BA77-4AD6-8B74-C53DCAB92222}" srcOrd="0" destOrd="0" presId="urn:microsoft.com/office/officeart/2005/8/layout/lProcess2"/>
    <dgm:cxn modelId="{3FB92869-C0FA-4CFC-909D-DEF31754BB04}" srcId="{234A806D-4025-4BE8-8ED4-0B965D7FC886}" destId="{57701FD7-802E-49B2-98BB-D1F9B8220E92}" srcOrd="0" destOrd="0" parTransId="{DE306799-E143-44A6-9A11-35AB811D8B72}" sibTransId="{D4D8F2EC-F98E-4244-82AC-3C3860BDC87D}"/>
    <dgm:cxn modelId="{8302DDCD-49BA-5F47-BFE8-5CDD67806C07}" type="presOf" srcId="{42B4F3D5-6BFD-428D-BAE9-7E9931256803}" destId="{BAD3FA18-C1AC-4F24-9B5A-7CCB60C9D9C4}" srcOrd="0" destOrd="0" presId="urn:microsoft.com/office/officeart/2005/8/layout/lProcess2"/>
    <dgm:cxn modelId="{844B9DEB-6B07-4F4E-B9B5-65023F2B03C0}" type="presOf" srcId="{54B393F8-C338-4EC9-B2BC-0B134D67662A}" destId="{499E446A-F4C9-4F43-9886-0BD1E0090EFF}" srcOrd="0" destOrd="0" presId="urn:microsoft.com/office/officeart/2005/8/layout/lProcess2"/>
    <dgm:cxn modelId="{0752D295-0A15-7844-8B0A-C1CF69AC09C7}" type="presOf" srcId="{0452D364-1D36-45F4-AF45-E5E6F82089B4}" destId="{F1EFD075-AD01-490B-9FD3-FEB0986FDF52}" srcOrd="1" destOrd="0" presId="urn:microsoft.com/office/officeart/2005/8/layout/lProcess2"/>
    <dgm:cxn modelId="{07F5565B-EAE7-D045-86C3-97D618B7F152}" type="presOf" srcId="{CE4E1989-0A0A-4237-8AAC-326AF8DCBBBC}" destId="{E1670374-509C-47DF-A633-0BB65B1E8C18}" srcOrd="0" destOrd="0" presId="urn:microsoft.com/office/officeart/2005/8/layout/lProcess2"/>
    <dgm:cxn modelId="{346AD2F0-CBCD-6246-B032-E9912C727B46}" type="presOf" srcId="{00C329B0-0BE5-4070-B035-1280959001FA}" destId="{C39A9DD9-56E3-414B-818C-D484604949E8}" srcOrd="0" destOrd="0" presId="urn:microsoft.com/office/officeart/2005/8/layout/lProcess2"/>
    <dgm:cxn modelId="{0A663A79-C53D-4E35-BEC9-04B594071CB0}" srcId="{54B393F8-C338-4EC9-B2BC-0B134D67662A}" destId="{1F7E710D-1F6A-4B78-96DA-C9DE243CCE6F}" srcOrd="4" destOrd="0" parTransId="{D7FFEEC1-136E-4B81-8B75-2BBD7ED10AAA}" sibTransId="{EEBA7AC9-5846-4648-83CE-0ED34652A001}"/>
    <dgm:cxn modelId="{8F3236FE-29D7-8747-BF6F-31E9599ACB78}" type="presOf" srcId="{94E3F879-B247-443D-998E-2F4208D45CAB}" destId="{D390D0D1-758B-4BFF-8778-07D9CAA6ACC3}" srcOrd="0" destOrd="0" presId="urn:microsoft.com/office/officeart/2005/8/layout/lProcess2"/>
    <dgm:cxn modelId="{160B723A-0009-8B4B-A448-17444FE1851D}" type="presOf" srcId="{234A806D-4025-4BE8-8ED4-0B965D7FC886}" destId="{F9342B48-430F-4EFE-BB31-8F81E2DFEC13}" srcOrd="1" destOrd="0" presId="urn:microsoft.com/office/officeart/2005/8/layout/lProcess2"/>
    <dgm:cxn modelId="{0786B9DD-9DBD-4B5F-A3F6-84FCB0F5BDB1}" srcId="{B9831D70-3E69-4EDF-9D86-FE34A1654B75}" destId="{7B996D29-7B11-4490-B7E6-7450967ADE1C}" srcOrd="2" destOrd="0" parTransId="{5512F95F-9982-4BC7-85BC-003F95395217}" sibTransId="{D85E28B5-D89D-432C-86CA-4487B5C66189}"/>
    <dgm:cxn modelId="{7D3F86E3-2E6F-C947-9435-46EC645551B7}" type="presOf" srcId="{0452D364-1D36-45F4-AF45-E5E6F82089B4}" destId="{AD3140CC-79A8-4078-8472-122797A2357C}" srcOrd="0" destOrd="0" presId="urn:microsoft.com/office/officeart/2005/8/layout/lProcess2"/>
    <dgm:cxn modelId="{92A00CF1-375F-7B48-BE68-C6C31270C9A3}" type="presOf" srcId="{9189FA34-1506-49C2-83F9-1F3F75BD54CE}" destId="{F6CC91A3-8085-4C39-B5BF-049E986FC4CD}" srcOrd="0" destOrd="0" presId="urn:microsoft.com/office/officeart/2005/8/layout/lProcess2"/>
    <dgm:cxn modelId="{1038D2A4-5065-2142-9F92-65FB5C471795}" type="presOf" srcId="{9F89E49E-200B-438A-B431-30737C4DB3B8}" destId="{BAE24E31-ABFD-4137-9C60-6B828B52FACE}" srcOrd="0" destOrd="0" presId="urn:microsoft.com/office/officeart/2005/8/layout/lProcess2"/>
    <dgm:cxn modelId="{D9DA47BC-0275-204F-A6AB-A8407E5801C2}" type="presOf" srcId="{ED557277-5574-4732-8238-B4E153D3B33A}" destId="{3CB17344-053A-436D-BC95-6E82450BCC99}" srcOrd="0" destOrd="0" presId="urn:microsoft.com/office/officeart/2005/8/layout/lProcess2"/>
    <dgm:cxn modelId="{F8A8F8C5-E88C-4172-85BA-D0CF62BB1BE0}" srcId="{54B393F8-C338-4EC9-B2BC-0B134D67662A}" destId="{B9831D70-3E69-4EDF-9D86-FE34A1654B75}" srcOrd="1" destOrd="0" parTransId="{6C8970E6-E2D8-476C-9771-15FB0394A247}" sibTransId="{097B56F0-91EB-42B7-A6D7-4D4C7DD1151B}"/>
    <dgm:cxn modelId="{07BCB6E8-E7C1-42BB-B38E-37EE043F7E03}" srcId="{CE4E1989-0A0A-4237-8AAC-326AF8DCBBBC}" destId="{7C862237-D23D-4454-8FFC-1D33F2996544}" srcOrd="2" destOrd="0" parTransId="{9CBCBFE4-BB00-4D06-9CE6-2F46AE21891A}" sibTransId="{9E2F510E-4963-4857-B5E7-A64AAE3F5E12}"/>
    <dgm:cxn modelId="{EF0D1A05-6475-4F79-8E13-8664E7F3ED36}" srcId="{54B393F8-C338-4EC9-B2BC-0B134D67662A}" destId="{234A806D-4025-4BE8-8ED4-0B965D7FC886}" srcOrd="2" destOrd="0" parTransId="{CDE44660-E03A-46E7-8184-40BB0D2A141F}" sibTransId="{DA7E7120-44FB-4CB3-A9AF-2021DFE735A1}"/>
    <dgm:cxn modelId="{487A0643-78C2-EC49-B432-7119F006C189}" type="presOf" srcId="{B9831D70-3E69-4EDF-9D86-FE34A1654B75}" destId="{438DE58D-C3BE-4027-8312-BAA09417B5BA}" srcOrd="1" destOrd="0" presId="urn:microsoft.com/office/officeart/2005/8/layout/lProcess2"/>
    <dgm:cxn modelId="{8E41063E-6E22-9C40-A4EB-5CE4EF447378}" type="presOf" srcId="{7B996D29-7B11-4490-B7E6-7450967ADE1C}" destId="{8D26B464-1E58-467A-A621-1221D05211AE}" srcOrd="0" destOrd="0" presId="urn:microsoft.com/office/officeart/2005/8/layout/lProcess2"/>
    <dgm:cxn modelId="{BD73BA8C-C9BD-4395-B7ED-BDA8543124FD}" srcId="{54B393F8-C338-4EC9-B2BC-0B134D67662A}" destId="{CE4E1989-0A0A-4237-8AAC-326AF8DCBBBC}" srcOrd="0" destOrd="0" parTransId="{ABAE7C26-D29E-4301-886B-3666E659B16E}" sibTransId="{F6166A41-B6AA-4761-A4A0-F76F08F485AE}"/>
    <dgm:cxn modelId="{1158BFED-3388-EA4B-AF61-F514551BF7C2}" type="presOf" srcId="{CE4E1989-0A0A-4237-8AAC-326AF8DCBBBC}" destId="{E8A8E759-37D9-4711-8F1D-625D0F3845F2}" srcOrd="1" destOrd="0" presId="urn:microsoft.com/office/officeart/2005/8/layout/lProcess2"/>
    <dgm:cxn modelId="{960922A5-6C84-364A-A1BA-6DAF3C179A17}" type="presOf" srcId="{1F7E710D-1F6A-4B78-96DA-C9DE243CCE6F}" destId="{C93A1DC6-8A32-44CE-B194-E21235C320D4}" srcOrd="0" destOrd="0" presId="urn:microsoft.com/office/officeart/2005/8/layout/lProcess2"/>
    <dgm:cxn modelId="{141680C0-0B97-4A72-A00C-C40053C1992A}" srcId="{0452D364-1D36-45F4-AF45-E5E6F82089B4}" destId="{9189FA34-1506-49C2-83F9-1F3F75BD54CE}" srcOrd="1" destOrd="0" parTransId="{FE409B2B-7520-4548-A49A-014E2765476B}" sibTransId="{E063769A-F0B7-454D-9D77-012817BABDCA}"/>
    <dgm:cxn modelId="{FE792F87-50A7-4E5E-A656-F73A590FE56C}" srcId="{1F7E710D-1F6A-4B78-96DA-C9DE243CCE6F}" destId="{ED557277-5574-4732-8238-B4E153D3B33A}" srcOrd="0" destOrd="0" parTransId="{68D49D3B-F013-4073-918C-BA0C611AE351}" sibTransId="{DB5F6AA0-4E49-4872-97ED-A5CDAF1994F0}"/>
    <dgm:cxn modelId="{C3BA0E4E-51DA-7241-B813-3149FEA46A61}" type="presParOf" srcId="{499E446A-F4C9-4F43-9886-0BD1E0090EFF}" destId="{456AD99F-0771-45A8-8875-1314B80F0D18}" srcOrd="0" destOrd="0" presId="urn:microsoft.com/office/officeart/2005/8/layout/lProcess2"/>
    <dgm:cxn modelId="{7493DCF1-FC1F-324C-B7E4-6B22F83F5F2A}" type="presParOf" srcId="{456AD99F-0771-45A8-8875-1314B80F0D18}" destId="{E1670374-509C-47DF-A633-0BB65B1E8C18}" srcOrd="0" destOrd="0" presId="urn:microsoft.com/office/officeart/2005/8/layout/lProcess2"/>
    <dgm:cxn modelId="{00AD8782-93E7-3B4E-8431-342784F6C1B8}" type="presParOf" srcId="{456AD99F-0771-45A8-8875-1314B80F0D18}" destId="{E8A8E759-37D9-4711-8F1D-625D0F3845F2}" srcOrd="1" destOrd="0" presId="urn:microsoft.com/office/officeart/2005/8/layout/lProcess2"/>
    <dgm:cxn modelId="{49F7DAD1-2370-E640-B11A-5DA73D76C31E}" type="presParOf" srcId="{456AD99F-0771-45A8-8875-1314B80F0D18}" destId="{577EDB21-7AD6-47F8-8EB1-CE852788169F}" srcOrd="2" destOrd="0" presId="urn:microsoft.com/office/officeart/2005/8/layout/lProcess2"/>
    <dgm:cxn modelId="{ECFC66C3-A220-074D-8EF3-F89CACDA9F41}" type="presParOf" srcId="{577EDB21-7AD6-47F8-8EB1-CE852788169F}" destId="{4873B5E0-6E5B-4807-B616-6BF1AA1CC4DD}" srcOrd="0" destOrd="0" presId="urn:microsoft.com/office/officeart/2005/8/layout/lProcess2"/>
    <dgm:cxn modelId="{4E5F9D17-7AC7-3F47-BC9D-CB925B7EFFF0}" type="presParOf" srcId="{4873B5E0-6E5B-4807-B616-6BF1AA1CC4DD}" destId="{FA7C8F2D-BA77-4AD6-8B74-C53DCAB92222}" srcOrd="0" destOrd="0" presId="urn:microsoft.com/office/officeart/2005/8/layout/lProcess2"/>
    <dgm:cxn modelId="{7BB28F33-A848-4A4F-A468-19D1624E13BC}" type="presParOf" srcId="{4873B5E0-6E5B-4807-B616-6BF1AA1CC4DD}" destId="{C7D23CD6-16A6-4A8C-8A78-D9C8A82EDC36}" srcOrd="1" destOrd="0" presId="urn:microsoft.com/office/officeart/2005/8/layout/lProcess2"/>
    <dgm:cxn modelId="{E721A315-C5B4-2248-9B91-B2C3DE869227}" type="presParOf" srcId="{4873B5E0-6E5B-4807-B616-6BF1AA1CC4DD}" destId="{D390D0D1-758B-4BFF-8778-07D9CAA6ACC3}" srcOrd="2" destOrd="0" presId="urn:microsoft.com/office/officeart/2005/8/layout/lProcess2"/>
    <dgm:cxn modelId="{E2ADFC06-22CC-8647-AF4A-8EF7A5F21D32}" type="presParOf" srcId="{4873B5E0-6E5B-4807-B616-6BF1AA1CC4DD}" destId="{BEF8F35C-C67E-4460-8755-B9AAA94F15D7}" srcOrd="3" destOrd="0" presId="urn:microsoft.com/office/officeart/2005/8/layout/lProcess2"/>
    <dgm:cxn modelId="{4A8BFD3F-E2D6-3D48-958A-2C489A67FDEB}" type="presParOf" srcId="{4873B5E0-6E5B-4807-B616-6BF1AA1CC4DD}" destId="{CDF83081-1D9E-479B-A4E4-4F75295B840D}" srcOrd="4" destOrd="0" presId="urn:microsoft.com/office/officeart/2005/8/layout/lProcess2"/>
    <dgm:cxn modelId="{0C76B8A9-02AC-FB43-AFDE-6902D19F0B0E}" type="presParOf" srcId="{499E446A-F4C9-4F43-9886-0BD1E0090EFF}" destId="{8619318E-6C74-45F1-B213-44100F83FCEC}" srcOrd="1" destOrd="0" presId="urn:microsoft.com/office/officeart/2005/8/layout/lProcess2"/>
    <dgm:cxn modelId="{813FD2E8-62AD-284D-8FE0-30B53E3DBCF6}" type="presParOf" srcId="{499E446A-F4C9-4F43-9886-0BD1E0090EFF}" destId="{E84F1E27-615A-46B6-809F-90199EADB07F}" srcOrd="2" destOrd="0" presId="urn:microsoft.com/office/officeart/2005/8/layout/lProcess2"/>
    <dgm:cxn modelId="{1638AD85-4460-0F47-8872-BC2B996FAA84}" type="presParOf" srcId="{E84F1E27-615A-46B6-809F-90199EADB07F}" destId="{DD8FEDD7-9C88-48AC-9408-FDB5E543265C}" srcOrd="0" destOrd="0" presId="urn:microsoft.com/office/officeart/2005/8/layout/lProcess2"/>
    <dgm:cxn modelId="{147EB2FB-52DB-884C-80CB-86E1C819CD51}" type="presParOf" srcId="{E84F1E27-615A-46B6-809F-90199EADB07F}" destId="{438DE58D-C3BE-4027-8312-BAA09417B5BA}" srcOrd="1" destOrd="0" presId="urn:microsoft.com/office/officeart/2005/8/layout/lProcess2"/>
    <dgm:cxn modelId="{138E09F8-9EBB-F145-A2CC-C6154DC7D222}" type="presParOf" srcId="{E84F1E27-615A-46B6-809F-90199EADB07F}" destId="{73DBDF95-F2A5-487A-950E-5A813E47DF42}" srcOrd="2" destOrd="0" presId="urn:microsoft.com/office/officeart/2005/8/layout/lProcess2"/>
    <dgm:cxn modelId="{77CF162F-619A-A340-8F19-EB604DD6FC1F}" type="presParOf" srcId="{73DBDF95-F2A5-487A-950E-5A813E47DF42}" destId="{CD121CAF-2FDF-41F4-92D1-5E05B45C34C6}" srcOrd="0" destOrd="0" presId="urn:microsoft.com/office/officeart/2005/8/layout/lProcess2"/>
    <dgm:cxn modelId="{D321B2EF-1B7F-BB47-9805-EDE86B38DB12}" type="presParOf" srcId="{CD121CAF-2FDF-41F4-92D1-5E05B45C34C6}" destId="{C39A9DD9-56E3-414B-818C-D484604949E8}" srcOrd="0" destOrd="0" presId="urn:microsoft.com/office/officeart/2005/8/layout/lProcess2"/>
    <dgm:cxn modelId="{27EAA67C-7A4B-4849-BD04-840312B0AB2A}" type="presParOf" srcId="{CD121CAF-2FDF-41F4-92D1-5E05B45C34C6}" destId="{4D617723-C6AF-4BC4-BED7-0A6CC1C0B9DD}" srcOrd="1" destOrd="0" presId="urn:microsoft.com/office/officeart/2005/8/layout/lProcess2"/>
    <dgm:cxn modelId="{0588B80D-181B-6640-912A-C295C5052E04}" type="presParOf" srcId="{CD121CAF-2FDF-41F4-92D1-5E05B45C34C6}" destId="{147DDF1A-87FD-4F6A-A701-B0A428095A23}" srcOrd="2" destOrd="0" presId="urn:microsoft.com/office/officeart/2005/8/layout/lProcess2"/>
    <dgm:cxn modelId="{4D46A80D-082D-ED49-930D-8FCD6EFC9F8F}" type="presParOf" srcId="{CD121CAF-2FDF-41F4-92D1-5E05B45C34C6}" destId="{28997B76-D3EF-42F2-A858-1F82621BDB6B}" srcOrd="3" destOrd="0" presId="urn:microsoft.com/office/officeart/2005/8/layout/lProcess2"/>
    <dgm:cxn modelId="{2236545F-2D59-7F41-AF06-3063C335E79C}" type="presParOf" srcId="{CD121CAF-2FDF-41F4-92D1-5E05B45C34C6}" destId="{8D26B464-1E58-467A-A621-1221D05211AE}" srcOrd="4" destOrd="0" presId="urn:microsoft.com/office/officeart/2005/8/layout/lProcess2"/>
    <dgm:cxn modelId="{92EF09BC-0559-C64F-BA0E-57D37D2DE9D3}" type="presParOf" srcId="{499E446A-F4C9-4F43-9886-0BD1E0090EFF}" destId="{C7AD00AF-DC0D-4DB5-8F92-433FF7D60E1B}" srcOrd="3" destOrd="0" presId="urn:microsoft.com/office/officeart/2005/8/layout/lProcess2"/>
    <dgm:cxn modelId="{ADFCD6F3-6F2C-1648-9871-5404FFC07214}" type="presParOf" srcId="{499E446A-F4C9-4F43-9886-0BD1E0090EFF}" destId="{84B1FBD1-AF6E-43FB-82CF-FC6E80F3038E}" srcOrd="4" destOrd="0" presId="urn:microsoft.com/office/officeart/2005/8/layout/lProcess2"/>
    <dgm:cxn modelId="{BCA208CA-B71A-FA46-BAC7-00B19E5916BB}" type="presParOf" srcId="{84B1FBD1-AF6E-43FB-82CF-FC6E80F3038E}" destId="{CD1A0EE5-BC10-4E60-BECB-84452EAA0205}" srcOrd="0" destOrd="0" presId="urn:microsoft.com/office/officeart/2005/8/layout/lProcess2"/>
    <dgm:cxn modelId="{33582626-FCD0-C546-B4CD-A1737A26FE0F}" type="presParOf" srcId="{84B1FBD1-AF6E-43FB-82CF-FC6E80F3038E}" destId="{F9342B48-430F-4EFE-BB31-8F81E2DFEC13}" srcOrd="1" destOrd="0" presId="urn:microsoft.com/office/officeart/2005/8/layout/lProcess2"/>
    <dgm:cxn modelId="{2D8D0A51-76A4-2E41-B42E-B43C963F5398}" type="presParOf" srcId="{84B1FBD1-AF6E-43FB-82CF-FC6E80F3038E}" destId="{08946A10-320B-41F9-9647-B92A16CB94DD}" srcOrd="2" destOrd="0" presId="urn:microsoft.com/office/officeart/2005/8/layout/lProcess2"/>
    <dgm:cxn modelId="{57A7D0B9-7569-8D42-BAF7-EC29FD88FCE6}" type="presParOf" srcId="{08946A10-320B-41F9-9647-B92A16CB94DD}" destId="{AE536C1C-7D6D-4F42-994E-2608A2B88FBD}" srcOrd="0" destOrd="0" presId="urn:microsoft.com/office/officeart/2005/8/layout/lProcess2"/>
    <dgm:cxn modelId="{DC51DE6C-5B2D-CD41-BF31-76BDE3826B54}" type="presParOf" srcId="{AE536C1C-7D6D-4F42-994E-2608A2B88FBD}" destId="{C4D62D97-B357-4A8F-96E6-4856FBDC168C}" srcOrd="0" destOrd="0" presId="urn:microsoft.com/office/officeart/2005/8/layout/lProcess2"/>
    <dgm:cxn modelId="{8EB93D82-A477-B347-8740-3725A1527761}" type="presParOf" srcId="{AE536C1C-7D6D-4F42-994E-2608A2B88FBD}" destId="{0F98C140-045E-4842-87D8-0682916ED866}" srcOrd="1" destOrd="0" presId="urn:microsoft.com/office/officeart/2005/8/layout/lProcess2"/>
    <dgm:cxn modelId="{7CA6C800-4993-3F47-BBA2-82C7E2D5FF74}" type="presParOf" srcId="{AE536C1C-7D6D-4F42-994E-2608A2B88FBD}" destId="{BAD3FA18-C1AC-4F24-9B5A-7CCB60C9D9C4}" srcOrd="2" destOrd="0" presId="urn:microsoft.com/office/officeart/2005/8/layout/lProcess2"/>
    <dgm:cxn modelId="{ED81CC39-9466-A845-B1E5-C8D8B3EA97FD}" type="presParOf" srcId="{499E446A-F4C9-4F43-9886-0BD1E0090EFF}" destId="{C1ACC5D2-1789-464C-BE7D-7C0E15D0D989}" srcOrd="5" destOrd="0" presId="urn:microsoft.com/office/officeart/2005/8/layout/lProcess2"/>
    <dgm:cxn modelId="{455E9866-DC40-4F4B-B2A4-72011D24C056}" type="presParOf" srcId="{499E446A-F4C9-4F43-9886-0BD1E0090EFF}" destId="{8DEA7E12-17F8-4F46-867E-71BA5D1859F3}" srcOrd="6" destOrd="0" presId="urn:microsoft.com/office/officeart/2005/8/layout/lProcess2"/>
    <dgm:cxn modelId="{897E9943-9AE4-E044-A68E-4ACC5925E320}" type="presParOf" srcId="{8DEA7E12-17F8-4F46-867E-71BA5D1859F3}" destId="{AD3140CC-79A8-4078-8472-122797A2357C}" srcOrd="0" destOrd="0" presId="urn:microsoft.com/office/officeart/2005/8/layout/lProcess2"/>
    <dgm:cxn modelId="{64DB6341-DD45-204A-9831-53BAC6841B76}" type="presParOf" srcId="{8DEA7E12-17F8-4F46-867E-71BA5D1859F3}" destId="{F1EFD075-AD01-490B-9FD3-FEB0986FDF52}" srcOrd="1" destOrd="0" presId="urn:microsoft.com/office/officeart/2005/8/layout/lProcess2"/>
    <dgm:cxn modelId="{9395D3D4-91D8-D341-BBED-BC85D60C2661}" type="presParOf" srcId="{8DEA7E12-17F8-4F46-867E-71BA5D1859F3}" destId="{D3230D58-2AFA-4D33-B69E-0F960F1AAF33}" srcOrd="2" destOrd="0" presId="urn:microsoft.com/office/officeart/2005/8/layout/lProcess2"/>
    <dgm:cxn modelId="{39DF5055-CD64-3D45-B91F-3F7FBC3851F9}" type="presParOf" srcId="{D3230D58-2AFA-4D33-B69E-0F960F1AAF33}" destId="{B28D74D4-435B-4D0B-A171-7EAB8537786B}" srcOrd="0" destOrd="0" presId="urn:microsoft.com/office/officeart/2005/8/layout/lProcess2"/>
    <dgm:cxn modelId="{00B11A2E-56A0-9B49-8C44-B59B4A110426}" type="presParOf" srcId="{B28D74D4-435B-4D0B-A171-7EAB8537786B}" destId="{BAE24E31-ABFD-4137-9C60-6B828B52FACE}" srcOrd="0" destOrd="0" presId="urn:microsoft.com/office/officeart/2005/8/layout/lProcess2"/>
    <dgm:cxn modelId="{C1F36890-2844-6344-B97D-82E5E4C0F381}" type="presParOf" srcId="{B28D74D4-435B-4D0B-A171-7EAB8537786B}" destId="{D0A750B7-C981-4C06-973C-D58A468D3C69}" srcOrd="1" destOrd="0" presId="urn:microsoft.com/office/officeart/2005/8/layout/lProcess2"/>
    <dgm:cxn modelId="{B021B591-226E-EC41-97C9-3FB505A3D46C}" type="presParOf" srcId="{B28D74D4-435B-4D0B-A171-7EAB8537786B}" destId="{F6CC91A3-8085-4C39-B5BF-049E986FC4CD}" srcOrd="2" destOrd="0" presId="urn:microsoft.com/office/officeart/2005/8/layout/lProcess2"/>
    <dgm:cxn modelId="{4D70BEC1-AE0C-5C41-A9C5-1DC299989156}" type="presParOf" srcId="{499E446A-F4C9-4F43-9886-0BD1E0090EFF}" destId="{75710302-F5B1-4AD5-83A8-A0635064E53D}" srcOrd="7" destOrd="0" presId="urn:microsoft.com/office/officeart/2005/8/layout/lProcess2"/>
    <dgm:cxn modelId="{17EFF21A-B0E7-D841-A96E-7FEDF12302A5}" type="presParOf" srcId="{499E446A-F4C9-4F43-9886-0BD1E0090EFF}" destId="{303FBCB6-40EE-4C4F-B59B-D849CB86072E}" srcOrd="8" destOrd="0" presId="urn:microsoft.com/office/officeart/2005/8/layout/lProcess2"/>
    <dgm:cxn modelId="{EA189984-9C42-E845-9296-DAAA4D2E951C}" type="presParOf" srcId="{303FBCB6-40EE-4C4F-B59B-D849CB86072E}" destId="{C93A1DC6-8A32-44CE-B194-E21235C320D4}" srcOrd="0" destOrd="0" presId="urn:microsoft.com/office/officeart/2005/8/layout/lProcess2"/>
    <dgm:cxn modelId="{439CE4EA-5249-2843-AC5E-FF30B6F366E3}" type="presParOf" srcId="{303FBCB6-40EE-4C4F-B59B-D849CB86072E}" destId="{BF7419DA-2965-4FFC-92B0-FCB800C7B2C1}" srcOrd="1" destOrd="0" presId="urn:microsoft.com/office/officeart/2005/8/layout/lProcess2"/>
    <dgm:cxn modelId="{68D90595-843B-B849-9EC6-29C431F00F48}" type="presParOf" srcId="{303FBCB6-40EE-4C4F-B59B-D849CB86072E}" destId="{E966DCFC-59F5-497E-B099-7B6C9CAD8750}" srcOrd="2" destOrd="0" presId="urn:microsoft.com/office/officeart/2005/8/layout/lProcess2"/>
    <dgm:cxn modelId="{5F12D814-97A4-4443-8EF0-9AE6AC3C86AF}" type="presParOf" srcId="{E966DCFC-59F5-497E-B099-7B6C9CAD8750}" destId="{2C4A1882-D04F-49C6-9E41-D3A2731CEBE2}" srcOrd="0" destOrd="0" presId="urn:microsoft.com/office/officeart/2005/8/layout/lProcess2"/>
    <dgm:cxn modelId="{15AE5A33-943A-DE44-9098-DCC3A1688D86}" type="presParOf" srcId="{2C4A1882-D04F-49C6-9E41-D3A2731CEBE2}" destId="{3CB17344-053A-436D-BC95-6E82450BCC99}" srcOrd="0" destOrd="0" presId="urn:microsoft.com/office/officeart/2005/8/layout/lProcess2"/>
    <dgm:cxn modelId="{0BAB4898-B84D-5B4E-9E32-E83759D8A322}" type="presParOf" srcId="{2C4A1882-D04F-49C6-9E41-D3A2731CEBE2}" destId="{507BDF3A-3009-4C25-B437-BB16CA10727C}" srcOrd="1" destOrd="0" presId="urn:microsoft.com/office/officeart/2005/8/layout/lProcess2"/>
    <dgm:cxn modelId="{2C4C970B-A171-7043-88FE-B6F2844EED28}" type="presParOf" srcId="{2C4A1882-D04F-49C6-9E41-D3A2731CEBE2}" destId="{43DCA70D-3F1C-427E-B2B4-DDC735A2F52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931E83-5B5B-41EE-AD77-C6AD14455F8E}" type="doc">
      <dgm:prSet loTypeId="urn:microsoft.com/office/officeart/2005/8/layout/vProcess5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C3C6BC2-EE7E-44BA-88B6-452163A8B317}">
      <dgm:prSet phldrT="[Texto]"/>
      <dgm:spPr/>
      <dgm:t>
        <a:bodyPr/>
        <a:lstStyle/>
        <a:p>
          <a:r>
            <a:rPr lang="es-ES" dirty="0"/>
            <a:t>PLANEACIÓN DE PRIMER NIVEL:  Plan Estratégico: </a:t>
          </a:r>
        </a:p>
      </dgm:t>
    </dgm:pt>
    <dgm:pt modelId="{B77D2E18-AAA8-41AE-BEDA-86F0030A957C}" type="parTrans" cxnId="{A182DBB9-7ED5-4912-A198-EFD89F338F2B}">
      <dgm:prSet/>
      <dgm:spPr/>
      <dgm:t>
        <a:bodyPr/>
        <a:lstStyle/>
        <a:p>
          <a:endParaRPr lang="es-ES"/>
        </a:p>
      </dgm:t>
    </dgm:pt>
    <dgm:pt modelId="{BB029E8C-55FA-47C0-89E3-F2B14677B2E3}" type="sibTrans" cxnId="{A182DBB9-7ED5-4912-A198-EFD89F338F2B}">
      <dgm:prSet/>
      <dgm:spPr/>
      <dgm:t>
        <a:bodyPr/>
        <a:lstStyle/>
        <a:p>
          <a:endParaRPr lang="es-ES"/>
        </a:p>
      </dgm:t>
    </dgm:pt>
    <dgm:pt modelId="{DC85FFAE-7C2F-4371-BC1D-78013EDDEA21}">
      <dgm:prSet phldrT="[Texto]"/>
      <dgm:spPr/>
      <dgm:t>
        <a:bodyPr/>
        <a:lstStyle/>
        <a:p>
          <a:r>
            <a:rPr lang="es-ES" dirty="0"/>
            <a:t>PLANEACIÓN DE SEGUNDO NNIVEL: Planes Operativos y/o de Acción,  e Indicativos  </a:t>
          </a:r>
        </a:p>
      </dgm:t>
    </dgm:pt>
    <dgm:pt modelId="{772999EA-3A71-46F6-959A-044A4AFE2F14}" type="parTrans" cxnId="{783F2AD7-9C3A-4079-BF71-A78CEE7DACA3}">
      <dgm:prSet/>
      <dgm:spPr/>
      <dgm:t>
        <a:bodyPr/>
        <a:lstStyle/>
        <a:p>
          <a:endParaRPr lang="es-ES"/>
        </a:p>
      </dgm:t>
    </dgm:pt>
    <dgm:pt modelId="{7ACEA48C-A8F2-4CF2-99E5-15BD1434508E}" type="sibTrans" cxnId="{783F2AD7-9C3A-4079-BF71-A78CEE7DACA3}">
      <dgm:prSet/>
      <dgm:spPr/>
      <dgm:t>
        <a:bodyPr/>
        <a:lstStyle/>
        <a:p>
          <a:endParaRPr lang="es-ES"/>
        </a:p>
      </dgm:t>
    </dgm:pt>
    <dgm:pt modelId="{7A9C4145-1E0F-4081-BB56-64D553A092D0}">
      <dgm:prSet phldrT="[Texto]"/>
      <dgm:spPr/>
      <dgm:t>
        <a:bodyPr/>
        <a:lstStyle/>
        <a:p>
          <a:r>
            <a:rPr lang="es-ES" dirty="0"/>
            <a:t>PLANEACIÓN DE TERCER NIVEL: Demás planes y programas: Planes de Mejoramiento</a:t>
          </a:r>
        </a:p>
      </dgm:t>
    </dgm:pt>
    <dgm:pt modelId="{C4D41BCF-83CA-4E37-89B4-FFFA1944EF3D}" type="parTrans" cxnId="{5683531D-55C7-4DDC-9A64-2FC3A2CB03C4}">
      <dgm:prSet/>
      <dgm:spPr/>
      <dgm:t>
        <a:bodyPr/>
        <a:lstStyle/>
        <a:p>
          <a:endParaRPr lang="es-ES"/>
        </a:p>
      </dgm:t>
    </dgm:pt>
    <dgm:pt modelId="{204B823F-636B-40CB-9DC9-94398ACAE0A2}" type="sibTrans" cxnId="{5683531D-55C7-4DDC-9A64-2FC3A2CB03C4}">
      <dgm:prSet/>
      <dgm:spPr/>
      <dgm:t>
        <a:bodyPr/>
        <a:lstStyle/>
        <a:p>
          <a:endParaRPr lang="es-ES"/>
        </a:p>
      </dgm:t>
    </dgm:pt>
    <dgm:pt modelId="{65A7EDB1-8B08-47D7-BF78-C7AC291B9600}" type="pres">
      <dgm:prSet presAssocID="{E2931E83-5B5B-41EE-AD77-C6AD14455F8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200A1775-7685-4625-9A3D-054DD4C9D683}" type="pres">
      <dgm:prSet presAssocID="{E2931E83-5B5B-41EE-AD77-C6AD14455F8E}" presName="dummyMaxCanvas" presStyleCnt="0">
        <dgm:presLayoutVars/>
      </dgm:prSet>
      <dgm:spPr/>
      <dgm:t>
        <a:bodyPr/>
        <a:lstStyle/>
        <a:p>
          <a:endParaRPr lang="es-ES_tradnl"/>
        </a:p>
      </dgm:t>
    </dgm:pt>
    <dgm:pt modelId="{0F2A1BF7-1C17-4789-B310-1882D2A25670}" type="pres">
      <dgm:prSet presAssocID="{E2931E83-5B5B-41EE-AD77-C6AD14455F8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2A4B71D-9942-4CC0-A6B5-8DF690CAC913}" type="pres">
      <dgm:prSet presAssocID="{E2931E83-5B5B-41EE-AD77-C6AD14455F8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AA2B0C4-A93C-463F-8C49-ACE451F74CB9}" type="pres">
      <dgm:prSet presAssocID="{E2931E83-5B5B-41EE-AD77-C6AD14455F8E}" presName="ThreeNodes_3" presStyleLbl="node1" presStyleIdx="2" presStyleCnt="3" custLinFactNeighborY="461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78745E-0187-4A2C-9ABC-306D389E0426}" type="pres">
      <dgm:prSet presAssocID="{E2931E83-5B5B-41EE-AD77-C6AD14455F8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80E6325-E11C-47E8-9289-6EB4A3755929}" type="pres">
      <dgm:prSet presAssocID="{E2931E83-5B5B-41EE-AD77-C6AD14455F8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69D53C3-169B-4EC2-BF83-BBB5EAA3CB06}" type="pres">
      <dgm:prSet presAssocID="{E2931E83-5B5B-41EE-AD77-C6AD14455F8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482ECC4-42E5-476A-8B61-B42A09666B46}" type="pres">
      <dgm:prSet presAssocID="{E2931E83-5B5B-41EE-AD77-C6AD14455F8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6A877E8-2389-41ED-9E14-DCFADEABD3BB}" type="pres">
      <dgm:prSet presAssocID="{E2931E83-5B5B-41EE-AD77-C6AD14455F8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683531D-55C7-4DDC-9A64-2FC3A2CB03C4}" srcId="{E2931E83-5B5B-41EE-AD77-C6AD14455F8E}" destId="{7A9C4145-1E0F-4081-BB56-64D553A092D0}" srcOrd="2" destOrd="0" parTransId="{C4D41BCF-83CA-4E37-89B4-FFFA1944EF3D}" sibTransId="{204B823F-636B-40CB-9DC9-94398ACAE0A2}"/>
    <dgm:cxn modelId="{ADF7B7D5-47F6-4860-B25C-306972B79D8F}" type="presOf" srcId="{DC85FFAE-7C2F-4371-BC1D-78013EDDEA21}" destId="{A482ECC4-42E5-476A-8B61-B42A09666B46}" srcOrd="1" destOrd="0" presId="urn:microsoft.com/office/officeart/2005/8/layout/vProcess5"/>
    <dgm:cxn modelId="{A182DBB9-7ED5-4912-A198-EFD89F338F2B}" srcId="{E2931E83-5B5B-41EE-AD77-C6AD14455F8E}" destId="{1C3C6BC2-EE7E-44BA-88B6-452163A8B317}" srcOrd="0" destOrd="0" parTransId="{B77D2E18-AAA8-41AE-BEDA-86F0030A957C}" sibTransId="{BB029E8C-55FA-47C0-89E3-F2B14677B2E3}"/>
    <dgm:cxn modelId="{EDD2FC48-7214-456F-9791-F0115D921366}" type="presOf" srcId="{7A9C4145-1E0F-4081-BB56-64D553A092D0}" destId="{96A877E8-2389-41ED-9E14-DCFADEABD3BB}" srcOrd="1" destOrd="0" presId="urn:microsoft.com/office/officeart/2005/8/layout/vProcess5"/>
    <dgm:cxn modelId="{FCF0A721-FC54-4019-9BF2-C5F93AA1F442}" type="presOf" srcId="{1C3C6BC2-EE7E-44BA-88B6-452163A8B317}" destId="{769D53C3-169B-4EC2-BF83-BBB5EAA3CB06}" srcOrd="1" destOrd="0" presId="urn:microsoft.com/office/officeart/2005/8/layout/vProcess5"/>
    <dgm:cxn modelId="{AA48C671-87A9-4C25-B0F0-59A0F1E6C704}" type="presOf" srcId="{DC85FFAE-7C2F-4371-BC1D-78013EDDEA21}" destId="{12A4B71D-9942-4CC0-A6B5-8DF690CAC913}" srcOrd="0" destOrd="0" presId="urn:microsoft.com/office/officeart/2005/8/layout/vProcess5"/>
    <dgm:cxn modelId="{783F2AD7-9C3A-4079-BF71-A78CEE7DACA3}" srcId="{E2931E83-5B5B-41EE-AD77-C6AD14455F8E}" destId="{DC85FFAE-7C2F-4371-BC1D-78013EDDEA21}" srcOrd="1" destOrd="0" parTransId="{772999EA-3A71-46F6-959A-044A4AFE2F14}" sibTransId="{7ACEA48C-A8F2-4CF2-99E5-15BD1434508E}"/>
    <dgm:cxn modelId="{A46B63A3-ADBC-490E-A0E3-9512893960F4}" type="presOf" srcId="{1C3C6BC2-EE7E-44BA-88B6-452163A8B317}" destId="{0F2A1BF7-1C17-4789-B310-1882D2A25670}" srcOrd="0" destOrd="0" presId="urn:microsoft.com/office/officeart/2005/8/layout/vProcess5"/>
    <dgm:cxn modelId="{A821249A-D7EE-4DF4-86EE-8C8BAD919707}" type="presOf" srcId="{E2931E83-5B5B-41EE-AD77-C6AD14455F8E}" destId="{65A7EDB1-8B08-47D7-BF78-C7AC291B9600}" srcOrd="0" destOrd="0" presId="urn:microsoft.com/office/officeart/2005/8/layout/vProcess5"/>
    <dgm:cxn modelId="{C125F574-F0C4-4226-BB06-0B13BB67DD4A}" type="presOf" srcId="{7A9C4145-1E0F-4081-BB56-64D553A092D0}" destId="{DAA2B0C4-A93C-463F-8C49-ACE451F74CB9}" srcOrd="0" destOrd="0" presId="urn:microsoft.com/office/officeart/2005/8/layout/vProcess5"/>
    <dgm:cxn modelId="{61BC9260-AFEA-4B38-83A0-D990E0B2DE7B}" type="presOf" srcId="{BB029E8C-55FA-47C0-89E3-F2B14677B2E3}" destId="{6E78745E-0187-4A2C-9ABC-306D389E0426}" srcOrd="0" destOrd="0" presId="urn:microsoft.com/office/officeart/2005/8/layout/vProcess5"/>
    <dgm:cxn modelId="{9FEE3523-D098-4943-8FD8-2E17BBD71063}" type="presOf" srcId="{7ACEA48C-A8F2-4CF2-99E5-15BD1434508E}" destId="{080E6325-E11C-47E8-9289-6EB4A3755929}" srcOrd="0" destOrd="0" presId="urn:microsoft.com/office/officeart/2005/8/layout/vProcess5"/>
    <dgm:cxn modelId="{CA09107C-B77B-4549-9D21-960A2BD7873E}" type="presParOf" srcId="{65A7EDB1-8B08-47D7-BF78-C7AC291B9600}" destId="{200A1775-7685-4625-9A3D-054DD4C9D683}" srcOrd="0" destOrd="0" presId="urn:microsoft.com/office/officeart/2005/8/layout/vProcess5"/>
    <dgm:cxn modelId="{D8874518-4928-4736-A87C-CAF4BDBA79B4}" type="presParOf" srcId="{65A7EDB1-8B08-47D7-BF78-C7AC291B9600}" destId="{0F2A1BF7-1C17-4789-B310-1882D2A25670}" srcOrd="1" destOrd="0" presId="urn:microsoft.com/office/officeart/2005/8/layout/vProcess5"/>
    <dgm:cxn modelId="{F76A8EAA-37FC-4518-850A-642FBE7D554B}" type="presParOf" srcId="{65A7EDB1-8B08-47D7-BF78-C7AC291B9600}" destId="{12A4B71D-9942-4CC0-A6B5-8DF690CAC913}" srcOrd="2" destOrd="0" presId="urn:microsoft.com/office/officeart/2005/8/layout/vProcess5"/>
    <dgm:cxn modelId="{0DD8BB5C-E5B9-40A9-BBAB-94BAC1D2648D}" type="presParOf" srcId="{65A7EDB1-8B08-47D7-BF78-C7AC291B9600}" destId="{DAA2B0C4-A93C-463F-8C49-ACE451F74CB9}" srcOrd="3" destOrd="0" presId="urn:microsoft.com/office/officeart/2005/8/layout/vProcess5"/>
    <dgm:cxn modelId="{65981AFF-35FA-4FD6-98A2-9CB475A332AE}" type="presParOf" srcId="{65A7EDB1-8B08-47D7-BF78-C7AC291B9600}" destId="{6E78745E-0187-4A2C-9ABC-306D389E0426}" srcOrd="4" destOrd="0" presId="urn:microsoft.com/office/officeart/2005/8/layout/vProcess5"/>
    <dgm:cxn modelId="{9B85C8F9-9E33-44A2-B06C-7C7888C11422}" type="presParOf" srcId="{65A7EDB1-8B08-47D7-BF78-C7AC291B9600}" destId="{080E6325-E11C-47E8-9289-6EB4A3755929}" srcOrd="5" destOrd="0" presId="urn:microsoft.com/office/officeart/2005/8/layout/vProcess5"/>
    <dgm:cxn modelId="{155BE555-A8D9-42D9-A49D-0421C3009FCC}" type="presParOf" srcId="{65A7EDB1-8B08-47D7-BF78-C7AC291B9600}" destId="{769D53C3-169B-4EC2-BF83-BBB5EAA3CB06}" srcOrd="6" destOrd="0" presId="urn:microsoft.com/office/officeart/2005/8/layout/vProcess5"/>
    <dgm:cxn modelId="{E0D82B39-FD06-422C-BB8C-ED9FED0945F4}" type="presParOf" srcId="{65A7EDB1-8B08-47D7-BF78-C7AC291B9600}" destId="{A482ECC4-42E5-476A-8B61-B42A09666B46}" srcOrd="7" destOrd="0" presId="urn:microsoft.com/office/officeart/2005/8/layout/vProcess5"/>
    <dgm:cxn modelId="{64EC9D26-21AD-46B6-BBAF-F51B7915D635}" type="presParOf" srcId="{65A7EDB1-8B08-47D7-BF78-C7AC291B9600}" destId="{96A877E8-2389-41ED-9E14-DCFADEABD3BB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DFC110-F225-2B45-A01B-3A6599FA187C}" type="doc">
      <dgm:prSet loTypeId="urn:microsoft.com/office/officeart/2005/8/layout/list1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870471FB-1B95-9F4B-806C-3ADD92D9CD78}">
      <dgm:prSet phldrT="[Texto]"/>
      <dgm:spPr/>
      <dgm:t>
        <a:bodyPr/>
        <a:lstStyle/>
        <a:p>
          <a:r>
            <a:rPr lang="es-ES_tradnl" dirty="0" err="1" smtClean="0"/>
            <a:t>QRSs</a:t>
          </a:r>
          <a:endParaRPr lang="es-ES_tradnl" dirty="0"/>
        </a:p>
      </dgm:t>
    </dgm:pt>
    <dgm:pt modelId="{0E978E0F-7641-2B47-B80C-C5B1127D5C33}" type="parTrans" cxnId="{AE5DD2CC-4F2B-B14C-8ADE-F4B72ACDC3BF}">
      <dgm:prSet/>
      <dgm:spPr/>
      <dgm:t>
        <a:bodyPr/>
        <a:lstStyle/>
        <a:p>
          <a:endParaRPr lang="es-ES_tradnl"/>
        </a:p>
      </dgm:t>
    </dgm:pt>
    <dgm:pt modelId="{9D283967-BDEC-A646-BFED-ECC7C0A8466E}" type="sibTrans" cxnId="{AE5DD2CC-4F2B-B14C-8ADE-F4B72ACDC3BF}">
      <dgm:prSet/>
      <dgm:spPr/>
      <dgm:t>
        <a:bodyPr/>
        <a:lstStyle/>
        <a:p>
          <a:endParaRPr lang="es-ES_tradnl"/>
        </a:p>
      </dgm:t>
    </dgm:pt>
    <dgm:pt modelId="{E692B0A7-192E-4E47-B4D2-6611724B13CA}">
      <dgm:prSet phldrT="[Texto]"/>
      <dgm:spPr/>
      <dgm:t>
        <a:bodyPr/>
        <a:lstStyle/>
        <a:p>
          <a:r>
            <a:rPr lang="es-ES_tradnl" dirty="0" smtClean="0"/>
            <a:t>Consulta de Procesos</a:t>
          </a:r>
          <a:r>
            <a:rPr lang="es-ES_tradnl" baseline="0" dirty="0" smtClean="0"/>
            <a:t> Judiciales en l</a:t>
          </a:r>
          <a:r>
            <a:rPr lang="es-ES" baseline="0" dirty="0" err="1" smtClean="0"/>
            <a:t>ínea</a:t>
          </a:r>
          <a:endParaRPr lang="es-ES_tradnl" dirty="0"/>
        </a:p>
      </dgm:t>
    </dgm:pt>
    <dgm:pt modelId="{DE7666BC-A02B-3B44-8641-73BD105F1B1B}" type="parTrans" cxnId="{CB478240-D6DF-4C44-A92A-9ED82293A2DE}">
      <dgm:prSet/>
      <dgm:spPr/>
      <dgm:t>
        <a:bodyPr/>
        <a:lstStyle/>
        <a:p>
          <a:endParaRPr lang="es-ES_tradnl"/>
        </a:p>
      </dgm:t>
    </dgm:pt>
    <dgm:pt modelId="{2D55F33E-7E37-6946-AB73-8609FE2E3680}" type="sibTrans" cxnId="{CB478240-D6DF-4C44-A92A-9ED82293A2DE}">
      <dgm:prSet/>
      <dgm:spPr/>
      <dgm:t>
        <a:bodyPr/>
        <a:lstStyle/>
        <a:p>
          <a:endParaRPr lang="es-ES_tradnl"/>
        </a:p>
      </dgm:t>
    </dgm:pt>
    <dgm:pt modelId="{550160E4-26DB-6940-BE63-5A4092B500AF}">
      <dgm:prSet phldrT="[Texto]"/>
      <dgm:spPr/>
      <dgm:t>
        <a:bodyPr/>
        <a:lstStyle/>
        <a:p>
          <a:r>
            <a:rPr lang="es-ES_tradnl" dirty="0" smtClean="0"/>
            <a:t>Consulta</a:t>
          </a:r>
          <a:r>
            <a:rPr lang="es-ES_tradnl" baseline="0" dirty="0" smtClean="0"/>
            <a:t> </a:t>
          </a:r>
          <a:r>
            <a:rPr lang="es-ES_tradnl" baseline="0" dirty="0" err="1" smtClean="0"/>
            <a:t>Informaci</a:t>
          </a:r>
          <a:r>
            <a:rPr lang="es-ES" baseline="0" dirty="0" err="1" smtClean="0"/>
            <a:t>ón</a:t>
          </a:r>
          <a:r>
            <a:rPr lang="es-ES" baseline="0" dirty="0" smtClean="0"/>
            <a:t> Estadística</a:t>
          </a:r>
        </a:p>
      </dgm:t>
    </dgm:pt>
    <dgm:pt modelId="{3723DF81-D9A2-0B49-836E-B582AB7F3DB4}" type="parTrans" cxnId="{71C2F289-CE0F-9A43-95E2-846A05E1E5E4}">
      <dgm:prSet/>
      <dgm:spPr/>
      <dgm:t>
        <a:bodyPr/>
        <a:lstStyle/>
        <a:p>
          <a:endParaRPr lang="es-ES_tradnl"/>
        </a:p>
      </dgm:t>
    </dgm:pt>
    <dgm:pt modelId="{47DFAA53-7378-FE49-9B89-7FD99F08A676}" type="sibTrans" cxnId="{71C2F289-CE0F-9A43-95E2-846A05E1E5E4}">
      <dgm:prSet/>
      <dgm:spPr/>
      <dgm:t>
        <a:bodyPr/>
        <a:lstStyle/>
        <a:p>
          <a:endParaRPr lang="es-ES_tradnl"/>
        </a:p>
      </dgm:t>
    </dgm:pt>
    <dgm:pt modelId="{B1FCC7A6-134C-6A49-9EC7-DB6C2F94A844}">
      <dgm:prSet phldrT="[Texto]"/>
      <dgm:spPr/>
      <dgm:t>
        <a:bodyPr/>
        <a:lstStyle/>
        <a:p>
          <a:r>
            <a:rPr lang="es-ES" baseline="0" dirty="0" smtClean="0"/>
            <a:t>Orientación al usuario (Línea PBX y Portal WEB</a:t>
          </a:r>
        </a:p>
      </dgm:t>
    </dgm:pt>
    <dgm:pt modelId="{1E81B15F-313E-764E-B5B0-8C8FB55E0380}" type="parTrans" cxnId="{DB263EDE-3F0A-7140-9C6E-9C3BB31E8028}">
      <dgm:prSet/>
      <dgm:spPr/>
      <dgm:t>
        <a:bodyPr/>
        <a:lstStyle/>
        <a:p>
          <a:endParaRPr lang="es-ES_tradnl"/>
        </a:p>
      </dgm:t>
    </dgm:pt>
    <dgm:pt modelId="{5B1BAD38-A730-ED4F-BF7F-1D6D61F2E82D}" type="sibTrans" cxnId="{DB263EDE-3F0A-7140-9C6E-9C3BB31E8028}">
      <dgm:prSet/>
      <dgm:spPr/>
      <dgm:t>
        <a:bodyPr/>
        <a:lstStyle/>
        <a:p>
          <a:endParaRPr lang="es-ES_tradnl"/>
        </a:p>
      </dgm:t>
    </dgm:pt>
    <dgm:pt modelId="{C55313F7-E1E0-784E-A3EB-6E0044322AD1}" type="pres">
      <dgm:prSet presAssocID="{41DFC110-F225-2B45-A01B-3A6599FA187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B95BA2D-BE19-7B46-B295-9393EBB7EC52}" type="pres">
      <dgm:prSet presAssocID="{870471FB-1B95-9F4B-806C-3ADD92D9CD78}" presName="parentLin" presStyleCnt="0"/>
      <dgm:spPr/>
    </dgm:pt>
    <dgm:pt modelId="{517EFCC3-27B6-2947-8A31-1D81E4841BBE}" type="pres">
      <dgm:prSet presAssocID="{870471FB-1B95-9F4B-806C-3ADD92D9CD78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4F8A343D-B4BD-584D-9278-B4B052EBE247}" type="pres">
      <dgm:prSet presAssocID="{870471FB-1B95-9F4B-806C-3ADD92D9CD7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2F1759A-9CB7-F84F-A652-B1081314B20D}" type="pres">
      <dgm:prSet presAssocID="{870471FB-1B95-9F4B-806C-3ADD92D9CD78}" presName="negativeSpace" presStyleCnt="0"/>
      <dgm:spPr/>
    </dgm:pt>
    <dgm:pt modelId="{BE123253-FB0E-424A-8875-4D693F5AD0F5}" type="pres">
      <dgm:prSet presAssocID="{870471FB-1B95-9F4B-806C-3ADD92D9CD78}" presName="childText" presStyleLbl="conFgAcc1" presStyleIdx="0" presStyleCnt="4">
        <dgm:presLayoutVars>
          <dgm:bulletEnabled val="1"/>
        </dgm:presLayoutVars>
      </dgm:prSet>
      <dgm:spPr/>
    </dgm:pt>
    <dgm:pt modelId="{46E25653-3DF1-C242-A4F7-865D4987E3B0}" type="pres">
      <dgm:prSet presAssocID="{9D283967-BDEC-A646-BFED-ECC7C0A8466E}" presName="spaceBetweenRectangles" presStyleCnt="0"/>
      <dgm:spPr/>
    </dgm:pt>
    <dgm:pt modelId="{0E482DA8-879E-F040-9F2C-FD8CC45364C4}" type="pres">
      <dgm:prSet presAssocID="{E692B0A7-192E-4E47-B4D2-6611724B13CA}" presName="parentLin" presStyleCnt="0"/>
      <dgm:spPr/>
    </dgm:pt>
    <dgm:pt modelId="{EFFF5C5C-5742-FA4F-BA0C-29D9EA9784DE}" type="pres">
      <dgm:prSet presAssocID="{E692B0A7-192E-4E47-B4D2-6611724B13CA}" presName="parentLeftMargin" presStyleLbl="node1" presStyleIdx="0" presStyleCnt="4"/>
      <dgm:spPr/>
      <dgm:t>
        <a:bodyPr/>
        <a:lstStyle/>
        <a:p>
          <a:endParaRPr lang="es-CO"/>
        </a:p>
      </dgm:t>
    </dgm:pt>
    <dgm:pt modelId="{F28B8FE8-1F36-BB48-B4CF-937F95FC900D}" type="pres">
      <dgm:prSet presAssocID="{E692B0A7-192E-4E47-B4D2-6611724B13C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6781D75-DA8F-B64C-86B6-A3E58BE1C1D5}" type="pres">
      <dgm:prSet presAssocID="{E692B0A7-192E-4E47-B4D2-6611724B13CA}" presName="negativeSpace" presStyleCnt="0"/>
      <dgm:spPr/>
    </dgm:pt>
    <dgm:pt modelId="{2D5FE6D5-E677-9642-847D-96E97A07167F}" type="pres">
      <dgm:prSet presAssocID="{E692B0A7-192E-4E47-B4D2-6611724B13CA}" presName="childText" presStyleLbl="conFgAcc1" presStyleIdx="1" presStyleCnt="4">
        <dgm:presLayoutVars>
          <dgm:bulletEnabled val="1"/>
        </dgm:presLayoutVars>
      </dgm:prSet>
      <dgm:spPr/>
    </dgm:pt>
    <dgm:pt modelId="{45C6AE15-C0C9-1144-9739-5E96767F8F5C}" type="pres">
      <dgm:prSet presAssocID="{2D55F33E-7E37-6946-AB73-8609FE2E3680}" presName="spaceBetweenRectangles" presStyleCnt="0"/>
      <dgm:spPr/>
    </dgm:pt>
    <dgm:pt modelId="{1921B070-F36B-AE41-9BD2-83906167176B}" type="pres">
      <dgm:prSet presAssocID="{550160E4-26DB-6940-BE63-5A4092B500AF}" presName="parentLin" presStyleCnt="0"/>
      <dgm:spPr/>
    </dgm:pt>
    <dgm:pt modelId="{D0049B4A-5CB9-E84D-9B52-1A7D0FBE1FAB}" type="pres">
      <dgm:prSet presAssocID="{550160E4-26DB-6940-BE63-5A4092B500AF}" presName="parentLeftMargin" presStyleLbl="node1" presStyleIdx="1" presStyleCnt="4"/>
      <dgm:spPr/>
      <dgm:t>
        <a:bodyPr/>
        <a:lstStyle/>
        <a:p>
          <a:endParaRPr lang="es-CO"/>
        </a:p>
      </dgm:t>
    </dgm:pt>
    <dgm:pt modelId="{87DE0C2D-24EC-D14D-ACE4-7C7066CD40F2}" type="pres">
      <dgm:prSet presAssocID="{550160E4-26DB-6940-BE63-5A4092B500A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0A4FAA5-A161-4C40-B550-3D743E8987AA}" type="pres">
      <dgm:prSet presAssocID="{550160E4-26DB-6940-BE63-5A4092B500AF}" presName="negativeSpace" presStyleCnt="0"/>
      <dgm:spPr/>
    </dgm:pt>
    <dgm:pt modelId="{4C1CB162-CC71-7345-9DA8-AE9F021B34E2}" type="pres">
      <dgm:prSet presAssocID="{550160E4-26DB-6940-BE63-5A4092B500AF}" presName="childText" presStyleLbl="conFgAcc1" presStyleIdx="2" presStyleCnt="4">
        <dgm:presLayoutVars>
          <dgm:bulletEnabled val="1"/>
        </dgm:presLayoutVars>
      </dgm:prSet>
      <dgm:spPr/>
    </dgm:pt>
    <dgm:pt modelId="{8EF85C90-8A3C-2C49-9886-5D6A2368207D}" type="pres">
      <dgm:prSet presAssocID="{47DFAA53-7378-FE49-9B89-7FD99F08A676}" presName="spaceBetweenRectangles" presStyleCnt="0"/>
      <dgm:spPr/>
    </dgm:pt>
    <dgm:pt modelId="{58E89FB4-6642-8142-8C70-E74B4DDC31A9}" type="pres">
      <dgm:prSet presAssocID="{B1FCC7A6-134C-6A49-9EC7-DB6C2F94A844}" presName="parentLin" presStyleCnt="0"/>
      <dgm:spPr/>
    </dgm:pt>
    <dgm:pt modelId="{4F9D7450-11A9-AE47-AE77-01D96F9F90AE}" type="pres">
      <dgm:prSet presAssocID="{B1FCC7A6-134C-6A49-9EC7-DB6C2F94A844}" presName="parentLeftMargin" presStyleLbl="node1" presStyleIdx="2" presStyleCnt="4"/>
      <dgm:spPr/>
      <dgm:t>
        <a:bodyPr/>
        <a:lstStyle/>
        <a:p>
          <a:endParaRPr lang="es-CO"/>
        </a:p>
      </dgm:t>
    </dgm:pt>
    <dgm:pt modelId="{BD049D60-0B5B-BD41-9A10-E0A963A37F59}" type="pres">
      <dgm:prSet presAssocID="{B1FCC7A6-134C-6A49-9EC7-DB6C2F94A84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52BBF91-E889-F541-8A67-1E7AADEB44A7}" type="pres">
      <dgm:prSet presAssocID="{B1FCC7A6-134C-6A49-9EC7-DB6C2F94A844}" presName="negativeSpace" presStyleCnt="0"/>
      <dgm:spPr/>
    </dgm:pt>
    <dgm:pt modelId="{CD04D9CC-0069-5A48-B328-FFE691D917E8}" type="pres">
      <dgm:prSet presAssocID="{B1FCC7A6-134C-6A49-9EC7-DB6C2F94A84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568611F-9FBA-1F49-8F73-BC0085300CB8}" type="presOf" srcId="{E692B0A7-192E-4E47-B4D2-6611724B13CA}" destId="{F28B8FE8-1F36-BB48-B4CF-937F95FC900D}" srcOrd="1" destOrd="0" presId="urn:microsoft.com/office/officeart/2005/8/layout/list1"/>
    <dgm:cxn modelId="{DB263EDE-3F0A-7140-9C6E-9C3BB31E8028}" srcId="{41DFC110-F225-2B45-A01B-3A6599FA187C}" destId="{B1FCC7A6-134C-6A49-9EC7-DB6C2F94A844}" srcOrd="3" destOrd="0" parTransId="{1E81B15F-313E-764E-B5B0-8C8FB55E0380}" sibTransId="{5B1BAD38-A730-ED4F-BF7F-1D6D61F2E82D}"/>
    <dgm:cxn modelId="{939D661F-A3BB-0641-81E0-136F549DC504}" type="presOf" srcId="{550160E4-26DB-6940-BE63-5A4092B500AF}" destId="{87DE0C2D-24EC-D14D-ACE4-7C7066CD40F2}" srcOrd="1" destOrd="0" presId="urn:microsoft.com/office/officeart/2005/8/layout/list1"/>
    <dgm:cxn modelId="{AE5DD2CC-4F2B-B14C-8ADE-F4B72ACDC3BF}" srcId="{41DFC110-F225-2B45-A01B-3A6599FA187C}" destId="{870471FB-1B95-9F4B-806C-3ADD92D9CD78}" srcOrd="0" destOrd="0" parTransId="{0E978E0F-7641-2B47-B80C-C5B1127D5C33}" sibTransId="{9D283967-BDEC-A646-BFED-ECC7C0A8466E}"/>
    <dgm:cxn modelId="{CB478240-D6DF-4C44-A92A-9ED82293A2DE}" srcId="{41DFC110-F225-2B45-A01B-3A6599FA187C}" destId="{E692B0A7-192E-4E47-B4D2-6611724B13CA}" srcOrd="1" destOrd="0" parTransId="{DE7666BC-A02B-3B44-8641-73BD105F1B1B}" sibTransId="{2D55F33E-7E37-6946-AB73-8609FE2E3680}"/>
    <dgm:cxn modelId="{9F06A907-C415-494A-83E5-1ED6787EEF1A}" type="presOf" srcId="{B1FCC7A6-134C-6A49-9EC7-DB6C2F94A844}" destId="{BD049D60-0B5B-BD41-9A10-E0A963A37F59}" srcOrd="1" destOrd="0" presId="urn:microsoft.com/office/officeart/2005/8/layout/list1"/>
    <dgm:cxn modelId="{4247F592-12B0-6943-98DF-4336B4AA5DCE}" type="presOf" srcId="{B1FCC7A6-134C-6A49-9EC7-DB6C2F94A844}" destId="{4F9D7450-11A9-AE47-AE77-01D96F9F90AE}" srcOrd="0" destOrd="0" presId="urn:microsoft.com/office/officeart/2005/8/layout/list1"/>
    <dgm:cxn modelId="{97B61AA0-EE66-F24B-9706-58CBE95840E8}" type="presOf" srcId="{870471FB-1B95-9F4B-806C-3ADD92D9CD78}" destId="{517EFCC3-27B6-2947-8A31-1D81E4841BBE}" srcOrd="0" destOrd="0" presId="urn:microsoft.com/office/officeart/2005/8/layout/list1"/>
    <dgm:cxn modelId="{4878E89A-D864-2F4D-96E8-05760EAB6B05}" type="presOf" srcId="{870471FB-1B95-9F4B-806C-3ADD92D9CD78}" destId="{4F8A343D-B4BD-584D-9278-B4B052EBE247}" srcOrd="1" destOrd="0" presId="urn:microsoft.com/office/officeart/2005/8/layout/list1"/>
    <dgm:cxn modelId="{14A97E69-444C-CF40-AD61-27613524225B}" type="presOf" srcId="{41DFC110-F225-2B45-A01B-3A6599FA187C}" destId="{C55313F7-E1E0-784E-A3EB-6E0044322AD1}" srcOrd="0" destOrd="0" presId="urn:microsoft.com/office/officeart/2005/8/layout/list1"/>
    <dgm:cxn modelId="{CD5A5439-1C01-9245-8203-2180877695E2}" type="presOf" srcId="{E692B0A7-192E-4E47-B4D2-6611724B13CA}" destId="{EFFF5C5C-5742-FA4F-BA0C-29D9EA9784DE}" srcOrd="0" destOrd="0" presId="urn:microsoft.com/office/officeart/2005/8/layout/list1"/>
    <dgm:cxn modelId="{4D16F3ED-0C1B-D847-A8A8-481D88F35972}" type="presOf" srcId="{550160E4-26DB-6940-BE63-5A4092B500AF}" destId="{D0049B4A-5CB9-E84D-9B52-1A7D0FBE1FAB}" srcOrd="0" destOrd="0" presId="urn:microsoft.com/office/officeart/2005/8/layout/list1"/>
    <dgm:cxn modelId="{71C2F289-CE0F-9A43-95E2-846A05E1E5E4}" srcId="{41DFC110-F225-2B45-A01B-3A6599FA187C}" destId="{550160E4-26DB-6940-BE63-5A4092B500AF}" srcOrd="2" destOrd="0" parTransId="{3723DF81-D9A2-0B49-836E-B582AB7F3DB4}" sibTransId="{47DFAA53-7378-FE49-9B89-7FD99F08A676}"/>
    <dgm:cxn modelId="{6A761289-8F6B-B64B-8B2A-0F4DA3799F42}" type="presParOf" srcId="{C55313F7-E1E0-784E-A3EB-6E0044322AD1}" destId="{FB95BA2D-BE19-7B46-B295-9393EBB7EC52}" srcOrd="0" destOrd="0" presId="urn:microsoft.com/office/officeart/2005/8/layout/list1"/>
    <dgm:cxn modelId="{7E14B5F2-5FF6-4C46-A920-8C8D44BD2148}" type="presParOf" srcId="{FB95BA2D-BE19-7B46-B295-9393EBB7EC52}" destId="{517EFCC3-27B6-2947-8A31-1D81E4841BBE}" srcOrd="0" destOrd="0" presId="urn:microsoft.com/office/officeart/2005/8/layout/list1"/>
    <dgm:cxn modelId="{93B72C66-C2BD-6F4E-8DB4-75416D5A3A5E}" type="presParOf" srcId="{FB95BA2D-BE19-7B46-B295-9393EBB7EC52}" destId="{4F8A343D-B4BD-584D-9278-B4B052EBE247}" srcOrd="1" destOrd="0" presId="urn:microsoft.com/office/officeart/2005/8/layout/list1"/>
    <dgm:cxn modelId="{122E250D-A3D7-C44F-A8FD-8985E211CBBC}" type="presParOf" srcId="{C55313F7-E1E0-784E-A3EB-6E0044322AD1}" destId="{62F1759A-9CB7-F84F-A652-B1081314B20D}" srcOrd="1" destOrd="0" presId="urn:microsoft.com/office/officeart/2005/8/layout/list1"/>
    <dgm:cxn modelId="{33258BC4-FACD-DD46-AB40-7F9A48160F08}" type="presParOf" srcId="{C55313F7-E1E0-784E-A3EB-6E0044322AD1}" destId="{BE123253-FB0E-424A-8875-4D693F5AD0F5}" srcOrd="2" destOrd="0" presId="urn:microsoft.com/office/officeart/2005/8/layout/list1"/>
    <dgm:cxn modelId="{668E2134-24EF-CB43-B44E-DBE87741AF00}" type="presParOf" srcId="{C55313F7-E1E0-784E-A3EB-6E0044322AD1}" destId="{46E25653-3DF1-C242-A4F7-865D4987E3B0}" srcOrd="3" destOrd="0" presId="urn:microsoft.com/office/officeart/2005/8/layout/list1"/>
    <dgm:cxn modelId="{3AA88836-9220-6849-9F9C-8751BA930AFF}" type="presParOf" srcId="{C55313F7-E1E0-784E-A3EB-6E0044322AD1}" destId="{0E482DA8-879E-F040-9F2C-FD8CC45364C4}" srcOrd="4" destOrd="0" presId="urn:microsoft.com/office/officeart/2005/8/layout/list1"/>
    <dgm:cxn modelId="{6DADF21F-AB4E-BD4E-A131-0B867A16C5B4}" type="presParOf" srcId="{0E482DA8-879E-F040-9F2C-FD8CC45364C4}" destId="{EFFF5C5C-5742-FA4F-BA0C-29D9EA9784DE}" srcOrd="0" destOrd="0" presId="urn:microsoft.com/office/officeart/2005/8/layout/list1"/>
    <dgm:cxn modelId="{8D41BCD5-DB28-2F43-A3E3-3758D1340582}" type="presParOf" srcId="{0E482DA8-879E-F040-9F2C-FD8CC45364C4}" destId="{F28B8FE8-1F36-BB48-B4CF-937F95FC900D}" srcOrd="1" destOrd="0" presId="urn:microsoft.com/office/officeart/2005/8/layout/list1"/>
    <dgm:cxn modelId="{4B3B0AF9-F9CE-234C-A067-63E1163851B8}" type="presParOf" srcId="{C55313F7-E1E0-784E-A3EB-6E0044322AD1}" destId="{86781D75-DA8F-B64C-86B6-A3E58BE1C1D5}" srcOrd="5" destOrd="0" presId="urn:microsoft.com/office/officeart/2005/8/layout/list1"/>
    <dgm:cxn modelId="{249F52AC-DE3D-0B46-A7A4-0D6434E77CCB}" type="presParOf" srcId="{C55313F7-E1E0-784E-A3EB-6E0044322AD1}" destId="{2D5FE6D5-E677-9642-847D-96E97A07167F}" srcOrd="6" destOrd="0" presId="urn:microsoft.com/office/officeart/2005/8/layout/list1"/>
    <dgm:cxn modelId="{77F459F3-C5DB-D448-9CB0-F334238BB5E0}" type="presParOf" srcId="{C55313F7-E1E0-784E-A3EB-6E0044322AD1}" destId="{45C6AE15-C0C9-1144-9739-5E96767F8F5C}" srcOrd="7" destOrd="0" presId="urn:microsoft.com/office/officeart/2005/8/layout/list1"/>
    <dgm:cxn modelId="{84462DE7-6CF1-B34A-A730-9172BE44E079}" type="presParOf" srcId="{C55313F7-E1E0-784E-A3EB-6E0044322AD1}" destId="{1921B070-F36B-AE41-9BD2-83906167176B}" srcOrd="8" destOrd="0" presId="urn:microsoft.com/office/officeart/2005/8/layout/list1"/>
    <dgm:cxn modelId="{E4A277C6-2E67-6A4C-9583-7C37F5C1C881}" type="presParOf" srcId="{1921B070-F36B-AE41-9BD2-83906167176B}" destId="{D0049B4A-5CB9-E84D-9B52-1A7D0FBE1FAB}" srcOrd="0" destOrd="0" presId="urn:microsoft.com/office/officeart/2005/8/layout/list1"/>
    <dgm:cxn modelId="{5CA523F0-792B-C541-B035-16F59E47D392}" type="presParOf" srcId="{1921B070-F36B-AE41-9BD2-83906167176B}" destId="{87DE0C2D-24EC-D14D-ACE4-7C7066CD40F2}" srcOrd="1" destOrd="0" presId="urn:microsoft.com/office/officeart/2005/8/layout/list1"/>
    <dgm:cxn modelId="{F403D915-47CA-5945-8B17-9E5CD3562465}" type="presParOf" srcId="{C55313F7-E1E0-784E-A3EB-6E0044322AD1}" destId="{30A4FAA5-A161-4C40-B550-3D743E8987AA}" srcOrd="9" destOrd="0" presId="urn:microsoft.com/office/officeart/2005/8/layout/list1"/>
    <dgm:cxn modelId="{07C3E099-B1ED-9B44-A599-DF3D33645B54}" type="presParOf" srcId="{C55313F7-E1E0-784E-A3EB-6E0044322AD1}" destId="{4C1CB162-CC71-7345-9DA8-AE9F021B34E2}" srcOrd="10" destOrd="0" presId="urn:microsoft.com/office/officeart/2005/8/layout/list1"/>
    <dgm:cxn modelId="{E3D804FC-3E27-FC44-BA08-136630E4E06B}" type="presParOf" srcId="{C55313F7-E1E0-784E-A3EB-6E0044322AD1}" destId="{8EF85C90-8A3C-2C49-9886-5D6A2368207D}" srcOrd="11" destOrd="0" presId="urn:microsoft.com/office/officeart/2005/8/layout/list1"/>
    <dgm:cxn modelId="{0DFAE279-34CF-1A41-B4D3-D7E011354000}" type="presParOf" srcId="{C55313F7-E1E0-784E-A3EB-6E0044322AD1}" destId="{58E89FB4-6642-8142-8C70-E74B4DDC31A9}" srcOrd="12" destOrd="0" presId="urn:microsoft.com/office/officeart/2005/8/layout/list1"/>
    <dgm:cxn modelId="{6E1F17F7-6D2A-3141-92B6-23AE5053FEBB}" type="presParOf" srcId="{58E89FB4-6642-8142-8C70-E74B4DDC31A9}" destId="{4F9D7450-11A9-AE47-AE77-01D96F9F90AE}" srcOrd="0" destOrd="0" presId="urn:microsoft.com/office/officeart/2005/8/layout/list1"/>
    <dgm:cxn modelId="{3DF6E8DE-7A7A-334E-B3CE-5B6569DA7C39}" type="presParOf" srcId="{58E89FB4-6642-8142-8C70-E74B4DDC31A9}" destId="{BD049D60-0B5B-BD41-9A10-E0A963A37F59}" srcOrd="1" destOrd="0" presId="urn:microsoft.com/office/officeart/2005/8/layout/list1"/>
    <dgm:cxn modelId="{251BE346-6F9F-4A42-ADB2-40E52E909437}" type="presParOf" srcId="{C55313F7-E1E0-784E-A3EB-6E0044322AD1}" destId="{552BBF91-E889-F541-8A67-1E7AADEB44A7}" srcOrd="13" destOrd="0" presId="urn:microsoft.com/office/officeart/2005/8/layout/list1"/>
    <dgm:cxn modelId="{933F3FD6-E68A-0D47-AFCF-9867935BEFFA}" type="presParOf" srcId="{C55313F7-E1E0-784E-A3EB-6E0044322AD1}" destId="{CD04D9CC-0069-5A48-B328-FFE691D917E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82D389-2D6E-444E-9165-F5083DC2E937}" type="doc">
      <dgm:prSet loTypeId="urn:microsoft.com/office/officeart/2005/8/layout/list1" loCatId="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C1B26531-6A42-7E44-B992-7873BED1F8EC}">
      <dgm:prSet phldrT="[Texto]"/>
      <dgm:spPr/>
      <dgm:t>
        <a:bodyPr/>
        <a:lstStyle/>
        <a:p>
          <a:r>
            <a:rPr lang="es-ES_tradnl" dirty="0" err="1" smtClean="0"/>
            <a:t>Expedici</a:t>
          </a:r>
          <a:r>
            <a:rPr lang="es-ES" dirty="0" err="1" smtClean="0"/>
            <a:t>ón</a:t>
          </a:r>
          <a:r>
            <a:rPr lang="es-ES" dirty="0" smtClean="0"/>
            <a:t> de certificaciones laborales en línea</a:t>
          </a:r>
          <a:endParaRPr lang="es-ES_tradnl" dirty="0"/>
        </a:p>
      </dgm:t>
    </dgm:pt>
    <dgm:pt modelId="{ED2C105E-0B11-A044-8A81-8578F401F441}" type="parTrans" cxnId="{A6D2C2DF-594E-3F49-AD74-8772C6F4935D}">
      <dgm:prSet/>
      <dgm:spPr/>
      <dgm:t>
        <a:bodyPr/>
        <a:lstStyle/>
        <a:p>
          <a:endParaRPr lang="es-ES_tradnl"/>
        </a:p>
      </dgm:t>
    </dgm:pt>
    <dgm:pt modelId="{37296389-C7F1-4C46-A7C3-F49F810276F6}" type="sibTrans" cxnId="{A6D2C2DF-594E-3F49-AD74-8772C6F4935D}">
      <dgm:prSet/>
      <dgm:spPr/>
      <dgm:t>
        <a:bodyPr/>
        <a:lstStyle/>
        <a:p>
          <a:endParaRPr lang="es-ES_tradnl"/>
        </a:p>
      </dgm:t>
    </dgm:pt>
    <dgm:pt modelId="{CAC88A72-5A5D-CD49-A005-1DBA5FFB9A29}">
      <dgm:prSet phldrT="[Texto]"/>
      <dgm:spPr/>
      <dgm:t>
        <a:bodyPr/>
        <a:lstStyle/>
        <a:p>
          <a:r>
            <a:rPr lang="es-ES_tradnl" dirty="0" err="1" smtClean="0"/>
            <a:t>Comunicaci</a:t>
          </a:r>
          <a:r>
            <a:rPr lang="es-ES" dirty="0" err="1" smtClean="0"/>
            <a:t>ón</a:t>
          </a:r>
          <a:r>
            <a:rPr lang="es-ES" dirty="0" smtClean="0"/>
            <a:t> a través de Redes Sociales</a:t>
          </a:r>
          <a:endParaRPr lang="es-ES_tradnl" dirty="0"/>
        </a:p>
      </dgm:t>
    </dgm:pt>
    <dgm:pt modelId="{C084FDB0-A56F-B142-9AF9-3A7D51196010}" type="parTrans" cxnId="{14AC85A2-2C5E-0044-9157-342E62B211FC}">
      <dgm:prSet/>
      <dgm:spPr/>
      <dgm:t>
        <a:bodyPr/>
        <a:lstStyle/>
        <a:p>
          <a:endParaRPr lang="es-ES_tradnl"/>
        </a:p>
      </dgm:t>
    </dgm:pt>
    <dgm:pt modelId="{2A493EAC-AFEF-8A4C-9AC1-2E5CF6289E49}" type="sibTrans" cxnId="{14AC85A2-2C5E-0044-9157-342E62B211FC}">
      <dgm:prSet/>
      <dgm:spPr/>
      <dgm:t>
        <a:bodyPr/>
        <a:lstStyle/>
        <a:p>
          <a:endParaRPr lang="es-ES_tradnl"/>
        </a:p>
      </dgm:t>
    </dgm:pt>
    <dgm:pt modelId="{86077A84-D1D6-0F46-B309-635AC2DF5CEF}" type="pres">
      <dgm:prSet presAssocID="{E182D389-2D6E-444E-9165-F5083DC2E93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F4B4D40-A87D-054C-A2F5-CCA9BB2306B2}" type="pres">
      <dgm:prSet presAssocID="{C1B26531-6A42-7E44-B992-7873BED1F8EC}" presName="parentLin" presStyleCnt="0"/>
      <dgm:spPr/>
    </dgm:pt>
    <dgm:pt modelId="{74081B36-15EF-9F4A-8A7A-8EC32743A06E}" type="pres">
      <dgm:prSet presAssocID="{C1B26531-6A42-7E44-B992-7873BED1F8EC}" presName="parentLeftMargin" presStyleLbl="node1" presStyleIdx="0" presStyleCnt="2"/>
      <dgm:spPr/>
      <dgm:t>
        <a:bodyPr/>
        <a:lstStyle/>
        <a:p>
          <a:endParaRPr lang="es-CO"/>
        </a:p>
      </dgm:t>
    </dgm:pt>
    <dgm:pt modelId="{DEA30449-EBCB-A743-9756-25F25F7957A7}" type="pres">
      <dgm:prSet presAssocID="{C1B26531-6A42-7E44-B992-7873BED1F8E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26D04BD-53CC-4F46-8849-4A206040EDA3}" type="pres">
      <dgm:prSet presAssocID="{C1B26531-6A42-7E44-B992-7873BED1F8EC}" presName="negativeSpace" presStyleCnt="0"/>
      <dgm:spPr/>
    </dgm:pt>
    <dgm:pt modelId="{B2AD83E8-F52E-9749-93C1-5FFED3A11005}" type="pres">
      <dgm:prSet presAssocID="{C1B26531-6A42-7E44-B992-7873BED1F8EC}" presName="childText" presStyleLbl="conFgAcc1" presStyleIdx="0" presStyleCnt="2">
        <dgm:presLayoutVars>
          <dgm:bulletEnabled val="1"/>
        </dgm:presLayoutVars>
      </dgm:prSet>
      <dgm:spPr/>
    </dgm:pt>
    <dgm:pt modelId="{CD063E17-D99E-574E-92D0-75B2C5EE3EE4}" type="pres">
      <dgm:prSet presAssocID="{37296389-C7F1-4C46-A7C3-F49F810276F6}" presName="spaceBetweenRectangles" presStyleCnt="0"/>
      <dgm:spPr/>
    </dgm:pt>
    <dgm:pt modelId="{6FFA5ECE-D529-144C-A06C-C9234C6F0BC5}" type="pres">
      <dgm:prSet presAssocID="{CAC88A72-5A5D-CD49-A005-1DBA5FFB9A29}" presName="parentLin" presStyleCnt="0"/>
      <dgm:spPr/>
    </dgm:pt>
    <dgm:pt modelId="{057B8AF2-2C82-5A45-9783-48E33CBE7A22}" type="pres">
      <dgm:prSet presAssocID="{CAC88A72-5A5D-CD49-A005-1DBA5FFB9A29}" presName="parentLeftMargin" presStyleLbl="node1" presStyleIdx="0" presStyleCnt="2"/>
      <dgm:spPr/>
      <dgm:t>
        <a:bodyPr/>
        <a:lstStyle/>
        <a:p>
          <a:endParaRPr lang="es-CO"/>
        </a:p>
      </dgm:t>
    </dgm:pt>
    <dgm:pt modelId="{E892BBFD-66F9-3045-B6D4-F81BC57F0ABA}" type="pres">
      <dgm:prSet presAssocID="{CAC88A72-5A5D-CD49-A005-1DBA5FFB9A2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D2F9E42-63A0-5242-A7FC-7682CD37BBA9}" type="pres">
      <dgm:prSet presAssocID="{CAC88A72-5A5D-CD49-A005-1DBA5FFB9A29}" presName="negativeSpace" presStyleCnt="0"/>
      <dgm:spPr/>
    </dgm:pt>
    <dgm:pt modelId="{15406690-A891-5346-BD0C-E596F053DA0F}" type="pres">
      <dgm:prSet presAssocID="{CAC88A72-5A5D-CD49-A005-1DBA5FFB9A2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6294D26-5038-F548-9D0D-6056A98B5A31}" type="presOf" srcId="{C1B26531-6A42-7E44-B992-7873BED1F8EC}" destId="{74081B36-15EF-9F4A-8A7A-8EC32743A06E}" srcOrd="0" destOrd="0" presId="urn:microsoft.com/office/officeart/2005/8/layout/list1"/>
    <dgm:cxn modelId="{2C06EB27-0812-E440-8B9D-77A077CD8FF2}" type="presOf" srcId="{CAC88A72-5A5D-CD49-A005-1DBA5FFB9A29}" destId="{E892BBFD-66F9-3045-B6D4-F81BC57F0ABA}" srcOrd="1" destOrd="0" presId="urn:microsoft.com/office/officeart/2005/8/layout/list1"/>
    <dgm:cxn modelId="{8EC7301E-7C46-494F-9F97-AFDFE6A57313}" type="presOf" srcId="{C1B26531-6A42-7E44-B992-7873BED1F8EC}" destId="{DEA30449-EBCB-A743-9756-25F25F7957A7}" srcOrd="1" destOrd="0" presId="urn:microsoft.com/office/officeart/2005/8/layout/list1"/>
    <dgm:cxn modelId="{DD27D453-D778-D543-9455-965113A434E6}" type="presOf" srcId="{E182D389-2D6E-444E-9165-F5083DC2E937}" destId="{86077A84-D1D6-0F46-B309-635AC2DF5CEF}" srcOrd="0" destOrd="0" presId="urn:microsoft.com/office/officeart/2005/8/layout/list1"/>
    <dgm:cxn modelId="{12F405F5-900F-5542-BF53-F522A4D5830D}" type="presOf" srcId="{CAC88A72-5A5D-CD49-A005-1DBA5FFB9A29}" destId="{057B8AF2-2C82-5A45-9783-48E33CBE7A22}" srcOrd="0" destOrd="0" presId="urn:microsoft.com/office/officeart/2005/8/layout/list1"/>
    <dgm:cxn modelId="{A6D2C2DF-594E-3F49-AD74-8772C6F4935D}" srcId="{E182D389-2D6E-444E-9165-F5083DC2E937}" destId="{C1B26531-6A42-7E44-B992-7873BED1F8EC}" srcOrd="0" destOrd="0" parTransId="{ED2C105E-0B11-A044-8A81-8578F401F441}" sibTransId="{37296389-C7F1-4C46-A7C3-F49F810276F6}"/>
    <dgm:cxn modelId="{14AC85A2-2C5E-0044-9157-342E62B211FC}" srcId="{E182D389-2D6E-444E-9165-F5083DC2E937}" destId="{CAC88A72-5A5D-CD49-A005-1DBA5FFB9A29}" srcOrd="1" destOrd="0" parTransId="{C084FDB0-A56F-B142-9AF9-3A7D51196010}" sibTransId="{2A493EAC-AFEF-8A4C-9AC1-2E5CF6289E49}"/>
    <dgm:cxn modelId="{7FA3CCCC-57B3-F84F-89D5-54F362421A24}" type="presParOf" srcId="{86077A84-D1D6-0F46-B309-635AC2DF5CEF}" destId="{5F4B4D40-A87D-054C-A2F5-CCA9BB2306B2}" srcOrd="0" destOrd="0" presId="urn:microsoft.com/office/officeart/2005/8/layout/list1"/>
    <dgm:cxn modelId="{1BAD5104-5A62-154F-A3BE-FBB95DFC1FA2}" type="presParOf" srcId="{5F4B4D40-A87D-054C-A2F5-CCA9BB2306B2}" destId="{74081B36-15EF-9F4A-8A7A-8EC32743A06E}" srcOrd="0" destOrd="0" presId="urn:microsoft.com/office/officeart/2005/8/layout/list1"/>
    <dgm:cxn modelId="{77F62D58-2AF9-DD40-9FE7-F280C8177F0E}" type="presParOf" srcId="{5F4B4D40-A87D-054C-A2F5-CCA9BB2306B2}" destId="{DEA30449-EBCB-A743-9756-25F25F7957A7}" srcOrd="1" destOrd="0" presId="urn:microsoft.com/office/officeart/2005/8/layout/list1"/>
    <dgm:cxn modelId="{4E3F8682-CF82-9E48-B9DB-ACA3EDFFD655}" type="presParOf" srcId="{86077A84-D1D6-0F46-B309-635AC2DF5CEF}" destId="{A26D04BD-53CC-4F46-8849-4A206040EDA3}" srcOrd="1" destOrd="0" presId="urn:microsoft.com/office/officeart/2005/8/layout/list1"/>
    <dgm:cxn modelId="{58B30B9F-8591-E349-B020-D1CF64388186}" type="presParOf" srcId="{86077A84-D1D6-0F46-B309-635AC2DF5CEF}" destId="{B2AD83E8-F52E-9749-93C1-5FFED3A11005}" srcOrd="2" destOrd="0" presId="urn:microsoft.com/office/officeart/2005/8/layout/list1"/>
    <dgm:cxn modelId="{60D3DF3F-F8A8-1241-85E9-2554C5575148}" type="presParOf" srcId="{86077A84-D1D6-0F46-B309-635AC2DF5CEF}" destId="{CD063E17-D99E-574E-92D0-75B2C5EE3EE4}" srcOrd="3" destOrd="0" presId="urn:microsoft.com/office/officeart/2005/8/layout/list1"/>
    <dgm:cxn modelId="{5CDDE0CE-B366-AA46-AC5C-A58A6946C71D}" type="presParOf" srcId="{86077A84-D1D6-0F46-B309-635AC2DF5CEF}" destId="{6FFA5ECE-D529-144C-A06C-C9234C6F0BC5}" srcOrd="4" destOrd="0" presId="urn:microsoft.com/office/officeart/2005/8/layout/list1"/>
    <dgm:cxn modelId="{057722FE-DFAA-CC4B-AC9E-1D08F8627BBC}" type="presParOf" srcId="{6FFA5ECE-D529-144C-A06C-C9234C6F0BC5}" destId="{057B8AF2-2C82-5A45-9783-48E33CBE7A22}" srcOrd="0" destOrd="0" presId="urn:microsoft.com/office/officeart/2005/8/layout/list1"/>
    <dgm:cxn modelId="{A1521E2F-B412-8944-8261-F3E405D3DDF7}" type="presParOf" srcId="{6FFA5ECE-D529-144C-A06C-C9234C6F0BC5}" destId="{E892BBFD-66F9-3045-B6D4-F81BC57F0ABA}" srcOrd="1" destOrd="0" presId="urn:microsoft.com/office/officeart/2005/8/layout/list1"/>
    <dgm:cxn modelId="{7E6EFCE6-2D90-9143-ABB7-AD5E307E6E53}" type="presParOf" srcId="{86077A84-D1D6-0F46-B309-635AC2DF5CEF}" destId="{8D2F9E42-63A0-5242-A7FC-7682CD37BBA9}" srcOrd="5" destOrd="0" presId="urn:microsoft.com/office/officeart/2005/8/layout/list1"/>
    <dgm:cxn modelId="{F792EC37-D986-4745-BAF8-FA543534F56C}" type="presParOf" srcId="{86077A84-D1D6-0F46-B309-635AC2DF5CEF}" destId="{15406690-A891-5346-BD0C-E596F053DA0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F9A7DFA-EB4B-4037-A087-48122C7A0E52}" type="doc">
      <dgm:prSet loTypeId="urn:microsoft.com/office/officeart/2005/8/layout/process2" loCatId="process" qsTypeId="urn:microsoft.com/office/officeart/2005/8/quickstyle/3D1" qsCatId="3D" csTypeId="urn:microsoft.com/office/officeart/2005/8/colors/colorful2" csCatId="colorful" phldr="1"/>
      <dgm:spPr/>
    </dgm:pt>
    <dgm:pt modelId="{21EC296F-A1FD-4154-98F4-3EC26E95ACD1}">
      <dgm:prSet phldrT="[Texto]"/>
      <dgm:spPr/>
      <dgm:t>
        <a:bodyPr/>
        <a:lstStyle/>
        <a:p>
          <a:r>
            <a:rPr lang="es-ES"/>
            <a:t>Fortalecer  la transparencia </a:t>
          </a:r>
        </a:p>
      </dgm:t>
    </dgm:pt>
    <dgm:pt modelId="{F0EBD6CB-220B-43EB-AB71-3F811FCF0706}" type="parTrans" cxnId="{EA69F266-4E92-49FF-B3F6-45228A59B8F5}">
      <dgm:prSet/>
      <dgm:spPr/>
      <dgm:t>
        <a:bodyPr/>
        <a:lstStyle/>
        <a:p>
          <a:endParaRPr lang="es-ES"/>
        </a:p>
      </dgm:t>
    </dgm:pt>
    <dgm:pt modelId="{0BC32139-1ED9-415D-8328-F91B64851596}" type="sibTrans" cxnId="{EA69F266-4E92-49FF-B3F6-45228A59B8F5}">
      <dgm:prSet/>
      <dgm:spPr/>
      <dgm:t>
        <a:bodyPr/>
        <a:lstStyle/>
        <a:p>
          <a:endParaRPr lang="es-ES"/>
        </a:p>
      </dgm:t>
    </dgm:pt>
    <dgm:pt modelId="{80F4A58C-3BD6-4C62-8C9C-11CC1BADAEAB}">
      <dgm:prSet phldrT="[Texto]"/>
      <dgm:spPr/>
      <dgm:t>
        <a:bodyPr/>
        <a:lstStyle/>
        <a:p>
          <a:r>
            <a:rPr lang="es-ES"/>
            <a:t>Fomentar la visibilización de la información</a:t>
          </a:r>
        </a:p>
      </dgm:t>
    </dgm:pt>
    <dgm:pt modelId="{48577088-E579-4DAB-A256-50CC328B1912}" type="parTrans" cxnId="{5376CFC1-976A-4C21-866F-F323AD9DE60A}">
      <dgm:prSet/>
      <dgm:spPr/>
      <dgm:t>
        <a:bodyPr/>
        <a:lstStyle/>
        <a:p>
          <a:endParaRPr lang="es-ES"/>
        </a:p>
      </dgm:t>
    </dgm:pt>
    <dgm:pt modelId="{C737AE54-9E16-4250-BC76-1A902B0FE314}" type="sibTrans" cxnId="{5376CFC1-976A-4C21-866F-F323AD9DE60A}">
      <dgm:prSet/>
      <dgm:spPr/>
      <dgm:t>
        <a:bodyPr/>
        <a:lstStyle/>
        <a:p>
          <a:endParaRPr lang="es-ES"/>
        </a:p>
      </dgm:t>
    </dgm:pt>
    <dgm:pt modelId="{4E1A81C0-D49E-46DE-A07D-1092A6E33264}">
      <dgm:prSet phldrT="[Texto]"/>
      <dgm:spPr/>
      <dgm:t>
        <a:bodyPr/>
        <a:lstStyle/>
        <a:p>
          <a:r>
            <a:rPr lang="es-ES"/>
            <a:t>Rendir cuentas como ejercicio de control social</a:t>
          </a:r>
        </a:p>
      </dgm:t>
    </dgm:pt>
    <dgm:pt modelId="{01F37B41-559B-4FF7-9A23-948F07DB0956}" type="parTrans" cxnId="{8E51479F-D7CD-4F04-BE29-D19EEE52D1D7}">
      <dgm:prSet/>
      <dgm:spPr/>
      <dgm:t>
        <a:bodyPr/>
        <a:lstStyle/>
        <a:p>
          <a:endParaRPr lang="es-ES"/>
        </a:p>
      </dgm:t>
    </dgm:pt>
    <dgm:pt modelId="{683CC2A0-84BD-4130-80CD-039219E07307}" type="sibTrans" cxnId="{8E51479F-D7CD-4F04-BE29-D19EEE52D1D7}">
      <dgm:prSet/>
      <dgm:spPr/>
      <dgm:t>
        <a:bodyPr/>
        <a:lstStyle/>
        <a:p>
          <a:endParaRPr lang="es-ES"/>
        </a:p>
      </dgm:t>
    </dgm:pt>
    <dgm:pt modelId="{2BA8A173-B1C2-436B-A32B-C057552D9D96}">
      <dgm:prSet phldrT="[Texto]"/>
      <dgm:spPr/>
      <dgm:t>
        <a:bodyPr/>
        <a:lstStyle/>
        <a:p>
          <a:r>
            <a:rPr lang="es-ES"/>
            <a:t>Generar mecanismos para la retroalimentación de los usuarios</a:t>
          </a:r>
        </a:p>
      </dgm:t>
    </dgm:pt>
    <dgm:pt modelId="{49332527-7E9A-48A5-8B67-564974BE1923}" type="parTrans" cxnId="{A064D74A-A4E2-45B3-BAE4-5F2D3A43108B}">
      <dgm:prSet/>
      <dgm:spPr/>
      <dgm:t>
        <a:bodyPr/>
        <a:lstStyle/>
        <a:p>
          <a:endParaRPr lang="es-ES"/>
        </a:p>
      </dgm:t>
    </dgm:pt>
    <dgm:pt modelId="{27677754-5760-4D86-83A1-559FD0912F22}" type="sibTrans" cxnId="{A064D74A-A4E2-45B3-BAE4-5F2D3A43108B}">
      <dgm:prSet/>
      <dgm:spPr/>
      <dgm:t>
        <a:bodyPr/>
        <a:lstStyle/>
        <a:p>
          <a:endParaRPr lang="es-ES"/>
        </a:p>
      </dgm:t>
    </dgm:pt>
    <dgm:pt modelId="{53F1A242-DF34-47EF-B1C6-05F03457E078}" type="pres">
      <dgm:prSet presAssocID="{7F9A7DFA-EB4B-4037-A087-48122C7A0E52}" presName="linearFlow" presStyleCnt="0">
        <dgm:presLayoutVars>
          <dgm:resizeHandles val="exact"/>
        </dgm:presLayoutVars>
      </dgm:prSet>
      <dgm:spPr/>
    </dgm:pt>
    <dgm:pt modelId="{31B7B184-DBA4-4F7F-B8E1-B691BD8DDBA5}" type="pres">
      <dgm:prSet presAssocID="{21EC296F-A1FD-4154-98F4-3EC26E95ACD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CDDFCB2-BB50-437D-A662-3A6F84C5BB77}" type="pres">
      <dgm:prSet presAssocID="{0BC32139-1ED9-415D-8328-F91B64851596}" presName="sibTrans" presStyleLbl="sibTrans2D1" presStyleIdx="0" presStyleCnt="3"/>
      <dgm:spPr/>
      <dgm:t>
        <a:bodyPr/>
        <a:lstStyle/>
        <a:p>
          <a:endParaRPr lang="es-CO"/>
        </a:p>
      </dgm:t>
    </dgm:pt>
    <dgm:pt modelId="{F67D7482-F5E4-46F7-9826-85C874CD2421}" type="pres">
      <dgm:prSet presAssocID="{0BC32139-1ED9-415D-8328-F91B64851596}" presName="connectorText" presStyleLbl="sibTrans2D1" presStyleIdx="0" presStyleCnt="3"/>
      <dgm:spPr/>
      <dgm:t>
        <a:bodyPr/>
        <a:lstStyle/>
        <a:p>
          <a:endParaRPr lang="es-CO"/>
        </a:p>
      </dgm:t>
    </dgm:pt>
    <dgm:pt modelId="{2F554DD7-CF18-47D5-8329-E8DE72E132A7}" type="pres">
      <dgm:prSet presAssocID="{80F4A58C-3BD6-4C62-8C9C-11CC1BADAE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FD6B115-D6E9-4554-B675-8C1BD11E669A}" type="pres">
      <dgm:prSet presAssocID="{C737AE54-9E16-4250-BC76-1A902B0FE314}" presName="sibTrans" presStyleLbl="sibTrans2D1" presStyleIdx="1" presStyleCnt="3"/>
      <dgm:spPr/>
      <dgm:t>
        <a:bodyPr/>
        <a:lstStyle/>
        <a:p>
          <a:endParaRPr lang="es-CO"/>
        </a:p>
      </dgm:t>
    </dgm:pt>
    <dgm:pt modelId="{2D401418-F86A-4BDF-BA13-640945471BFE}" type="pres">
      <dgm:prSet presAssocID="{C737AE54-9E16-4250-BC76-1A902B0FE314}" presName="connectorText" presStyleLbl="sibTrans2D1" presStyleIdx="1" presStyleCnt="3"/>
      <dgm:spPr/>
      <dgm:t>
        <a:bodyPr/>
        <a:lstStyle/>
        <a:p>
          <a:endParaRPr lang="es-CO"/>
        </a:p>
      </dgm:t>
    </dgm:pt>
    <dgm:pt modelId="{DF98A3F4-1D60-4834-A1D1-CA84116C5193}" type="pres">
      <dgm:prSet presAssocID="{4E1A81C0-D49E-46DE-A07D-1092A6E3326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2792E71-04E8-448B-AB9A-4B12002A24AD}" type="pres">
      <dgm:prSet presAssocID="{683CC2A0-84BD-4130-80CD-039219E07307}" presName="sibTrans" presStyleLbl="sibTrans2D1" presStyleIdx="2" presStyleCnt="3"/>
      <dgm:spPr/>
      <dgm:t>
        <a:bodyPr/>
        <a:lstStyle/>
        <a:p>
          <a:endParaRPr lang="es-CO"/>
        </a:p>
      </dgm:t>
    </dgm:pt>
    <dgm:pt modelId="{A206FE0D-5428-4E57-B69F-11671DDC0DA8}" type="pres">
      <dgm:prSet presAssocID="{683CC2A0-84BD-4130-80CD-039219E07307}" presName="connectorText" presStyleLbl="sibTrans2D1" presStyleIdx="2" presStyleCnt="3"/>
      <dgm:spPr/>
      <dgm:t>
        <a:bodyPr/>
        <a:lstStyle/>
        <a:p>
          <a:endParaRPr lang="es-CO"/>
        </a:p>
      </dgm:t>
    </dgm:pt>
    <dgm:pt modelId="{E1C03F39-0CFA-47B7-ACB8-2F6A4FFBA7A5}" type="pres">
      <dgm:prSet presAssocID="{2BA8A173-B1C2-436B-A32B-C057552D9D9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2DD6DFD-DD42-8644-B2DC-22D16C922193}" type="presOf" srcId="{0BC32139-1ED9-415D-8328-F91B64851596}" destId="{BCDDFCB2-BB50-437D-A662-3A6F84C5BB77}" srcOrd="0" destOrd="0" presId="urn:microsoft.com/office/officeart/2005/8/layout/process2"/>
    <dgm:cxn modelId="{89E9B4D4-516D-6F4E-9702-BD06F4FC02B7}" type="presOf" srcId="{C737AE54-9E16-4250-BC76-1A902B0FE314}" destId="{2D401418-F86A-4BDF-BA13-640945471BFE}" srcOrd="1" destOrd="0" presId="urn:microsoft.com/office/officeart/2005/8/layout/process2"/>
    <dgm:cxn modelId="{2DE05C16-C03C-B640-BEDD-111FB4A1A61F}" type="presOf" srcId="{21EC296F-A1FD-4154-98F4-3EC26E95ACD1}" destId="{31B7B184-DBA4-4F7F-B8E1-B691BD8DDBA5}" srcOrd="0" destOrd="0" presId="urn:microsoft.com/office/officeart/2005/8/layout/process2"/>
    <dgm:cxn modelId="{5376CFC1-976A-4C21-866F-F323AD9DE60A}" srcId="{7F9A7DFA-EB4B-4037-A087-48122C7A0E52}" destId="{80F4A58C-3BD6-4C62-8C9C-11CC1BADAEAB}" srcOrd="1" destOrd="0" parTransId="{48577088-E579-4DAB-A256-50CC328B1912}" sibTransId="{C737AE54-9E16-4250-BC76-1A902B0FE314}"/>
    <dgm:cxn modelId="{08281C9D-DB1A-664F-AC8C-0D5713CE8730}" type="presOf" srcId="{80F4A58C-3BD6-4C62-8C9C-11CC1BADAEAB}" destId="{2F554DD7-CF18-47D5-8329-E8DE72E132A7}" srcOrd="0" destOrd="0" presId="urn:microsoft.com/office/officeart/2005/8/layout/process2"/>
    <dgm:cxn modelId="{A2C64699-F914-6549-AC00-7289B6DA472E}" type="presOf" srcId="{7F9A7DFA-EB4B-4037-A087-48122C7A0E52}" destId="{53F1A242-DF34-47EF-B1C6-05F03457E078}" srcOrd="0" destOrd="0" presId="urn:microsoft.com/office/officeart/2005/8/layout/process2"/>
    <dgm:cxn modelId="{46ADC966-6E57-184A-B499-B4D13E25FEFC}" type="presOf" srcId="{683CC2A0-84BD-4130-80CD-039219E07307}" destId="{22792E71-04E8-448B-AB9A-4B12002A24AD}" srcOrd="0" destOrd="0" presId="urn:microsoft.com/office/officeart/2005/8/layout/process2"/>
    <dgm:cxn modelId="{2DCDF41C-3119-FE48-80FA-2173DB898642}" type="presOf" srcId="{C737AE54-9E16-4250-BC76-1A902B0FE314}" destId="{0FD6B115-D6E9-4554-B675-8C1BD11E669A}" srcOrd="0" destOrd="0" presId="urn:microsoft.com/office/officeart/2005/8/layout/process2"/>
    <dgm:cxn modelId="{D5DA2547-1F99-1B4B-8001-1579090B3027}" type="presOf" srcId="{4E1A81C0-D49E-46DE-A07D-1092A6E33264}" destId="{DF98A3F4-1D60-4834-A1D1-CA84116C5193}" srcOrd="0" destOrd="0" presId="urn:microsoft.com/office/officeart/2005/8/layout/process2"/>
    <dgm:cxn modelId="{8E51479F-D7CD-4F04-BE29-D19EEE52D1D7}" srcId="{7F9A7DFA-EB4B-4037-A087-48122C7A0E52}" destId="{4E1A81C0-D49E-46DE-A07D-1092A6E33264}" srcOrd="2" destOrd="0" parTransId="{01F37B41-559B-4FF7-9A23-948F07DB0956}" sibTransId="{683CC2A0-84BD-4130-80CD-039219E07307}"/>
    <dgm:cxn modelId="{EA69F266-4E92-49FF-B3F6-45228A59B8F5}" srcId="{7F9A7DFA-EB4B-4037-A087-48122C7A0E52}" destId="{21EC296F-A1FD-4154-98F4-3EC26E95ACD1}" srcOrd="0" destOrd="0" parTransId="{F0EBD6CB-220B-43EB-AB71-3F811FCF0706}" sibTransId="{0BC32139-1ED9-415D-8328-F91B64851596}"/>
    <dgm:cxn modelId="{83313F53-FBE6-E54C-AA74-ABD6541CA90D}" type="presOf" srcId="{0BC32139-1ED9-415D-8328-F91B64851596}" destId="{F67D7482-F5E4-46F7-9826-85C874CD2421}" srcOrd="1" destOrd="0" presId="urn:microsoft.com/office/officeart/2005/8/layout/process2"/>
    <dgm:cxn modelId="{26FBFC2B-CC8C-0F47-96C1-6DA85FEB5755}" type="presOf" srcId="{683CC2A0-84BD-4130-80CD-039219E07307}" destId="{A206FE0D-5428-4E57-B69F-11671DDC0DA8}" srcOrd="1" destOrd="0" presId="urn:microsoft.com/office/officeart/2005/8/layout/process2"/>
    <dgm:cxn modelId="{A064D74A-A4E2-45B3-BAE4-5F2D3A43108B}" srcId="{7F9A7DFA-EB4B-4037-A087-48122C7A0E52}" destId="{2BA8A173-B1C2-436B-A32B-C057552D9D96}" srcOrd="3" destOrd="0" parTransId="{49332527-7E9A-48A5-8B67-564974BE1923}" sibTransId="{27677754-5760-4D86-83A1-559FD0912F22}"/>
    <dgm:cxn modelId="{7A3D7209-0748-C149-A8F3-8DE051C5B4C0}" type="presOf" srcId="{2BA8A173-B1C2-436B-A32B-C057552D9D96}" destId="{E1C03F39-0CFA-47B7-ACB8-2F6A4FFBA7A5}" srcOrd="0" destOrd="0" presId="urn:microsoft.com/office/officeart/2005/8/layout/process2"/>
    <dgm:cxn modelId="{584F6E96-6409-0842-874F-085475615256}" type="presParOf" srcId="{53F1A242-DF34-47EF-B1C6-05F03457E078}" destId="{31B7B184-DBA4-4F7F-B8E1-B691BD8DDBA5}" srcOrd="0" destOrd="0" presId="urn:microsoft.com/office/officeart/2005/8/layout/process2"/>
    <dgm:cxn modelId="{E27E2F53-D082-8044-910E-94D9DF02AA0F}" type="presParOf" srcId="{53F1A242-DF34-47EF-B1C6-05F03457E078}" destId="{BCDDFCB2-BB50-437D-A662-3A6F84C5BB77}" srcOrd="1" destOrd="0" presId="urn:microsoft.com/office/officeart/2005/8/layout/process2"/>
    <dgm:cxn modelId="{A6755967-0926-B746-BC79-9EA0F53DE239}" type="presParOf" srcId="{BCDDFCB2-BB50-437D-A662-3A6F84C5BB77}" destId="{F67D7482-F5E4-46F7-9826-85C874CD2421}" srcOrd="0" destOrd="0" presId="urn:microsoft.com/office/officeart/2005/8/layout/process2"/>
    <dgm:cxn modelId="{F83B7DB6-E155-2549-9486-3189433B0DCD}" type="presParOf" srcId="{53F1A242-DF34-47EF-B1C6-05F03457E078}" destId="{2F554DD7-CF18-47D5-8329-E8DE72E132A7}" srcOrd="2" destOrd="0" presId="urn:microsoft.com/office/officeart/2005/8/layout/process2"/>
    <dgm:cxn modelId="{5F370487-F8F1-7A42-B53C-F6017458E42A}" type="presParOf" srcId="{53F1A242-DF34-47EF-B1C6-05F03457E078}" destId="{0FD6B115-D6E9-4554-B675-8C1BD11E669A}" srcOrd="3" destOrd="0" presId="urn:microsoft.com/office/officeart/2005/8/layout/process2"/>
    <dgm:cxn modelId="{65B09D50-06F2-F84F-8D41-A1F864647D7E}" type="presParOf" srcId="{0FD6B115-D6E9-4554-B675-8C1BD11E669A}" destId="{2D401418-F86A-4BDF-BA13-640945471BFE}" srcOrd="0" destOrd="0" presId="urn:microsoft.com/office/officeart/2005/8/layout/process2"/>
    <dgm:cxn modelId="{CDE4E360-9C2D-EF45-8A36-8B042A6AE703}" type="presParOf" srcId="{53F1A242-DF34-47EF-B1C6-05F03457E078}" destId="{DF98A3F4-1D60-4834-A1D1-CA84116C5193}" srcOrd="4" destOrd="0" presId="urn:microsoft.com/office/officeart/2005/8/layout/process2"/>
    <dgm:cxn modelId="{B113C519-DE63-1147-897C-5C60F1C3EF43}" type="presParOf" srcId="{53F1A242-DF34-47EF-B1C6-05F03457E078}" destId="{22792E71-04E8-448B-AB9A-4B12002A24AD}" srcOrd="5" destOrd="0" presId="urn:microsoft.com/office/officeart/2005/8/layout/process2"/>
    <dgm:cxn modelId="{03BA1DCF-3ACE-7341-BACD-CCE492B7A3D4}" type="presParOf" srcId="{22792E71-04E8-448B-AB9A-4B12002A24AD}" destId="{A206FE0D-5428-4E57-B69F-11671DDC0DA8}" srcOrd="0" destOrd="0" presId="urn:microsoft.com/office/officeart/2005/8/layout/process2"/>
    <dgm:cxn modelId="{F5C4C40A-E6BC-ED4E-B5C4-2E29B1E1F387}" type="presParOf" srcId="{53F1A242-DF34-47EF-B1C6-05F03457E078}" destId="{E1C03F39-0CFA-47B7-ACB8-2F6A4FFBA7A5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4A1C47C-149C-F84B-9B9E-6CA48C7B9DB1}" type="doc">
      <dgm:prSet loTypeId="urn:microsoft.com/office/officeart/2005/8/layout/hList7" loCatId="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ES_tradnl"/>
        </a:p>
      </dgm:t>
    </dgm:pt>
    <dgm:pt modelId="{BA5E3F83-B356-7248-9885-F91B6D17D599}">
      <dgm:prSet phldrT="[Texto]"/>
      <dgm:spPr/>
      <dgm:t>
        <a:bodyPr/>
        <a:lstStyle/>
        <a:p>
          <a:r>
            <a:rPr lang="es-ES_tradnl" dirty="0" smtClean="0"/>
            <a:t>Seguimiento Planes</a:t>
          </a:r>
          <a:endParaRPr lang="es-ES_tradnl" dirty="0"/>
        </a:p>
      </dgm:t>
    </dgm:pt>
    <dgm:pt modelId="{7A67BFAA-4C5E-CF4A-9A98-15EDEA3296E6}" type="parTrans" cxnId="{5CCAD78A-AA9D-6646-942C-CF7F31033563}">
      <dgm:prSet/>
      <dgm:spPr/>
      <dgm:t>
        <a:bodyPr/>
        <a:lstStyle/>
        <a:p>
          <a:endParaRPr lang="es-ES_tradnl"/>
        </a:p>
      </dgm:t>
    </dgm:pt>
    <dgm:pt modelId="{5F2044B8-FF6A-AD4F-AD7C-8DA95286F4B5}" type="sibTrans" cxnId="{5CCAD78A-AA9D-6646-942C-CF7F31033563}">
      <dgm:prSet/>
      <dgm:spPr/>
      <dgm:t>
        <a:bodyPr/>
        <a:lstStyle/>
        <a:p>
          <a:endParaRPr lang="es-ES_tradnl"/>
        </a:p>
      </dgm:t>
    </dgm:pt>
    <dgm:pt modelId="{44C710A1-0375-FE40-AC96-600FDC379110}">
      <dgm:prSet phldrT="[Texto]"/>
      <dgm:spPr/>
      <dgm:t>
        <a:bodyPr/>
        <a:lstStyle/>
        <a:p>
          <a:r>
            <a:rPr lang="es-ES_tradnl" dirty="0" smtClean="0"/>
            <a:t>Seguimiento a </a:t>
          </a:r>
          <a:r>
            <a:rPr lang="es-ES_tradnl" dirty="0" err="1" smtClean="0"/>
            <a:t>trav</a:t>
          </a:r>
          <a:r>
            <a:rPr lang="es-ES" dirty="0" err="1" smtClean="0"/>
            <a:t>és</a:t>
          </a:r>
          <a:r>
            <a:rPr lang="es-ES" dirty="0" smtClean="0"/>
            <a:t> de monitoreo de indicadores</a:t>
          </a:r>
          <a:endParaRPr lang="es-ES_tradnl" dirty="0"/>
        </a:p>
      </dgm:t>
    </dgm:pt>
    <dgm:pt modelId="{8875927D-1536-9F46-B55A-E1741DCDE477}" type="parTrans" cxnId="{9ABB96C3-5313-9449-8E84-6BD4A254D1CB}">
      <dgm:prSet/>
      <dgm:spPr/>
      <dgm:t>
        <a:bodyPr/>
        <a:lstStyle/>
        <a:p>
          <a:endParaRPr lang="es-ES_tradnl"/>
        </a:p>
      </dgm:t>
    </dgm:pt>
    <dgm:pt modelId="{6B7AF518-70AD-D049-988D-F1DE4DCD3B2E}" type="sibTrans" cxnId="{9ABB96C3-5313-9449-8E84-6BD4A254D1CB}">
      <dgm:prSet/>
      <dgm:spPr/>
      <dgm:t>
        <a:bodyPr/>
        <a:lstStyle/>
        <a:p>
          <a:endParaRPr lang="es-ES_tradnl"/>
        </a:p>
      </dgm:t>
    </dgm:pt>
    <dgm:pt modelId="{BB21D53B-4A90-5748-90F1-D6A0EE915ADC}">
      <dgm:prSet/>
      <dgm:spPr/>
      <dgm:t>
        <a:bodyPr/>
        <a:lstStyle/>
        <a:p>
          <a:r>
            <a:rPr lang="es-ES_tradnl" dirty="0" smtClean="0"/>
            <a:t>Seguimiento Alto Nivel</a:t>
          </a:r>
          <a:endParaRPr lang="es-ES_tradnl" dirty="0"/>
        </a:p>
      </dgm:t>
    </dgm:pt>
    <dgm:pt modelId="{A36222C5-3FA3-4547-AF98-2A376A1E1AD7}" type="parTrans" cxnId="{05BD1536-27CE-4948-82B6-44294E75A5A4}">
      <dgm:prSet/>
      <dgm:spPr/>
      <dgm:t>
        <a:bodyPr/>
        <a:lstStyle/>
        <a:p>
          <a:endParaRPr lang="es-ES_tradnl"/>
        </a:p>
      </dgm:t>
    </dgm:pt>
    <dgm:pt modelId="{17B2F798-D472-B645-9C61-0F1E02B47752}" type="sibTrans" cxnId="{05BD1536-27CE-4948-82B6-44294E75A5A4}">
      <dgm:prSet/>
      <dgm:spPr/>
      <dgm:t>
        <a:bodyPr/>
        <a:lstStyle/>
        <a:p>
          <a:endParaRPr lang="es-ES_tradnl"/>
        </a:p>
      </dgm:t>
    </dgm:pt>
    <dgm:pt modelId="{EF8BDED8-0918-A044-A882-AC68CD08533C}" type="pres">
      <dgm:prSet presAssocID="{B4A1C47C-149C-F84B-9B9E-6CA48C7B9D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74953D00-6814-FD43-8085-0E9785FFC0A3}" type="pres">
      <dgm:prSet presAssocID="{B4A1C47C-149C-F84B-9B9E-6CA48C7B9DB1}" presName="fgShape" presStyleLbl="fgShp" presStyleIdx="0" presStyleCnt="1" custLinFactNeighborX="-171" custLinFactNeighborY="2942"/>
      <dgm:spPr/>
    </dgm:pt>
    <dgm:pt modelId="{F5B6E63C-FC35-0645-822D-A45B8080C98F}" type="pres">
      <dgm:prSet presAssocID="{B4A1C47C-149C-F84B-9B9E-6CA48C7B9DB1}" presName="linComp" presStyleCnt="0"/>
      <dgm:spPr/>
    </dgm:pt>
    <dgm:pt modelId="{60E85D4D-7E15-8F4F-9911-B09BCA59A5C7}" type="pres">
      <dgm:prSet presAssocID="{BA5E3F83-B356-7248-9885-F91B6D17D599}" presName="compNode" presStyleCnt="0"/>
      <dgm:spPr/>
    </dgm:pt>
    <dgm:pt modelId="{A8639ED6-3217-8844-8173-26DB8D9CAD49}" type="pres">
      <dgm:prSet presAssocID="{BA5E3F83-B356-7248-9885-F91B6D17D599}" presName="bkgdShape" presStyleLbl="node1" presStyleIdx="0" presStyleCnt="3"/>
      <dgm:spPr/>
      <dgm:t>
        <a:bodyPr/>
        <a:lstStyle/>
        <a:p>
          <a:endParaRPr lang="es-CO"/>
        </a:p>
      </dgm:t>
    </dgm:pt>
    <dgm:pt modelId="{7F69FF59-2697-AD47-B03A-941A8C92A32C}" type="pres">
      <dgm:prSet presAssocID="{BA5E3F83-B356-7248-9885-F91B6D17D599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1D7352E-C5D7-EF4E-8AF6-75E7D76309AE}" type="pres">
      <dgm:prSet presAssocID="{BA5E3F83-B356-7248-9885-F91B6D17D599}" presName="invisiNode" presStyleLbl="node1" presStyleIdx="0" presStyleCnt="3"/>
      <dgm:spPr/>
    </dgm:pt>
    <dgm:pt modelId="{BE3B519B-BCB1-4542-B1AA-B634338CBDBA}" type="pres">
      <dgm:prSet presAssocID="{BA5E3F83-B356-7248-9885-F91B6D17D599}" presName="imagNode" presStyleLbl="fgImgPlace1" presStyleIdx="0" presStyleCnt="3"/>
      <dgm:spPr/>
    </dgm:pt>
    <dgm:pt modelId="{7E89ECE6-C5EC-1345-BAF1-0C3D9DA824CF}" type="pres">
      <dgm:prSet presAssocID="{5F2044B8-FF6A-AD4F-AD7C-8DA95286F4B5}" presName="sibTrans" presStyleLbl="sibTrans2D1" presStyleIdx="0" presStyleCnt="0"/>
      <dgm:spPr/>
      <dgm:t>
        <a:bodyPr/>
        <a:lstStyle/>
        <a:p>
          <a:endParaRPr lang="es-CO"/>
        </a:p>
      </dgm:t>
    </dgm:pt>
    <dgm:pt modelId="{8938ADA1-9301-D74A-8AB7-B82FEF70AAEA}" type="pres">
      <dgm:prSet presAssocID="{44C710A1-0375-FE40-AC96-600FDC379110}" presName="compNode" presStyleCnt="0"/>
      <dgm:spPr/>
    </dgm:pt>
    <dgm:pt modelId="{188EE44B-B442-0743-8662-164152936BD7}" type="pres">
      <dgm:prSet presAssocID="{44C710A1-0375-FE40-AC96-600FDC379110}" presName="bkgdShape" presStyleLbl="node1" presStyleIdx="1" presStyleCnt="3"/>
      <dgm:spPr/>
      <dgm:t>
        <a:bodyPr/>
        <a:lstStyle/>
        <a:p>
          <a:endParaRPr lang="es-CO"/>
        </a:p>
      </dgm:t>
    </dgm:pt>
    <dgm:pt modelId="{8EBA49FF-4095-CB41-8AB1-E079A3C246CB}" type="pres">
      <dgm:prSet presAssocID="{44C710A1-0375-FE40-AC96-600FDC379110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7AA123-8EAD-A249-B459-40480E08BDCA}" type="pres">
      <dgm:prSet presAssocID="{44C710A1-0375-FE40-AC96-600FDC379110}" presName="invisiNode" presStyleLbl="node1" presStyleIdx="1" presStyleCnt="3"/>
      <dgm:spPr/>
    </dgm:pt>
    <dgm:pt modelId="{C8E608BF-9D96-6048-ABD8-537C65B07703}" type="pres">
      <dgm:prSet presAssocID="{44C710A1-0375-FE40-AC96-600FDC379110}" presName="imagNode" presStyleLbl="fgImgPlace1" presStyleIdx="1" presStyleCnt="3"/>
      <dgm:spPr/>
    </dgm:pt>
    <dgm:pt modelId="{2E69A58A-6D30-614E-A520-629FDA42B1F1}" type="pres">
      <dgm:prSet presAssocID="{6B7AF518-70AD-D049-988D-F1DE4DCD3B2E}" presName="sibTrans" presStyleLbl="sibTrans2D1" presStyleIdx="0" presStyleCnt="0"/>
      <dgm:spPr/>
      <dgm:t>
        <a:bodyPr/>
        <a:lstStyle/>
        <a:p>
          <a:endParaRPr lang="es-CO"/>
        </a:p>
      </dgm:t>
    </dgm:pt>
    <dgm:pt modelId="{B4F338F5-0172-2B4C-B1A2-73B6E6C96D34}" type="pres">
      <dgm:prSet presAssocID="{BB21D53B-4A90-5748-90F1-D6A0EE915ADC}" presName="compNode" presStyleCnt="0"/>
      <dgm:spPr/>
    </dgm:pt>
    <dgm:pt modelId="{5EE08199-6F14-154E-8C4E-02C0E9B5DD14}" type="pres">
      <dgm:prSet presAssocID="{BB21D53B-4A90-5748-90F1-D6A0EE915ADC}" presName="bkgdShape" presStyleLbl="node1" presStyleIdx="2" presStyleCnt="3"/>
      <dgm:spPr/>
      <dgm:t>
        <a:bodyPr/>
        <a:lstStyle/>
        <a:p>
          <a:endParaRPr lang="es-CO"/>
        </a:p>
      </dgm:t>
    </dgm:pt>
    <dgm:pt modelId="{7886183E-E0A6-064F-A345-F4149D97FE9A}" type="pres">
      <dgm:prSet presAssocID="{BB21D53B-4A90-5748-90F1-D6A0EE915AD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63F03B4-C7AD-914A-BACD-CE99D30B71AE}" type="pres">
      <dgm:prSet presAssocID="{BB21D53B-4A90-5748-90F1-D6A0EE915ADC}" presName="invisiNode" presStyleLbl="node1" presStyleIdx="2" presStyleCnt="3"/>
      <dgm:spPr/>
    </dgm:pt>
    <dgm:pt modelId="{E71BF0AB-8B33-7A4F-8C3D-C365158AB0CD}" type="pres">
      <dgm:prSet presAssocID="{BB21D53B-4A90-5748-90F1-D6A0EE915ADC}" presName="imagNode" presStyleLbl="fgImgPlace1" presStyleIdx="2" presStyleCnt="3"/>
      <dgm:spPr/>
    </dgm:pt>
  </dgm:ptLst>
  <dgm:cxnLst>
    <dgm:cxn modelId="{9ABB96C3-5313-9449-8E84-6BD4A254D1CB}" srcId="{B4A1C47C-149C-F84B-9B9E-6CA48C7B9DB1}" destId="{44C710A1-0375-FE40-AC96-600FDC379110}" srcOrd="1" destOrd="0" parTransId="{8875927D-1536-9F46-B55A-E1741DCDE477}" sibTransId="{6B7AF518-70AD-D049-988D-F1DE4DCD3B2E}"/>
    <dgm:cxn modelId="{98D0F011-6380-AD46-A784-8E5D0DB8816E}" type="presOf" srcId="{6B7AF518-70AD-D049-988D-F1DE4DCD3B2E}" destId="{2E69A58A-6D30-614E-A520-629FDA42B1F1}" srcOrd="0" destOrd="0" presId="urn:microsoft.com/office/officeart/2005/8/layout/hList7"/>
    <dgm:cxn modelId="{4C183A28-3CA6-014B-B2ED-E68851358C49}" type="presOf" srcId="{BB21D53B-4A90-5748-90F1-D6A0EE915ADC}" destId="{7886183E-E0A6-064F-A345-F4149D97FE9A}" srcOrd="1" destOrd="0" presId="urn:microsoft.com/office/officeart/2005/8/layout/hList7"/>
    <dgm:cxn modelId="{69D93461-C969-5B44-A896-71040D3E8A7C}" type="presOf" srcId="{B4A1C47C-149C-F84B-9B9E-6CA48C7B9DB1}" destId="{EF8BDED8-0918-A044-A882-AC68CD08533C}" srcOrd="0" destOrd="0" presId="urn:microsoft.com/office/officeart/2005/8/layout/hList7"/>
    <dgm:cxn modelId="{7DCF49D5-7BB4-114A-9764-766A57395F95}" type="presOf" srcId="{BA5E3F83-B356-7248-9885-F91B6D17D599}" destId="{A8639ED6-3217-8844-8173-26DB8D9CAD49}" srcOrd="0" destOrd="0" presId="urn:microsoft.com/office/officeart/2005/8/layout/hList7"/>
    <dgm:cxn modelId="{1A538F90-1FCF-EC44-B359-49E31AA3C522}" type="presOf" srcId="{BB21D53B-4A90-5748-90F1-D6A0EE915ADC}" destId="{5EE08199-6F14-154E-8C4E-02C0E9B5DD14}" srcOrd="0" destOrd="0" presId="urn:microsoft.com/office/officeart/2005/8/layout/hList7"/>
    <dgm:cxn modelId="{439D36DA-EE9B-5542-808D-B0D10590B62E}" type="presOf" srcId="{44C710A1-0375-FE40-AC96-600FDC379110}" destId="{8EBA49FF-4095-CB41-8AB1-E079A3C246CB}" srcOrd="1" destOrd="0" presId="urn:microsoft.com/office/officeart/2005/8/layout/hList7"/>
    <dgm:cxn modelId="{A353680B-B01A-754E-A5FB-3E576B73B40B}" type="presOf" srcId="{5F2044B8-FF6A-AD4F-AD7C-8DA95286F4B5}" destId="{7E89ECE6-C5EC-1345-BAF1-0C3D9DA824CF}" srcOrd="0" destOrd="0" presId="urn:microsoft.com/office/officeart/2005/8/layout/hList7"/>
    <dgm:cxn modelId="{8E4196B4-E4BB-1345-9F58-04268B5B1111}" type="presOf" srcId="{BA5E3F83-B356-7248-9885-F91B6D17D599}" destId="{7F69FF59-2697-AD47-B03A-941A8C92A32C}" srcOrd="1" destOrd="0" presId="urn:microsoft.com/office/officeart/2005/8/layout/hList7"/>
    <dgm:cxn modelId="{5CCAD78A-AA9D-6646-942C-CF7F31033563}" srcId="{B4A1C47C-149C-F84B-9B9E-6CA48C7B9DB1}" destId="{BA5E3F83-B356-7248-9885-F91B6D17D599}" srcOrd="0" destOrd="0" parTransId="{7A67BFAA-4C5E-CF4A-9A98-15EDEA3296E6}" sibTransId="{5F2044B8-FF6A-AD4F-AD7C-8DA95286F4B5}"/>
    <dgm:cxn modelId="{3EC704DD-D2FA-1448-9A1C-15DC9F5494B0}" type="presOf" srcId="{44C710A1-0375-FE40-AC96-600FDC379110}" destId="{188EE44B-B442-0743-8662-164152936BD7}" srcOrd="0" destOrd="0" presId="urn:microsoft.com/office/officeart/2005/8/layout/hList7"/>
    <dgm:cxn modelId="{05BD1536-27CE-4948-82B6-44294E75A5A4}" srcId="{B4A1C47C-149C-F84B-9B9E-6CA48C7B9DB1}" destId="{BB21D53B-4A90-5748-90F1-D6A0EE915ADC}" srcOrd="2" destOrd="0" parTransId="{A36222C5-3FA3-4547-AF98-2A376A1E1AD7}" sibTransId="{17B2F798-D472-B645-9C61-0F1E02B47752}"/>
    <dgm:cxn modelId="{D8BF2C9A-AA70-8946-860E-8EEC6A177F0E}" type="presParOf" srcId="{EF8BDED8-0918-A044-A882-AC68CD08533C}" destId="{74953D00-6814-FD43-8085-0E9785FFC0A3}" srcOrd="0" destOrd="0" presId="urn:microsoft.com/office/officeart/2005/8/layout/hList7"/>
    <dgm:cxn modelId="{B5AD9F65-36DA-5F40-BD02-ED56CA63F72D}" type="presParOf" srcId="{EF8BDED8-0918-A044-A882-AC68CD08533C}" destId="{F5B6E63C-FC35-0645-822D-A45B8080C98F}" srcOrd="1" destOrd="0" presId="urn:microsoft.com/office/officeart/2005/8/layout/hList7"/>
    <dgm:cxn modelId="{C645538A-F4EF-1347-A88A-5B5A4287F367}" type="presParOf" srcId="{F5B6E63C-FC35-0645-822D-A45B8080C98F}" destId="{60E85D4D-7E15-8F4F-9911-B09BCA59A5C7}" srcOrd="0" destOrd="0" presId="urn:microsoft.com/office/officeart/2005/8/layout/hList7"/>
    <dgm:cxn modelId="{020DCCDB-2AE2-484B-8DF3-D1524D2BFEA5}" type="presParOf" srcId="{60E85D4D-7E15-8F4F-9911-B09BCA59A5C7}" destId="{A8639ED6-3217-8844-8173-26DB8D9CAD49}" srcOrd="0" destOrd="0" presId="urn:microsoft.com/office/officeart/2005/8/layout/hList7"/>
    <dgm:cxn modelId="{B9CF4AC0-3203-C341-82CB-67D1A352FE93}" type="presParOf" srcId="{60E85D4D-7E15-8F4F-9911-B09BCA59A5C7}" destId="{7F69FF59-2697-AD47-B03A-941A8C92A32C}" srcOrd="1" destOrd="0" presId="urn:microsoft.com/office/officeart/2005/8/layout/hList7"/>
    <dgm:cxn modelId="{F28CC2BB-AC1B-FB40-8659-8BB84A38E967}" type="presParOf" srcId="{60E85D4D-7E15-8F4F-9911-B09BCA59A5C7}" destId="{01D7352E-C5D7-EF4E-8AF6-75E7D76309AE}" srcOrd="2" destOrd="0" presId="urn:microsoft.com/office/officeart/2005/8/layout/hList7"/>
    <dgm:cxn modelId="{74B59DC7-CA97-EB43-A04C-72B4E4741127}" type="presParOf" srcId="{60E85D4D-7E15-8F4F-9911-B09BCA59A5C7}" destId="{BE3B519B-BCB1-4542-B1AA-B634338CBDBA}" srcOrd="3" destOrd="0" presId="urn:microsoft.com/office/officeart/2005/8/layout/hList7"/>
    <dgm:cxn modelId="{DE36456D-F2B5-F84D-94D0-E5F2BC150FBD}" type="presParOf" srcId="{F5B6E63C-FC35-0645-822D-A45B8080C98F}" destId="{7E89ECE6-C5EC-1345-BAF1-0C3D9DA824CF}" srcOrd="1" destOrd="0" presId="urn:microsoft.com/office/officeart/2005/8/layout/hList7"/>
    <dgm:cxn modelId="{E7C546D1-CA03-3D4E-88A4-0CA513531781}" type="presParOf" srcId="{F5B6E63C-FC35-0645-822D-A45B8080C98F}" destId="{8938ADA1-9301-D74A-8AB7-B82FEF70AAEA}" srcOrd="2" destOrd="0" presId="urn:microsoft.com/office/officeart/2005/8/layout/hList7"/>
    <dgm:cxn modelId="{1F8B3436-6463-DC46-AC60-8AF6462522EF}" type="presParOf" srcId="{8938ADA1-9301-D74A-8AB7-B82FEF70AAEA}" destId="{188EE44B-B442-0743-8662-164152936BD7}" srcOrd="0" destOrd="0" presId="urn:microsoft.com/office/officeart/2005/8/layout/hList7"/>
    <dgm:cxn modelId="{1881BC0A-AC2E-324D-A601-D0D36FA44A28}" type="presParOf" srcId="{8938ADA1-9301-D74A-8AB7-B82FEF70AAEA}" destId="{8EBA49FF-4095-CB41-8AB1-E079A3C246CB}" srcOrd="1" destOrd="0" presId="urn:microsoft.com/office/officeart/2005/8/layout/hList7"/>
    <dgm:cxn modelId="{EF1FA12C-6B2F-D741-8CD6-D5371493A9BC}" type="presParOf" srcId="{8938ADA1-9301-D74A-8AB7-B82FEF70AAEA}" destId="{167AA123-8EAD-A249-B459-40480E08BDCA}" srcOrd="2" destOrd="0" presId="urn:microsoft.com/office/officeart/2005/8/layout/hList7"/>
    <dgm:cxn modelId="{09E21E1A-0171-9B4C-97A8-3E5743484C56}" type="presParOf" srcId="{8938ADA1-9301-D74A-8AB7-B82FEF70AAEA}" destId="{C8E608BF-9D96-6048-ABD8-537C65B07703}" srcOrd="3" destOrd="0" presId="urn:microsoft.com/office/officeart/2005/8/layout/hList7"/>
    <dgm:cxn modelId="{235D4126-4660-D647-BEF4-3B8C445BB4BF}" type="presParOf" srcId="{F5B6E63C-FC35-0645-822D-A45B8080C98F}" destId="{2E69A58A-6D30-614E-A520-629FDA42B1F1}" srcOrd="3" destOrd="0" presId="urn:microsoft.com/office/officeart/2005/8/layout/hList7"/>
    <dgm:cxn modelId="{2F7503B2-D350-1848-B0C1-982B1D3044CB}" type="presParOf" srcId="{F5B6E63C-FC35-0645-822D-A45B8080C98F}" destId="{B4F338F5-0172-2B4C-B1A2-73B6E6C96D34}" srcOrd="4" destOrd="0" presId="urn:microsoft.com/office/officeart/2005/8/layout/hList7"/>
    <dgm:cxn modelId="{B3B73227-3EF9-1341-B74C-2065577D67C5}" type="presParOf" srcId="{B4F338F5-0172-2B4C-B1A2-73B6E6C96D34}" destId="{5EE08199-6F14-154E-8C4E-02C0E9B5DD14}" srcOrd="0" destOrd="0" presId="urn:microsoft.com/office/officeart/2005/8/layout/hList7"/>
    <dgm:cxn modelId="{CF566CA5-720B-6D43-B214-33ACD1065AFA}" type="presParOf" srcId="{B4F338F5-0172-2B4C-B1A2-73B6E6C96D34}" destId="{7886183E-E0A6-064F-A345-F4149D97FE9A}" srcOrd="1" destOrd="0" presId="urn:microsoft.com/office/officeart/2005/8/layout/hList7"/>
    <dgm:cxn modelId="{88A01A34-A0A0-424A-BB9C-EB801504CAC1}" type="presParOf" srcId="{B4F338F5-0172-2B4C-B1A2-73B6E6C96D34}" destId="{163F03B4-C7AD-914A-BACD-CE99D30B71AE}" srcOrd="2" destOrd="0" presId="urn:microsoft.com/office/officeart/2005/8/layout/hList7"/>
    <dgm:cxn modelId="{9D2E6EB4-4FBA-EF4D-A8DE-C192E1F9A513}" type="presParOf" srcId="{B4F338F5-0172-2B4C-B1A2-73B6E6C96D34}" destId="{E71BF0AB-8B33-7A4F-8C3D-C365158AB0C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C4A7327-F9C1-4E04-9BF0-FC1511C352F7}" type="datetimeFigureOut">
              <a:rPr lang="es-ES" smtClean="0"/>
              <a:pPr/>
              <a:t>13/04/2016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600C128-BCA6-4B36-BA91-EB1008C35CD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815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B447C44-833C-4C0F-B834-6E50D650269B}" type="datetimeFigureOut">
              <a:rPr lang="es-ES" smtClean="0"/>
              <a:pPr/>
              <a:t>13/04/2016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762561E-A8FD-467C-A07C-175304ABE60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95073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7"/>
          <p:cNvSpPr txBox="1">
            <a:spLocks noGrp="1" noChangeArrowheads="1"/>
          </p:cNvSpPr>
          <p:nvPr/>
        </p:nvSpPr>
        <p:spPr bwMode="auto">
          <a:xfrm>
            <a:off x="3970785" y="8830643"/>
            <a:ext cx="3038049" cy="46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308" tIns="44654" rIns="89308" bIns="44654" anchor="b"/>
          <a:lstStyle/>
          <a:p>
            <a:pPr algn="r" defTabSz="891196"/>
            <a:fld id="{D7573669-283F-412F-B6FF-03C7FD1A4968}" type="slidenum">
              <a:rPr lang="es-ES" sz="1200">
                <a:latin typeface="Times New Roman" pitchFamily="18" charset="0"/>
              </a:rPr>
              <a:pPr algn="r" defTabSz="891196"/>
              <a:t>7</a:t>
            </a:fld>
            <a:endParaRPr lang="es-ES" sz="1200" dirty="0">
              <a:latin typeface="Times New Roman" pitchFamily="18" charset="0"/>
            </a:endParaRPr>
          </a:p>
        </p:txBody>
      </p:sp>
      <p:sp>
        <p:nvSpPr>
          <p:cNvPr id="264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2294" y="4413881"/>
            <a:ext cx="5605812" cy="4184605"/>
          </a:xfrm>
          <a:noFill/>
          <a:ln/>
        </p:spPr>
        <p:txBody>
          <a:bodyPr lIns="89308" tIns="44654" rIns="89308" bIns="44654"/>
          <a:lstStyle/>
          <a:p>
            <a:pPr eaLnBrk="1" hangingPunct="1"/>
            <a:endParaRPr lang="es-CL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328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7"/>
          <p:cNvSpPr txBox="1">
            <a:spLocks noGrp="1" noChangeArrowheads="1"/>
          </p:cNvSpPr>
          <p:nvPr/>
        </p:nvSpPr>
        <p:spPr bwMode="auto">
          <a:xfrm>
            <a:off x="3970785" y="8830643"/>
            <a:ext cx="3038049" cy="46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308" tIns="44654" rIns="89308" bIns="44654" anchor="b"/>
          <a:lstStyle/>
          <a:p>
            <a:pPr algn="r" defTabSz="891196"/>
            <a:fld id="{D7573669-283F-412F-B6FF-03C7FD1A4968}" type="slidenum">
              <a:rPr lang="es-ES" sz="1200">
                <a:latin typeface="Times New Roman" pitchFamily="18" charset="0"/>
              </a:rPr>
              <a:pPr algn="r" defTabSz="891196"/>
              <a:t>8</a:t>
            </a:fld>
            <a:endParaRPr lang="es-ES" sz="1200" dirty="0">
              <a:latin typeface="Times New Roman" pitchFamily="18" charset="0"/>
            </a:endParaRPr>
          </a:p>
        </p:txBody>
      </p:sp>
      <p:sp>
        <p:nvSpPr>
          <p:cNvPr id="264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2294" y="4413881"/>
            <a:ext cx="5605812" cy="4184605"/>
          </a:xfrm>
          <a:noFill/>
          <a:ln/>
        </p:spPr>
        <p:txBody>
          <a:bodyPr lIns="89308" tIns="44654" rIns="89308" bIns="44654"/>
          <a:lstStyle/>
          <a:p>
            <a:pPr eaLnBrk="1" hangingPunct="1"/>
            <a:endParaRPr lang="es-CL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88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54145" indent="-290056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60223" indent="-23204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24313" indent="-23204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88401" indent="-232045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52491" indent="-2320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16581" indent="-2320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80670" indent="-2320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44759" indent="-2320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fld id="{C2E4EFD6-1ABC-45CE-8724-9E2E0E1A24FC}" type="slidenum">
              <a:rPr lang="es-ES" smtClean="0">
                <a:solidFill>
                  <a:srgbClr val="000000"/>
                </a:solidFill>
                <a:ea typeface="ＭＳ Ｐゴシック" pitchFamily="34" charset="-128"/>
              </a:rPr>
              <a:pPr>
                <a:defRPr/>
              </a:pPr>
              <a:t>22</a:t>
            </a:fld>
            <a:endParaRPr 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3738"/>
            <a:ext cx="4649788" cy="3489325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705" y="4413730"/>
            <a:ext cx="5608992" cy="41857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a-ES" dirty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4071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  <a:prstGeom prst="rect">
            <a:avLst/>
          </a:prstGeom>
        </p:spPr>
        <p:txBody>
          <a:bodyPr/>
          <a:lstStyle>
            <a:lvl1pPr>
              <a:defRPr i="0" u="none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62651" y="1700808"/>
            <a:ext cx="641797" cy="365125"/>
          </a:xfrm>
        </p:spPr>
        <p:txBody>
          <a:bodyPr/>
          <a:lstStyle/>
          <a:p>
            <a:fld id="{A2D06E0E-6B40-41FE-AA4C-7B6966B4C0B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816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2276872"/>
            <a:ext cx="7499176" cy="38492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8229" y="1700808"/>
            <a:ext cx="596219" cy="365125"/>
          </a:xfrm>
        </p:spPr>
        <p:txBody>
          <a:bodyPr/>
          <a:lstStyle/>
          <a:p>
            <a:fld id="{A2D06E0E-6B40-41FE-AA4C-7B6966B4C0B9}" type="slidenum">
              <a:rPr lang="es-ES" smtClean="0"/>
              <a:pPr/>
              <a:t>‹Nº›</a:t>
            </a:fld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307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15616" y="2291054"/>
            <a:ext cx="3744416" cy="430629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04048" y="2291054"/>
            <a:ext cx="3682752" cy="430629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8229" y="1700808"/>
            <a:ext cx="596219" cy="365125"/>
          </a:xfrm>
        </p:spPr>
        <p:txBody>
          <a:bodyPr/>
          <a:lstStyle/>
          <a:p>
            <a:fld id="{A2D06E0E-6B40-41FE-AA4C-7B6966B4C0B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015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8229" y="1700808"/>
            <a:ext cx="596219" cy="365125"/>
          </a:xfrm>
        </p:spPr>
        <p:txBody>
          <a:bodyPr/>
          <a:lstStyle/>
          <a:p>
            <a:fld id="{A2D06E0E-6B40-41FE-AA4C-7B6966B4C0B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09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567057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259632" y="2132855"/>
            <a:ext cx="7416824" cy="34563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8229" y="1700808"/>
            <a:ext cx="596219" cy="365125"/>
          </a:xfrm>
        </p:spPr>
        <p:txBody>
          <a:bodyPr/>
          <a:lstStyle/>
          <a:p>
            <a:fld id="{A2D06E0E-6B40-41FE-AA4C-7B6966B4C0B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831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1854" y="409576"/>
            <a:ext cx="6893169" cy="63817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5601"/>
            <a:ext cx="8229600" cy="4906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7685475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34260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79000">
              <a:srgbClr val="D2DDF1"/>
            </a:gs>
            <a:gs pos="38000">
              <a:schemeClr val="accent1">
                <a:tint val="44500"/>
                <a:satMod val="160000"/>
              </a:schemeClr>
            </a:gs>
            <a:gs pos="100000">
              <a:schemeClr val="tx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dondear rectángulo de esquina del mismo lado"/>
          <p:cNvSpPr/>
          <p:nvPr/>
        </p:nvSpPr>
        <p:spPr>
          <a:xfrm rot="10800000">
            <a:off x="95472" y="465008"/>
            <a:ext cx="8941024" cy="6264696"/>
          </a:xfrm>
          <a:prstGeom prst="round2SameRect">
            <a:avLst>
              <a:gd name="adj1" fmla="val 2617"/>
              <a:gd name="adj2" fmla="val 0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u="sng" dirty="0"/>
          </a:p>
        </p:txBody>
      </p:sp>
      <p:sp>
        <p:nvSpPr>
          <p:cNvPr id="7" name="6 Rectángulo redondeado"/>
          <p:cNvSpPr/>
          <p:nvPr/>
        </p:nvSpPr>
        <p:spPr>
          <a:xfrm>
            <a:off x="107504" y="116632"/>
            <a:ext cx="8928992" cy="1368152"/>
          </a:xfrm>
          <a:prstGeom prst="roundRect">
            <a:avLst>
              <a:gd name="adj" fmla="val 8313"/>
            </a:avLst>
          </a:prstGeom>
          <a:solidFill>
            <a:schemeClr val="accent1">
              <a:lumMod val="75000"/>
            </a:schemeClr>
          </a:solidFill>
          <a:ln w="508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1619672" y="284712"/>
            <a:ext cx="52058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i="1" dirty="0">
                <a:solidFill>
                  <a:srgbClr val="EAEAEA"/>
                </a:solidFill>
                <a:latin typeface="Times New Roman" pitchFamily="18" charset="0"/>
                <a:cs typeface="Times New Roman" pitchFamily="18" charset="0"/>
              </a:rPr>
              <a:t>Rama</a:t>
            </a:r>
            <a:r>
              <a:rPr lang="es-ES" sz="1400" b="1" i="1" baseline="0" dirty="0">
                <a:solidFill>
                  <a:srgbClr val="EAEAEA"/>
                </a:solidFill>
                <a:latin typeface="Times New Roman" pitchFamily="18" charset="0"/>
                <a:cs typeface="Times New Roman" pitchFamily="18" charset="0"/>
              </a:rPr>
              <a:t> Judicial del Poder Público</a:t>
            </a:r>
          </a:p>
          <a:p>
            <a:r>
              <a:rPr lang="es-ES" sz="1400" b="1" i="1" baseline="0" dirty="0">
                <a:solidFill>
                  <a:srgbClr val="EAEAEA"/>
                </a:solidFill>
                <a:latin typeface="Times New Roman" pitchFamily="18" charset="0"/>
                <a:cs typeface="Times New Roman" pitchFamily="18" charset="0"/>
              </a:rPr>
              <a:t>Consejo Superior de la Judicatura</a:t>
            </a:r>
          </a:p>
          <a:p>
            <a:r>
              <a:rPr lang="es-ES" sz="1400" b="1" i="1" baseline="0" dirty="0">
                <a:solidFill>
                  <a:srgbClr val="EAEAEA"/>
                </a:solidFill>
                <a:latin typeface="Times New Roman" pitchFamily="18" charset="0"/>
                <a:cs typeface="Times New Roman" pitchFamily="18" charset="0"/>
              </a:rPr>
              <a:t>Sala Administrativa	</a:t>
            </a:r>
            <a:endParaRPr lang="es-ES" sz="1400" b="1" i="1" dirty="0">
              <a:solidFill>
                <a:srgbClr val="EAEAE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008229" y="1700808"/>
            <a:ext cx="5962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39547A18-07FD-434D-A45C-CA63473B341A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Redondear rectángulo de esquina del mismo lado"/>
          <p:cNvSpPr/>
          <p:nvPr userDrawn="1"/>
        </p:nvSpPr>
        <p:spPr>
          <a:xfrm rot="10800000">
            <a:off x="179512" y="6237496"/>
            <a:ext cx="8712967" cy="360040"/>
          </a:xfrm>
          <a:prstGeom prst="round2SameRect">
            <a:avLst>
              <a:gd name="adj1" fmla="val 39975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1628509" y="1100864"/>
            <a:ext cx="5616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i="1" dirty="0">
                <a:solidFill>
                  <a:srgbClr val="EAEAEA"/>
                </a:solidFill>
                <a:latin typeface="Times New Roman" pitchFamily="18" charset="0"/>
                <a:cs typeface="Times New Roman" pitchFamily="18" charset="0"/>
              </a:rPr>
              <a:t>Unidad de Desarrollo y Análisis Estadístico-UDAE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6990123" y="844002"/>
            <a:ext cx="1668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Escuela</a:t>
            </a:r>
            <a:r>
              <a:rPr lang="es-ES" sz="1400" b="1" i="1" baseline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Judicial</a:t>
            </a:r>
            <a:endParaRPr lang="es-ES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488693" y="1088888"/>
            <a:ext cx="21996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“Rodrigo Lara Bonilla”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97" y="224445"/>
            <a:ext cx="14382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9264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  <p:sldLayoutId id="2147483658" r:id="rId6"/>
    <p:sldLayoutId id="2147483659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i="1" u="none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2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5.png"/><Relationship Id="rId10" Type="http://schemas.microsoft.com/office/2007/relationships/diagramDrawing" Target="../diagrams/drawing2.xml"/><Relationship Id="rId4" Type="http://schemas.openxmlformats.org/officeDocument/2006/relationships/image" Target="../media/image4.wmf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image" Target="../media/image2.wmf"/><Relationship Id="rId7" Type="http://schemas.openxmlformats.org/officeDocument/2006/relationships/diagramData" Target="../diagrams/data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diagramDrawing" Target="../diagrams/drawing4.xml"/><Relationship Id="rId5" Type="http://schemas.openxmlformats.org/officeDocument/2006/relationships/image" Target="../media/image4.wmf"/><Relationship Id="rId10" Type="http://schemas.openxmlformats.org/officeDocument/2006/relationships/diagramColors" Target="../diagrams/colors4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image" Target="../media/image2.wmf"/><Relationship Id="rId7" Type="http://schemas.openxmlformats.org/officeDocument/2006/relationships/diagramData" Target="../diagrams/data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diagramDrawing" Target="../diagrams/drawing5.xml"/><Relationship Id="rId5" Type="http://schemas.openxmlformats.org/officeDocument/2006/relationships/image" Target="../media/image4.wmf"/><Relationship Id="rId10" Type="http://schemas.openxmlformats.org/officeDocument/2006/relationships/diagramColors" Target="../diagrams/colors5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6527" y="1844824"/>
            <a:ext cx="5493585" cy="938535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PLAN PARA EL FORTALECIMIENTO DE LA TRANSPARENCIA INSTITUCIONAL Y PREVENCIÓN DEL FRAUDE Y LA CORRUPCIÓN</a:t>
            </a:r>
            <a:endParaRPr lang="es-E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4581128"/>
            <a:ext cx="4320480" cy="1080120"/>
          </a:xfrm>
        </p:spPr>
        <p:txBody>
          <a:bodyPr/>
          <a:lstStyle/>
          <a:p>
            <a:r>
              <a:rPr lang="es-CO" sz="2800" b="1" i="1" dirty="0" smtClean="0"/>
              <a:t>“No somos corruptos, la corrupci</a:t>
            </a:r>
            <a:r>
              <a:rPr lang="es-ES" sz="2800" b="1" i="1" dirty="0" err="1" smtClean="0"/>
              <a:t>ón</a:t>
            </a:r>
            <a:r>
              <a:rPr lang="es-ES" sz="2800" b="1" i="1" dirty="0" smtClean="0"/>
              <a:t> nos empobrece”</a:t>
            </a:r>
            <a:endParaRPr lang="es-ES" sz="2800" b="1" i="1" dirty="0"/>
          </a:p>
        </p:txBody>
      </p:sp>
      <p:grpSp>
        <p:nvGrpSpPr>
          <p:cNvPr id="4" name="Grupo 14"/>
          <p:cNvGrpSpPr/>
          <p:nvPr/>
        </p:nvGrpSpPr>
        <p:grpSpPr>
          <a:xfrm>
            <a:off x="5796136" y="1556792"/>
            <a:ext cx="3096344" cy="4752528"/>
            <a:chOff x="0" y="-145225"/>
            <a:chExt cx="2048510" cy="9584839"/>
          </a:xfrm>
        </p:grpSpPr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298059"/>
              <a:ext cx="2048510" cy="2823210"/>
            </a:xfrm>
            <a:prstGeom prst="rect">
              <a:avLst/>
            </a:prstGeom>
            <a:solidFill>
              <a:srgbClr val="D1282E">
                <a:lumMod val="100000"/>
                <a:lumOff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ES_tradnl"/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2048510" cy="629793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ES_tradnl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33023" y="-145225"/>
              <a:ext cx="1964590" cy="9584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200000"/>
                </a:lnSpc>
                <a:spcAft>
                  <a:spcPts val="0"/>
                </a:spcAft>
              </a:pPr>
              <a:r>
                <a:rPr lang="es-ES" sz="1200" b="1" dirty="0">
                  <a:solidFill>
                    <a:srgbClr val="00B0F0"/>
                  </a:solidFill>
                  <a:effectLst/>
                  <a:latin typeface="Times New Roman" charset="0"/>
                  <a:ea typeface="Times New Roman" charset="0"/>
                </a:rPr>
                <a:t> 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200000"/>
                </a:lnSpc>
                <a:spcAft>
                  <a:spcPts val="0"/>
                </a:spcAft>
              </a:pPr>
              <a:r>
                <a:rPr lang="es-ES" sz="1200" b="1" dirty="0">
                  <a:solidFill>
                    <a:srgbClr val="00B0F0"/>
                  </a:solidFill>
                  <a:effectLst/>
                  <a:latin typeface="Times New Roman" charset="0"/>
                  <a:ea typeface="Times New Roman" charset="0"/>
                </a:rPr>
                <a:t>NUESTROS VALORES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Compromiso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Respeto a la ciudadanía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La cultura de Servicio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La coordinación  Interinstitucional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El profesionalismo de los servidores judiciales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Honestidad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 err="1" smtClean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Creativid</a:t>
              </a: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 </a:t>
              </a:r>
              <a:endParaRPr lang="es-ES" sz="900" dirty="0" smtClean="0">
                <a:solidFill>
                  <a:srgbClr val="FFFFFF"/>
                </a:solidFill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20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  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200000"/>
                </a:lnSpc>
                <a:spcAft>
                  <a:spcPts val="0"/>
                </a:spcAft>
              </a:pPr>
              <a:r>
                <a:rPr lang="es-ES" sz="900" dirty="0" smtClean="0">
                  <a:solidFill>
                    <a:srgbClr val="00B0F0"/>
                  </a:solidFill>
                  <a:effectLst/>
                  <a:latin typeface="Times New Roman" charset="0"/>
                  <a:ea typeface="Times New Roman" charset="0"/>
                </a:rPr>
                <a:t>NUESTROS </a:t>
              </a:r>
              <a:r>
                <a:rPr lang="es-ES" sz="900" dirty="0">
                  <a:solidFill>
                    <a:srgbClr val="00B0F0"/>
                  </a:solidFill>
                  <a:effectLst/>
                  <a:latin typeface="Times New Roman" charset="0"/>
                  <a:ea typeface="Times New Roman" charset="0"/>
                </a:rPr>
                <a:t>COMPROMISOS</a:t>
              </a:r>
              <a:endParaRPr lang="es-ES_tradnl" sz="1200" dirty="0">
                <a:solidFill>
                  <a:srgbClr val="00B0F0"/>
                </a:solidFill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Convivencia pacífica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Disciplina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Dedicación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Lealtad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Trabajo en Equipo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Calidad en la Gestión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  <a:p>
              <a:pPr algn="ctr">
                <a:lnSpc>
                  <a:spcPct val="200000"/>
                </a:lnSpc>
                <a:spcAft>
                  <a:spcPts val="0"/>
                </a:spcAft>
              </a:pPr>
              <a:r>
                <a:rPr lang="es-ES" sz="900" dirty="0">
                  <a:solidFill>
                    <a:srgbClr val="FFFFFF"/>
                  </a:solidFill>
                  <a:effectLst/>
                  <a:latin typeface="Times New Roman" charset="0"/>
                  <a:ea typeface="Times New Roman" charset="0"/>
                </a:rPr>
                <a:t> </a:t>
              </a:r>
              <a:endParaRPr lang="es-ES_tradnl" sz="1200" dirty="0">
                <a:effectLst/>
                <a:latin typeface="Times New Roman" charset="0"/>
                <a:ea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925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692696" y="2575914"/>
            <a:ext cx="950404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3073" name="Image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368" y="1716351"/>
            <a:ext cx="6006668" cy="4259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 flipV="1">
            <a:off x="1692696" y="5975569"/>
            <a:ext cx="950404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4665830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502837"/>
            <a:ext cx="11125236" cy="554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4097" name="Imagen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64804"/>
            <a:ext cx="7616846" cy="428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 flipV="1">
            <a:off x="251520" y="5417838"/>
            <a:ext cx="11125236" cy="52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99428387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Modelo de </a:t>
            </a:r>
            <a:r>
              <a:rPr lang="es-ES" dirty="0" smtClean="0"/>
              <a:t>Riesgos</a:t>
            </a:r>
            <a:endParaRPr lang="es-ES" dirty="0"/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980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2124744" y="2812174"/>
            <a:ext cx="13618885" cy="598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5121" name="Imagen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8" y="0"/>
            <a:ext cx="9086396" cy="683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 flipV="1">
            <a:off x="-2124744" y="6830174"/>
            <a:ext cx="13618885" cy="55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5539467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6061981" y="2823339"/>
            <a:ext cx="20138021" cy="85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pic>
        <p:nvPicPr>
          <p:cNvPr id="6145" name="Imagen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034140" cy="6796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 flipV="1">
            <a:off x="-6061981" y="6769197"/>
            <a:ext cx="2013802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1364889"/>
      </p:ext>
    </p:extLst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Atención al Usuario</a:t>
            </a:r>
            <a:endParaRPr lang="es-ES" dirty="0"/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accent5"/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0315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998136"/>
              </p:ext>
            </p:extLst>
          </p:nvPr>
        </p:nvGraphicFramePr>
        <p:xfrm>
          <a:off x="1187450" y="2276475"/>
          <a:ext cx="749935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6E0E-6B40-41FE-AA4C-7B6966B4C0B9}" type="slidenum">
              <a:rPr lang="es-ES" smtClean="0"/>
              <a:pPr/>
              <a:t>16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604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0744800"/>
              </p:ext>
            </p:extLst>
          </p:nvPr>
        </p:nvGraphicFramePr>
        <p:xfrm>
          <a:off x="1187450" y="1700808"/>
          <a:ext cx="749935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6E0E-6B40-41FE-AA4C-7B6966B4C0B9}" type="slidenum">
              <a:rPr lang="es-ES" smtClean="0"/>
              <a:pPr/>
              <a:t>17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1274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Rendición de Cuentas</a:t>
            </a:r>
            <a:endParaRPr lang="es-ES" dirty="0"/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accent5"/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3795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6E0E-6B40-41FE-AA4C-7B6966B4C0B9}" type="slidenum">
              <a:rPr lang="es-ES" smtClean="0"/>
              <a:pPr/>
              <a:t>19</a:t>
            </a:fld>
            <a:r>
              <a:rPr lang="es-ES" smtClean="0"/>
              <a:t> </a:t>
            </a:r>
            <a:endParaRPr lang="es-E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03710" y="1674306"/>
            <a:ext cx="14575282" cy="772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034505639"/>
              </p:ext>
            </p:extLst>
          </p:nvPr>
        </p:nvGraphicFramePr>
        <p:xfrm>
          <a:off x="467544" y="1700808"/>
          <a:ext cx="754068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03710" y="4709985"/>
            <a:ext cx="14575282" cy="3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_trad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505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1640" y="1484784"/>
            <a:ext cx="6624736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38" tIns="36038" rIns="36038" bIns="3603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ea typeface="+mj-ea"/>
                <a:cs typeface="Arial" charset="0"/>
              </a:rPr>
              <a:t>Contenido</a:t>
            </a:r>
            <a:endParaRPr kumimoji="0" lang="es-ES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ea typeface="+mj-ea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78089955"/>
              </p:ext>
            </p:extLst>
          </p:nvPr>
        </p:nvGraphicFramePr>
        <p:xfrm>
          <a:off x="1524000" y="20292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521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Mecanismos de Seguimiento y Medición</a:t>
            </a:r>
            <a:endParaRPr lang="es-ES" dirty="0"/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accent5"/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827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029365"/>
              </p:ext>
            </p:extLst>
          </p:nvPr>
        </p:nvGraphicFramePr>
        <p:xfrm>
          <a:off x="899592" y="2276475"/>
          <a:ext cx="749935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6E0E-6B40-41FE-AA4C-7B6966B4C0B9}" type="slidenum">
              <a:rPr lang="es-ES" smtClean="0"/>
              <a:pPr/>
              <a:t>21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8403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314231206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DIAGNÓSTICO</a:t>
            </a:r>
            <a:endParaRPr lang="es-ES" dirty="0"/>
          </a:p>
        </p:txBody>
      </p:sp>
      <p:pic>
        <p:nvPicPr>
          <p:cNvPr id="5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7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8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9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0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</p:grpSpPr>
        <p:sp>
          <p:nvSpPr>
            <p:cNvPr id="11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5774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7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8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9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0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</p:grpSpPr>
        <p:sp>
          <p:nvSpPr>
            <p:cNvPr id="11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87370" y="2184083"/>
            <a:ext cx="10201133" cy="437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332635979"/>
              </p:ext>
            </p:extLst>
          </p:nvPr>
        </p:nvGraphicFramePr>
        <p:xfrm>
          <a:off x="1259632" y="1757443"/>
          <a:ext cx="7272808" cy="4551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987370" y="5839745"/>
            <a:ext cx="10201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098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717407"/>
              </p:ext>
            </p:extLst>
          </p:nvPr>
        </p:nvGraphicFramePr>
        <p:xfrm>
          <a:off x="1187450" y="2276475"/>
          <a:ext cx="749935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6E0E-6B40-41FE-AA4C-7B6966B4C0B9}" type="slidenum">
              <a:rPr lang="es-ES" smtClean="0"/>
              <a:pPr/>
              <a:t>5</a:t>
            </a:fld>
            <a:r>
              <a:rPr lang="es-ES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681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Modelo de Planeación en la Rama Judicial</a:t>
            </a:r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82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22031" y="409576"/>
            <a:ext cx="6893169" cy="6381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s-ES" sz="2800" kern="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043608" y="1484784"/>
            <a:ext cx="756084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38" tIns="36038" rIns="36038" bIns="3603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cs typeface="Arial" charset="0"/>
              </a:rPr>
              <a:t>Modelo de Planeación</a:t>
            </a:r>
            <a:endParaRPr kumimoji="0" lang="es-ES" sz="200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4046538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4046538" y="1095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endParaRPr kumimoji="0" lang="es-CO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es-CO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		</a:t>
            </a:r>
            <a:endParaRPr kumimoji="0" lang="es-CO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endParaRPr kumimoji="0" 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24" name="23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6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27" name="26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</p:grpSpPr>
        <p:sp>
          <p:nvSpPr>
            <p:cNvPr id="28" name="27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39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_tradnl"/>
          </a:p>
        </p:txBody>
      </p:sp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1990629414"/>
              </p:ext>
            </p:extLst>
          </p:nvPr>
        </p:nvGraphicFramePr>
        <p:xfrm>
          <a:off x="1173832" y="1916832"/>
          <a:ext cx="6710536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57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es-ES_trad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 </a:t>
            </a:r>
          </a:p>
        </p:txBody>
      </p:sp>
      <p:sp>
        <p:nvSpPr>
          <p:cNvPr id="21" name="Flecha izquierda y derecha 20"/>
          <p:cNvSpPr/>
          <p:nvPr/>
        </p:nvSpPr>
        <p:spPr>
          <a:xfrm>
            <a:off x="1187624" y="5409653"/>
            <a:ext cx="6624736" cy="810171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000">
                <a:effectLst/>
                <a:latin typeface="Times New Roman" charset="0"/>
                <a:ea typeface="Times New Roman" charset="0"/>
              </a:rPr>
              <a:t>Administración de la Rama Judicial</a:t>
            </a:r>
            <a:endParaRPr lang="es-ES_tradnl" sz="1200">
              <a:effectLst/>
              <a:latin typeface="Times New Roman" charset="0"/>
              <a:ea typeface="Times New Roman" charset="0"/>
            </a:endParaRPr>
          </a:p>
          <a:p>
            <a:pPr algn="ctr">
              <a:spcAft>
                <a:spcPts val="0"/>
              </a:spcAft>
            </a:pPr>
            <a:r>
              <a:rPr lang="es-ES" sz="1000">
                <a:effectLst/>
                <a:latin typeface="Times New Roman" charset="0"/>
                <a:ea typeface="Times New Roman" charset="0"/>
              </a:rPr>
              <a:t>Consejo Superior de la Judicatura  </a:t>
            </a:r>
            <a:endParaRPr lang="es-ES_tradnl" sz="1200">
              <a:effectLst/>
              <a:latin typeface="Times New Roman" charset="0"/>
              <a:ea typeface="Times New Roman" charset="0"/>
            </a:endParaRPr>
          </a:p>
          <a:p>
            <a:pPr algn="ctr">
              <a:spcAft>
                <a:spcPts val="0"/>
              </a:spcAft>
            </a:pPr>
            <a:r>
              <a:rPr lang="es-ES" sz="1200">
                <a:effectLst/>
                <a:latin typeface="Times New Roman" charset="0"/>
                <a:ea typeface="Times New Roman" charset="0"/>
              </a:rPr>
              <a:t> </a:t>
            </a:r>
            <a:endParaRPr lang="es-ES_tradnl" sz="120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30781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22031" y="409576"/>
            <a:ext cx="6893169" cy="6381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s-ES" sz="2800" kern="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043608" y="1484784"/>
            <a:ext cx="756084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38" tIns="36038" rIns="36038" bIns="3603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cs typeface="Arial" charset="0"/>
              </a:rPr>
              <a:t>Generalidades del modelo</a:t>
            </a:r>
            <a:endParaRPr kumimoji="0" lang="es-ES" sz="200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4046538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4046538" y="1095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endParaRPr kumimoji="0" lang="es-CO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r>
              <a:rPr kumimoji="0" lang="es-CO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		</a:t>
            </a:r>
            <a:endParaRPr kumimoji="0" lang="es-CO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1038" algn="l"/>
              </a:tabLst>
            </a:pPr>
            <a:endParaRPr kumimoji="0" 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2" name="23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25" name="24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6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3" name="26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</p:grpSpPr>
        <p:sp>
          <p:nvSpPr>
            <p:cNvPr id="28" name="27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" name="39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19491082"/>
              </p:ext>
            </p:extLst>
          </p:nvPr>
        </p:nvGraphicFramePr>
        <p:xfrm>
          <a:off x="2148408" y="20292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7930781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59632" y="3356992"/>
            <a:ext cx="7560840" cy="638175"/>
          </a:xfrm>
          <a:prstGeom prst="rect">
            <a:avLst/>
          </a:prstGeom>
          <a:extLst/>
        </p:spPr>
        <p:txBody>
          <a:bodyPr/>
          <a:lstStyle>
            <a:lvl1pPr indent="0" algn="ctr">
              <a:spcBef>
                <a:spcPct val="20000"/>
              </a:spcBef>
              <a:buFont typeface="Arial" pitchFamily="34" charset="0"/>
              <a:buNone/>
              <a:defRPr sz="32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Modelo de </a:t>
            </a:r>
            <a:r>
              <a:rPr lang="es-ES" dirty="0" smtClean="0"/>
              <a:t>Gestión</a:t>
            </a:r>
            <a:endParaRPr lang="es-ES" dirty="0"/>
          </a:p>
        </p:txBody>
      </p:sp>
      <p:pic>
        <p:nvPicPr>
          <p:cNvPr id="13" name="Picture 6" descr="C:\Users\mrojassa\AppData\Local\Microsoft\Windows\Temporary Internet Files\Content.IE5\W3T5XX0V\MC900339252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21" y="1757443"/>
            <a:ext cx="613963" cy="615203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  <a:extLst/>
        </p:spPr>
      </p:pic>
      <p:pic>
        <p:nvPicPr>
          <p:cNvPr id="14" name="Picture 7" descr="C:\Users\mrojassa\AppData\Local\Microsoft\Windows\Temporary Internet Files\Content.IE5\96FWSI11\MC900441510[1]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" y="4395423"/>
            <a:ext cx="545745" cy="545745"/>
          </a:xfrm>
          <a:prstGeom prst="rect">
            <a:avLst/>
          </a:prstGeom>
          <a:ln w="38100">
            <a:noFill/>
          </a:ln>
        </p:spPr>
      </p:pic>
      <p:grpSp>
        <p:nvGrpSpPr>
          <p:cNvPr id="15" name="14 Grupo"/>
          <p:cNvGrpSpPr/>
          <p:nvPr/>
        </p:nvGrpSpPr>
        <p:grpSpPr>
          <a:xfrm>
            <a:off x="204975" y="3516149"/>
            <a:ext cx="579854" cy="579210"/>
            <a:chOff x="5634118" y="2637520"/>
            <a:chExt cx="612068" cy="638177"/>
          </a:xfrm>
          <a:solidFill>
            <a:schemeClr val="bg1">
              <a:lumMod val="95000"/>
            </a:schemeClr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5634118" y="2637520"/>
              <a:ext cx="612068" cy="638177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7" name="Picture 9" descr="C:\Users\mrojassa\AppData\Local\Microsoft\Windows\Temporary Internet Files\Content.IE5\GNDL0EYN\MC900196132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580" y="2704611"/>
              <a:ext cx="493596" cy="508365"/>
            </a:xfrm>
            <a:prstGeom prst="rect">
              <a:avLst/>
            </a:prstGeom>
            <a:grpFill/>
            <a:ln>
              <a:noFill/>
            </a:ln>
            <a:extLst/>
          </p:spPr>
        </p:pic>
      </p:grpSp>
      <p:grpSp>
        <p:nvGrpSpPr>
          <p:cNvPr id="18" name="17 Grupo"/>
          <p:cNvGrpSpPr/>
          <p:nvPr/>
        </p:nvGrpSpPr>
        <p:grpSpPr>
          <a:xfrm>
            <a:off x="201520" y="2659887"/>
            <a:ext cx="602506" cy="579210"/>
            <a:chOff x="1715583" y="2891284"/>
            <a:chExt cx="602506" cy="579210"/>
          </a:xfrm>
          <a:solidFill>
            <a:schemeClr val="accent5"/>
          </a:solidFill>
          <a:effectLst>
            <a:outerShdw blurRad="50800" dist="50800" dir="5400000" algn="ctr" rotWithShape="0">
              <a:schemeClr val="tx2">
                <a:lumMod val="60000"/>
                <a:lumOff val="40000"/>
              </a:schemeClr>
            </a:outerShdw>
          </a:effectLst>
        </p:grpSpPr>
        <p:sp>
          <p:nvSpPr>
            <p:cNvPr id="19" name="18 Rectángulo redondeado"/>
            <p:cNvSpPr/>
            <p:nvPr/>
          </p:nvSpPr>
          <p:spPr>
            <a:xfrm>
              <a:off x="1715583" y="2891284"/>
              <a:ext cx="579854" cy="579210"/>
            </a:xfrm>
            <a:prstGeom prst="roundRect">
              <a:avLst/>
            </a:prstGeom>
            <a:grp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763688" y="3068083"/>
              <a:ext cx="554401" cy="2556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" name="27 Rectángulo redondeado"/>
          <p:cNvSpPr/>
          <p:nvPr/>
        </p:nvSpPr>
        <p:spPr>
          <a:xfrm>
            <a:off x="221228" y="4362321"/>
            <a:ext cx="579854" cy="579210"/>
          </a:xfrm>
          <a:prstGeom prst="round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9461378"/>
      </p:ext>
    </p:extLst>
  </p:cSld>
  <p:clrMapOvr>
    <a:masterClrMapping/>
  </p:clrMapOvr>
</p:sld>
</file>

<file path=ppt/theme/theme1.xml><?xml version="1.0" encoding="utf-8"?>
<a:theme xmlns:a="http://schemas.openxmlformats.org/drawingml/2006/main" name="SISF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SISFE</Template>
  <TotalTime>6834</TotalTime>
  <Words>355</Words>
  <Application>Microsoft Office PowerPoint</Application>
  <PresentationFormat>Presentación en pantalla (4:3)</PresentationFormat>
  <Paragraphs>108</Paragraphs>
  <Slides>22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ＭＳ Ｐゴシック</vt:lpstr>
      <vt:lpstr>Arial</vt:lpstr>
      <vt:lpstr>Calibri</vt:lpstr>
      <vt:lpstr>Times New Roman</vt:lpstr>
      <vt:lpstr>SISFE</vt:lpstr>
      <vt:lpstr>PLAN PARA EL FORTALECIMIENTO DE LA TRANSPARENCIA INSTITUCIONAL Y PREVENCIÓN DEL FRAUDE Y LA CORRUPCIÓN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Everis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SIGEDC</dc:title>
  <dc:creator>everis</dc:creator>
  <cp:lastModifiedBy>CSCJ04947</cp:lastModifiedBy>
  <cp:revision>239</cp:revision>
  <cp:lastPrinted>2012-08-31T12:35:32Z</cp:lastPrinted>
  <dcterms:created xsi:type="dcterms:W3CDTF">2011-12-12T22:09:45Z</dcterms:created>
  <dcterms:modified xsi:type="dcterms:W3CDTF">2016-04-13T21:38:58Z</dcterms:modified>
</cp:coreProperties>
</file>