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FB4E7-7F78-474E-A326-030AEFCB94F0}" type="datetimeFigureOut">
              <a:rPr lang="es-CO" smtClean="0"/>
              <a:t>28/04/2021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4B1F-1305-4F60-9F44-60C67D21B18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06526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FB4E7-7F78-474E-A326-030AEFCB94F0}" type="datetimeFigureOut">
              <a:rPr lang="es-CO" smtClean="0"/>
              <a:t>28/04/2021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54B1F-1305-4F60-9F44-60C67D21B18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1991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pic>
        <p:nvPicPr>
          <p:cNvPr id="3" name="Imagen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7243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TATIANA</dc:creator>
  <cp:lastModifiedBy>User</cp:lastModifiedBy>
  <cp:revision>1</cp:revision>
  <dcterms:created xsi:type="dcterms:W3CDTF">2021-04-27T22:17:36Z</dcterms:created>
  <dcterms:modified xsi:type="dcterms:W3CDTF">2021-04-28T12:44:51Z</dcterms:modified>
</cp:coreProperties>
</file>