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7"/>
  </p:notesMasterIdLst>
  <p:sldIdLst>
    <p:sldId id="275" r:id="rId2"/>
    <p:sldId id="261" r:id="rId3"/>
    <p:sldId id="257" r:id="rId4"/>
    <p:sldId id="256" r:id="rId5"/>
    <p:sldId id="264" r:id="rId6"/>
    <p:sldId id="265" r:id="rId7"/>
    <p:sldId id="266" r:id="rId8"/>
    <p:sldId id="267" r:id="rId9"/>
    <p:sldId id="268" r:id="rId10"/>
    <p:sldId id="269" r:id="rId11"/>
    <p:sldId id="270" r:id="rId12"/>
    <p:sldId id="271" r:id="rId13"/>
    <p:sldId id="272" r:id="rId14"/>
    <p:sldId id="273" r:id="rId15"/>
    <p:sldId id="274" r:id="rId16"/>
  </p:sldIdLst>
  <p:sldSz cx="12192000" cy="6858000"/>
  <p:notesSz cx="6858000" cy="9144000"/>
  <p:defaultTextStyle>
    <a:defPPr>
      <a:defRPr lang="en-C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D58"/>
    <a:srgbClr val="00AEEF"/>
    <a:srgbClr val="002A41"/>
    <a:srgbClr val="F6C042"/>
    <a:srgbClr val="EE7D2E"/>
    <a:srgbClr val="FBE57A"/>
    <a:srgbClr val="C2E6E4"/>
    <a:srgbClr val="A0DADD"/>
    <a:srgbClr val="0092C8"/>
    <a:srgbClr val="6DCFF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5139"/>
    <p:restoredTop sz="94674"/>
  </p:normalViewPr>
  <p:slideViewPr>
    <p:cSldViewPr snapToGrid="0" snapToObjects="1">
      <p:cViewPr varScale="1">
        <p:scale>
          <a:sx n="68" d="100"/>
          <a:sy n="68" d="100"/>
        </p:scale>
        <p:origin x="402" y="60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_tradnl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97FFEB7-59AB-2C43-BEE9-FF11E5E92E83}" type="datetimeFigureOut">
              <a:rPr lang="es-ES_tradnl" smtClean="0"/>
              <a:t>30/07/2021</a:t>
            </a:fld>
            <a:endParaRPr lang="es-ES_tradnl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_tradnl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ES_trad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_tradnl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3C3FACA-4BC1-5145-BF68-2CBB72169D6C}" type="slidenum">
              <a:rPr lang="es-ES_tradnl" smtClean="0"/>
              <a:t>‹Nº›</a:t>
            </a:fld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29453398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_trad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3C3FACA-4BC1-5145-BF68-2CBB72169D6C}" type="slidenum">
              <a:rPr lang="es-ES_tradnl" smtClean="0"/>
              <a:t>1</a:t>
            </a:fld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294926349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_trad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3C3FACA-4BC1-5145-BF68-2CBB72169D6C}" type="slidenum">
              <a:rPr lang="es-ES_tradnl" smtClean="0"/>
              <a:t>13</a:t>
            </a:fld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105763099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1C0605-FC1C-A949-83B8-ACF4A1DEAF4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s-ES_tradnl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0E091AA-FB07-E746-9B9F-38BF01FB7C4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s-ES_tradnl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F7D274E-34E9-6541-A8C1-9E93D33AC5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5EAFC6-05A9-B847-BCB9-5872B191CEF2}" type="datetimeFigureOut">
              <a:rPr lang="es-ES_tradnl" smtClean="0"/>
              <a:t>30/07/2021</a:t>
            </a:fld>
            <a:endParaRPr lang="es-ES_tradnl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3A433CC-B7A7-CC4F-9C68-C309357D3D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B23497E-5FF8-D246-907A-3C6242840F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240FB-3D85-8D49-93B6-C9272CC1D562}" type="slidenum">
              <a:rPr lang="es-ES_tradnl" smtClean="0"/>
              <a:t>‹Nº›</a:t>
            </a:fld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10974739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1F6C7D-3A5C-364D-8D30-D786A53552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s-ES_tradnl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721FA6B-2BA4-9847-9CB4-F1A383D75C6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ES_tradnl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28F9804-E907-8C42-8858-48CAFD58E1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5EAFC6-05A9-B847-BCB9-5872B191CEF2}" type="datetimeFigureOut">
              <a:rPr lang="es-ES_tradnl" smtClean="0"/>
              <a:t>30/07/2021</a:t>
            </a:fld>
            <a:endParaRPr lang="es-ES_tradnl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01B8A40-ED05-D34E-9575-6F63653135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92FEA94-A8BE-1445-9062-6B602F128B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240FB-3D85-8D49-93B6-C9272CC1D562}" type="slidenum">
              <a:rPr lang="es-ES_tradnl" smtClean="0"/>
              <a:t>‹Nº›</a:t>
            </a:fld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18003546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9860491-5BC2-434D-9C8A-8A9534A1EA6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s-ES_tradnl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424459B-EC0E-8945-ADAD-A8E17338289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ES_tradnl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9236BD1-9E83-6B43-82C9-9790917CEB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5EAFC6-05A9-B847-BCB9-5872B191CEF2}" type="datetimeFigureOut">
              <a:rPr lang="es-ES_tradnl" smtClean="0"/>
              <a:t>30/07/2021</a:t>
            </a:fld>
            <a:endParaRPr lang="es-ES_tradnl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023BEBA-536C-2F4A-894B-3AC34786DC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764AF0E-5A74-2D46-B335-667403C4F0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240FB-3D85-8D49-93B6-C9272CC1D562}" type="slidenum">
              <a:rPr lang="es-ES_tradnl" smtClean="0"/>
              <a:t>‹Nº›</a:t>
            </a:fld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38367028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472B25-5100-534B-8482-77234A9837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s-ES_tradnl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5DFC3B7-7AFB-6A45-A78C-4FCCBC7414E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ES_tradnl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F4F5AB8-8D67-A542-927D-79E1E38C71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5EAFC6-05A9-B847-BCB9-5872B191CEF2}" type="datetimeFigureOut">
              <a:rPr lang="es-ES_tradnl" smtClean="0"/>
              <a:t>30/07/2021</a:t>
            </a:fld>
            <a:endParaRPr lang="es-ES_tradnl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7104F74-8DB7-4642-9A9B-2E38BC37F6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78DC96F-E4D6-884F-9301-C933D57ADD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240FB-3D85-8D49-93B6-C9272CC1D562}" type="slidenum">
              <a:rPr lang="es-ES_tradnl" smtClean="0"/>
              <a:t>‹Nº›</a:t>
            </a:fld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28427346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26C605-64B1-9947-A024-3285BDAD12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s-ES_tradnl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A3580BD-325B-8744-BA86-CCCFE759E31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3070687-E494-D44B-ACEE-2CBF7BA479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5EAFC6-05A9-B847-BCB9-5872B191CEF2}" type="datetimeFigureOut">
              <a:rPr lang="es-ES_tradnl" smtClean="0"/>
              <a:t>30/07/2021</a:t>
            </a:fld>
            <a:endParaRPr lang="es-ES_tradnl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4EBC164-6CE9-2447-8B5B-C59B0558A8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6092DDC-00B9-CE4A-B68F-4C5579932E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240FB-3D85-8D49-93B6-C9272CC1D562}" type="slidenum">
              <a:rPr lang="es-ES_tradnl" smtClean="0"/>
              <a:t>‹Nº›</a:t>
            </a:fld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23539393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D660F6-20FC-6F4C-947C-983C88EA2E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s-ES_tradnl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122D58C-999D-E146-A5F3-A648C0B6E9C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ES_tradnl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5F669A0-372F-9245-8C0F-EB56A193459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ES_tradnl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0609F3C-AA2F-EB44-85C9-7E0542F5B5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5EAFC6-05A9-B847-BCB9-5872B191CEF2}" type="datetimeFigureOut">
              <a:rPr lang="es-ES_tradnl" smtClean="0"/>
              <a:t>30/07/2021</a:t>
            </a:fld>
            <a:endParaRPr lang="es-ES_tradnl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F7CB142-0E6D-0146-B3B2-56E995FFEE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5C1DC5E-9D75-8244-9D51-6AB791A4EB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240FB-3D85-8D49-93B6-C9272CC1D562}" type="slidenum">
              <a:rPr lang="es-ES_tradnl" smtClean="0"/>
              <a:t>‹Nº›</a:t>
            </a:fld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20901193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80D1C4-E9C4-9C4D-BCBF-AE5617ACF5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s-ES_tradnl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B199EB3-56A0-7548-9F1A-58B7A438A23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FCFE1BB-C31E-6F4F-9BB9-F08FB5A784F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ES_tradnl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39084E1-6D04-454F-955C-2FB8DCDE571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3812DF8-A8D0-6848-96F5-B0BC5103B35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ES_tradnl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EE82989-556F-9941-94F9-A50BCA7FF1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5EAFC6-05A9-B847-BCB9-5872B191CEF2}" type="datetimeFigureOut">
              <a:rPr lang="es-ES_tradnl" smtClean="0"/>
              <a:t>30/07/2021</a:t>
            </a:fld>
            <a:endParaRPr lang="es-ES_tradnl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5DE4D8E-7870-5549-9439-9D60ECCF01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CB1BD09-E217-9A41-9792-A2F3AA9728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240FB-3D85-8D49-93B6-C9272CC1D562}" type="slidenum">
              <a:rPr lang="es-ES_tradnl" smtClean="0"/>
              <a:t>‹Nº›</a:t>
            </a:fld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21229124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950A51-3A47-D54C-9F88-8DAB8166C2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s-ES_tradnl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018A2A1-F14A-864D-8D49-A4F58690ED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5EAFC6-05A9-B847-BCB9-5872B191CEF2}" type="datetimeFigureOut">
              <a:rPr lang="es-ES_tradnl" smtClean="0"/>
              <a:t>30/07/2021</a:t>
            </a:fld>
            <a:endParaRPr lang="es-ES_tradnl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1CF9B98-09B3-D041-B312-48C5F700F5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DAD1139-2DA2-7A45-95AC-623780B8CF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240FB-3D85-8D49-93B6-C9272CC1D562}" type="slidenum">
              <a:rPr lang="es-ES_tradnl" smtClean="0"/>
              <a:t>‹Nº›</a:t>
            </a:fld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30450308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F98B49A-9B43-CB40-B7E4-9957B1FE98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5EAFC6-05A9-B847-BCB9-5872B191CEF2}" type="datetimeFigureOut">
              <a:rPr lang="es-ES_tradnl" smtClean="0"/>
              <a:t>30/07/2021</a:t>
            </a:fld>
            <a:endParaRPr lang="es-ES_tradnl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035EE04-3DE1-574F-BB8B-44F9F1DC3F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9BD8E3E-9828-EC46-82E9-38BA64E55B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240FB-3D85-8D49-93B6-C9272CC1D562}" type="slidenum">
              <a:rPr lang="es-ES_tradnl" smtClean="0"/>
              <a:t>‹Nº›</a:t>
            </a:fld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32116809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227EF9-1CAA-DF44-BC1F-A029D65580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s-ES_tradnl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7DA7956-55EB-7846-A44A-7C165D55A63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ES_tradnl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FC45418-D20A-3942-AF99-2245C929C6A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FE510B2-C0DA-2C40-A457-7C6EA31815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5EAFC6-05A9-B847-BCB9-5872B191CEF2}" type="datetimeFigureOut">
              <a:rPr lang="es-ES_tradnl" smtClean="0"/>
              <a:t>30/07/2021</a:t>
            </a:fld>
            <a:endParaRPr lang="es-ES_tradnl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88E8761-989A-4C4D-8877-5905A36169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96DB9CB-103F-F14B-8F5C-5500867E4D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240FB-3D85-8D49-93B6-C9272CC1D562}" type="slidenum">
              <a:rPr lang="es-ES_tradnl" smtClean="0"/>
              <a:t>‹Nº›</a:t>
            </a:fld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34693771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F6E286-0430-794C-962A-0B0DD566D4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s-ES_tradnl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279C52E-3BF7-5E44-9DB5-7804DDB4BF0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_tradnl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831CD21-100E-4C4D-B9E9-983F0B7C10C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60CFE00-3C93-9B45-864A-841C8AF89A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5EAFC6-05A9-B847-BCB9-5872B191CEF2}" type="datetimeFigureOut">
              <a:rPr lang="es-ES_tradnl" smtClean="0"/>
              <a:t>30/07/2021</a:t>
            </a:fld>
            <a:endParaRPr lang="es-ES_tradnl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7729D4F-DFD7-864B-908F-E00A22868E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747C26D-FCEB-7342-936E-3C84C1F7AE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240FB-3D85-8D49-93B6-C9272CC1D562}" type="slidenum">
              <a:rPr lang="es-ES_tradnl" smtClean="0"/>
              <a:t>‹Nº›</a:t>
            </a:fld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34331686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l="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6C6B4E2-F3C5-864F-8269-F9F30DF2E0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s-ES_tradnl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546C182-ED62-8440-AA35-E5970127CE1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ES_tradnl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77F0BBD-1D63-D147-9A76-2CD45CAAA10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5EAFC6-05A9-B847-BCB9-5872B191CEF2}" type="datetimeFigureOut">
              <a:rPr lang="es-ES_tradnl" smtClean="0"/>
              <a:t>30/07/2021</a:t>
            </a:fld>
            <a:endParaRPr lang="es-ES_tradnl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281E2F6-FCB8-F949-BEDA-E5AC70579E9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_tradnl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AE5E8BC-54D6-E547-BF77-54613F38DFC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A240FB-3D85-8D49-93B6-C9272CC1D562}" type="slidenum">
              <a:rPr lang="es-ES_tradnl" smtClean="0"/>
              <a:t>‹Nº›</a:t>
            </a:fld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38642537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C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tiff"/><Relationship Id="rId2" Type="http://schemas.openxmlformats.org/officeDocument/2006/relationships/image" Target="../media/image3.tif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tif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3.tif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tif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tiff"/><Relationship Id="rId2" Type="http://schemas.openxmlformats.org/officeDocument/2006/relationships/image" Target="../media/image3.tif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tif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tif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tif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tiff"/><Relationship Id="rId2" Type="http://schemas.openxmlformats.org/officeDocument/2006/relationships/image" Target="../media/image3.tif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tif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tiff"/><Relationship Id="rId2" Type="http://schemas.openxmlformats.org/officeDocument/2006/relationships/image" Target="../media/image3.tif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tif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tif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ramajudicial.gov.co/web/sistema-integrado-gestion-de-la-calidad-y-el-medio-ambiente/informes-nivel-seccional" TargetMode="External"/><Relationship Id="rId3" Type="http://schemas.openxmlformats.org/officeDocument/2006/relationships/image" Target="../media/image5.tiff"/><Relationship Id="rId7" Type="http://schemas.openxmlformats.org/officeDocument/2006/relationships/image" Target="../media/image8.emf"/><Relationship Id="rId2" Type="http://schemas.openxmlformats.org/officeDocument/2006/relationships/image" Target="../media/image4.tif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emf"/><Relationship Id="rId5" Type="http://schemas.openxmlformats.org/officeDocument/2006/relationships/image" Target="../media/image6.emf"/><Relationship Id="rId10" Type="http://schemas.openxmlformats.org/officeDocument/2006/relationships/hyperlink" Target="http://www.ramajudicial.gov.co/web/sistema-integrado-gestion-de-la-calidad-y-el-medio-ambiente/informes-nivel-seccional" TargetMode="External"/><Relationship Id="rId4" Type="http://schemas.openxmlformats.org/officeDocument/2006/relationships/image" Target="../media/image3.tiff"/><Relationship Id="rId9" Type="http://schemas.openxmlformats.org/officeDocument/2006/relationships/image" Target="../media/image9.emf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emf"/><Relationship Id="rId3" Type="http://schemas.openxmlformats.org/officeDocument/2006/relationships/image" Target="../media/image3.tiff"/><Relationship Id="rId7" Type="http://schemas.openxmlformats.org/officeDocument/2006/relationships/hyperlink" Target="https://www.ramajudicial.gov.co/web/sistema-integrado-gestion-de-la-calidad-y-el-medio-ambiente/plataforma-estrat&#233;gica" TargetMode="External"/><Relationship Id="rId2" Type="http://schemas.openxmlformats.org/officeDocument/2006/relationships/image" Target="../media/image10.tif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emf"/><Relationship Id="rId5" Type="http://schemas.openxmlformats.org/officeDocument/2006/relationships/image" Target="../media/image7.emf"/><Relationship Id="rId4" Type="http://schemas.openxmlformats.org/officeDocument/2006/relationships/image" Target="../media/image6.emf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emf"/><Relationship Id="rId3" Type="http://schemas.openxmlformats.org/officeDocument/2006/relationships/image" Target="../media/image11.tiff"/><Relationship Id="rId7" Type="http://schemas.openxmlformats.org/officeDocument/2006/relationships/hyperlink" Target="https://www.ramajudicial.gov.co/web/sistema-integrado-gestion-de-la-calidad-y-el-medio-ambiente/plataforma-estrat&#233;gica" TargetMode="External"/><Relationship Id="rId2" Type="http://schemas.openxmlformats.org/officeDocument/2006/relationships/image" Target="../media/image3.tif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emf"/><Relationship Id="rId5" Type="http://schemas.openxmlformats.org/officeDocument/2006/relationships/image" Target="../media/image7.emf"/><Relationship Id="rId4" Type="http://schemas.openxmlformats.org/officeDocument/2006/relationships/image" Target="../media/image6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tiff"/><Relationship Id="rId2" Type="http://schemas.openxmlformats.org/officeDocument/2006/relationships/image" Target="../media/image3.tif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tiff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emf"/><Relationship Id="rId3" Type="http://schemas.openxmlformats.org/officeDocument/2006/relationships/image" Target="../media/image14.tiff"/><Relationship Id="rId7" Type="http://schemas.openxmlformats.org/officeDocument/2006/relationships/hyperlink" Target="https://www.ramajudicial.gov.co/web/sistema-integrado-gestion-de-la-calidad-y-el-medio-ambiente/mejoramiento-del-sistema-integrado-de-gestion-y-control-de-la-calidad2" TargetMode="External"/><Relationship Id="rId2" Type="http://schemas.openxmlformats.org/officeDocument/2006/relationships/image" Target="../media/image3.tif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emf"/><Relationship Id="rId5" Type="http://schemas.openxmlformats.org/officeDocument/2006/relationships/image" Target="../media/image8.emf"/><Relationship Id="rId4" Type="http://schemas.openxmlformats.org/officeDocument/2006/relationships/image" Target="../media/image6.emf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emf"/><Relationship Id="rId3" Type="http://schemas.openxmlformats.org/officeDocument/2006/relationships/image" Target="../media/image15.tiff"/><Relationship Id="rId7" Type="http://schemas.openxmlformats.org/officeDocument/2006/relationships/hyperlink" Target="https://www.ramajudicial.gov.co/web/sistema-integrado-gestion-de-la-calidad-y-el-medio-ambiente/auditorias-internas-ciclo-2020-en-el-contexto-de-la-pandemia-covid-19" TargetMode="External"/><Relationship Id="rId2" Type="http://schemas.openxmlformats.org/officeDocument/2006/relationships/image" Target="../media/image3.tif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emf"/><Relationship Id="rId5" Type="http://schemas.openxmlformats.org/officeDocument/2006/relationships/image" Target="../media/image8.emf"/><Relationship Id="rId4" Type="http://schemas.openxmlformats.org/officeDocument/2006/relationships/image" Target="../media/image6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26FD119-E1AF-5A49-A129-C6A56AD19328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418706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Rectangle 47">
            <a:extLst>
              <a:ext uri="{FF2B5EF4-FFF2-40B4-BE49-F238E27FC236}">
                <a16:creationId xmlns:a16="http://schemas.microsoft.com/office/drawing/2014/main" id="{5872FBF8-8A93-1841-9B41-1BB17F47D011}"/>
              </a:ext>
            </a:extLst>
          </p:cNvPr>
          <p:cNvSpPr/>
          <p:nvPr/>
        </p:nvSpPr>
        <p:spPr>
          <a:xfrm>
            <a:off x="244709" y="2279394"/>
            <a:ext cx="6818513" cy="239863"/>
          </a:xfrm>
          <a:prstGeom prst="rect">
            <a:avLst/>
          </a:prstGeom>
          <a:solidFill>
            <a:srgbClr val="0092C8"/>
          </a:solidFill>
          <a:ln>
            <a:solidFill>
              <a:srgbClr val="0092C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 dirty="0"/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A20CCA48-E86D-A642-9815-64CAC1E2534A}"/>
              </a:ext>
            </a:extLst>
          </p:cNvPr>
          <p:cNvSpPr txBox="1"/>
          <p:nvPr/>
        </p:nvSpPr>
        <p:spPr>
          <a:xfrm>
            <a:off x="191887" y="2245226"/>
            <a:ext cx="681851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1400" b="1" dirty="0">
                <a:solidFill>
                  <a:schemeClr val="bg1"/>
                </a:solidFill>
                <a:latin typeface="Gotham Medium" panose="02000604030000020004" pitchFamily="2" charset="0"/>
              </a:rPr>
              <a:t>XII. / ENFOQUE A LAS PARTES INTERESADAS INTERNAS Y EXTERNAS 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D83B896E-6536-A342-A503-C7A3F085EAAF}"/>
              </a:ext>
            </a:extLst>
          </p:cNvPr>
          <p:cNvSpPr txBox="1"/>
          <p:nvPr/>
        </p:nvSpPr>
        <p:spPr>
          <a:xfrm>
            <a:off x="1236147" y="1430563"/>
            <a:ext cx="6255302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_tradnl" sz="3000" b="1" dirty="0">
                <a:solidFill>
                  <a:srgbClr val="00AEEF"/>
                </a:solidFill>
                <a:latin typeface="Filson Pro Book" panose="02000000000000000000" pitchFamily="2" charset="77"/>
              </a:rPr>
              <a:t>DESARROLLO DE LA AUDITORÍA</a:t>
            </a: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688F2888-3AF1-5949-A31C-1AC24445D462}"/>
              </a:ext>
            </a:extLst>
          </p:cNvPr>
          <p:cNvSpPr/>
          <p:nvPr/>
        </p:nvSpPr>
        <p:spPr>
          <a:xfrm>
            <a:off x="1095375" y="1163241"/>
            <a:ext cx="100800" cy="154384"/>
          </a:xfrm>
          <a:prstGeom prst="rect">
            <a:avLst/>
          </a:prstGeom>
          <a:solidFill>
            <a:srgbClr val="002A41"/>
          </a:solidFill>
          <a:ln>
            <a:solidFill>
              <a:srgbClr val="002A4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 dirty="0"/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BBD84F1C-1FA3-F24A-9C58-C1972F003B0F}"/>
              </a:ext>
            </a:extLst>
          </p:cNvPr>
          <p:cNvSpPr/>
          <p:nvPr/>
        </p:nvSpPr>
        <p:spPr>
          <a:xfrm>
            <a:off x="1095375" y="1317624"/>
            <a:ext cx="100800" cy="574373"/>
          </a:xfrm>
          <a:prstGeom prst="rect">
            <a:avLst/>
          </a:prstGeom>
          <a:solidFill>
            <a:srgbClr val="00AEEF"/>
          </a:solidFill>
          <a:ln>
            <a:solidFill>
              <a:srgbClr val="00AEE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 dirty="0"/>
          </a:p>
        </p:txBody>
      </p:sp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id="{768C9111-165C-8440-A8C9-ECA52C687868}"/>
              </a:ext>
            </a:extLst>
          </p:cNvPr>
          <p:cNvCxnSpPr/>
          <p:nvPr/>
        </p:nvCxnSpPr>
        <p:spPr>
          <a:xfrm>
            <a:off x="1324841" y="1886802"/>
            <a:ext cx="6084000" cy="0"/>
          </a:xfrm>
          <a:prstGeom prst="line">
            <a:avLst/>
          </a:prstGeom>
          <a:ln w="19050">
            <a:solidFill>
              <a:srgbClr val="F6C04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Rectangle 42">
            <a:extLst>
              <a:ext uri="{FF2B5EF4-FFF2-40B4-BE49-F238E27FC236}">
                <a16:creationId xmlns:a16="http://schemas.microsoft.com/office/drawing/2014/main" id="{6EA9D5E9-9903-CF43-B8BB-ED0409FE621C}"/>
              </a:ext>
            </a:extLst>
          </p:cNvPr>
          <p:cNvSpPr/>
          <p:nvPr/>
        </p:nvSpPr>
        <p:spPr>
          <a:xfrm>
            <a:off x="0" y="1173110"/>
            <a:ext cx="238360" cy="720000"/>
          </a:xfrm>
          <a:prstGeom prst="rect">
            <a:avLst/>
          </a:prstGeom>
          <a:solidFill>
            <a:srgbClr val="FBE57A"/>
          </a:solidFill>
          <a:ln>
            <a:solidFill>
              <a:srgbClr val="FBE57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 dirty="0"/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F574D4FF-D45F-654F-847B-A623D9B23508}"/>
              </a:ext>
            </a:extLst>
          </p:cNvPr>
          <p:cNvSpPr/>
          <p:nvPr/>
        </p:nvSpPr>
        <p:spPr>
          <a:xfrm>
            <a:off x="241710" y="1171998"/>
            <a:ext cx="753372" cy="720000"/>
          </a:xfrm>
          <a:prstGeom prst="rect">
            <a:avLst/>
          </a:prstGeom>
          <a:solidFill>
            <a:srgbClr val="F6C042"/>
          </a:solidFill>
          <a:ln>
            <a:solidFill>
              <a:srgbClr val="F6C04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 dirty="0"/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90C64DCA-2527-FE45-989C-7C6481F16EA7}"/>
              </a:ext>
            </a:extLst>
          </p:cNvPr>
          <p:cNvSpPr txBox="1"/>
          <p:nvPr/>
        </p:nvSpPr>
        <p:spPr>
          <a:xfrm>
            <a:off x="147768" y="1151130"/>
            <a:ext cx="946093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_tradnl" sz="4400" b="1" dirty="0">
                <a:solidFill>
                  <a:schemeClr val="bg1"/>
                </a:solidFill>
                <a:latin typeface="Filson Pro Book" panose="02000000000000000000" pitchFamily="2" charset="77"/>
              </a:rPr>
              <a:t>02</a:t>
            </a:r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31174E40-FED5-454B-8523-19C03FF37005}"/>
              </a:ext>
            </a:extLst>
          </p:cNvPr>
          <p:cNvSpPr/>
          <p:nvPr/>
        </p:nvSpPr>
        <p:spPr>
          <a:xfrm>
            <a:off x="3175" y="2278279"/>
            <a:ext cx="238360" cy="240785"/>
          </a:xfrm>
          <a:prstGeom prst="rect">
            <a:avLst/>
          </a:prstGeom>
          <a:solidFill>
            <a:srgbClr val="6DCFF6"/>
          </a:solidFill>
          <a:ln>
            <a:solidFill>
              <a:srgbClr val="6DCFF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 dirty="0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A5A66C8E-C938-3D4D-A2EE-DAD1B743C221}"/>
              </a:ext>
            </a:extLst>
          </p:cNvPr>
          <p:cNvSpPr txBox="1"/>
          <p:nvPr/>
        </p:nvSpPr>
        <p:spPr>
          <a:xfrm>
            <a:off x="2763674" y="2797346"/>
            <a:ext cx="765162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_tradnl" sz="1100" dirty="0">
                <a:latin typeface="Gotham Medium" panose="02000604030000020004" pitchFamily="2" charset="0"/>
              </a:rPr>
              <a:t>Demuestre como se cumplen los requisitos  legales de las partes interesadas internas, según sea el proceso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E60E3E33-6845-224D-BAD1-778BB9710308}"/>
              </a:ext>
            </a:extLst>
          </p:cNvPr>
          <p:cNvSpPr txBox="1"/>
          <p:nvPr/>
        </p:nvSpPr>
        <p:spPr>
          <a:xfrm>
            <a:off x="2763674" y="3202920"/>
            <a:ext cx="7651625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_tradnl" sz="1100" dirty="0">
                <a:latin typeface="Gotham Medium" panose="02000604030000020004" pitchFamily="2" charset="0"/>
              </a:rPr>
              <a:t>Demuestre como se consideran los riesgos al no cumplir con los requisitos legales de las partes interesadas internas y externas (en la parte jurisdiccional desde el cumplimiento o no de la Ley, el código especifico)</a:t>
            </a:r>
          </a:p>
        </p:txBody>
      </p: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57ECEA6C-59B6-C441-A506-18CE46FB9FD8}"/>
              </a:ext>
            </a:extLst>
          </p:cNvPr>
          <p:cNvCxnSpPr>
            <a:cxnSpLocks/>
          </p:cNvCxnSpPr>
          <p:nvPr/>
        </p:nvCxnSpPr>
        <p:spPr>
          <a:xfrm>
            <a:off x="2637234" y="2818851"/>
            <a:ext cx="0" cy="612000"/>
          </a:xfrm>
          <a:prstGeom prst="line">
            <a:avLst/>
          </a:prstGeom>
          <a:ln w="57150" cap="rnd">
            <a:solidFill>
              <a:srgbClr val="F6C04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6" name="Group 25">
            <a:extLst>
              <a:ext uri="{FF2B5EF4-FFF2-40B4-BE49-F238E27FC236}">
                <a16:creationId xmlns:a16="http://schemas.microsoft.com/office/drawing/2014/main" id="{938D7592-803B-0B43-A87B-7530BA04CC14}"/>
              </a:ext>
            </a:extLst>
          </p:cNvPr>
          <p:cNvGrpSpPr/>
          <p:nvPr/>
        </p:nvGrpSpPr>
        <p:grpSpPr>
          <a:xfrm>
            <a:off x="2582544" y="2869346"/>
            <a:ext cx="109440" cy="109440"/>
            <a:chOff x="4200892" y="4432105"/>
            <a:chExt cx="109440" cy="109440"/>
          </a:xfrm>
        </p:grpSpPr>
        <p:grpSp>
          <p:nvGrpSpPr>
            <p:cNvPr id="27" name="Group 26">
              <a:extLst>
                <a:ext uri="{FF2B5EF4-FFF2-40B4-BE49-F238E27FC236}">
                  <a16:creationId xmlns:a16="http://schemas.microsoft.com/office/drawing/2014/main" id="{2AEA96B2-6F8A-0C4B-A366-FAA7343B1120}"/>
                </a:ext>
              </a:extLst>
            </p:cNvPr>
            <p:cNvGrpSpPr>
              <a:grpSpLocks noChangeAspect="1"/>
            </p:cNvGrpSpPr>
            <p:nvPr/>
          </p:nvGrpSpPr>
          <p:grpSpPr>
            <a:xfrm rot="10800000">
              <a:off x="4210817" y="4439517"/>
              <a:ext cx="89587" cy="90000"/>
              <a:chOff x="3994150" y="4504881"/>
              <a:chExt cx="108000" cy="108498"/>
            </a:xfrm>
          </p:grpSpPr>
          <p:sp>
            <p:nvSpPr>
              <p:cNvPr id="30" name="Pie 29">
                <a:extLst>
                  <a:ext uri="{FF2B5EF4-FFF2-40B4-BE49-F238E27FC236}">
                    <a16:creationId xmlns:a16="http://schemas.microsoft.com/office/drawing/2014/main" id="{DA01EDE7-6076-8043-85C1-8B66FF4B3A92}"/>
                  </a:ext>
                </a:extLst>
              </p:cNvPr>
              <p:cNvSpPr/>
              <p:nvPr/>
            </p:nvSpPr>
            <p:spPr>
              <a:xfrm>
                <a:off x="3994150" y="4504881"/>
                <a:ext cx="108000" cy="108000"/>
              </a:xfrm>
              <a:prstGeom prst="pie">
                <a:avLst>
                  <a:gd name="adj1" fmla="val 5400000"/>
                  <a:gd name="adj2" fmla="val 16200000"/>
                </a:avLst>
              </a:prstGeom>
              <a:solidFill>
                <a:srgbClr val="C2E6E4"/>
              </a:solidFill>
              <a:ln w="254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_tradnl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31" name="Pie 30">
                <a:extLst>
                  <a:ext uri="{FF2B5EF4-FFF2-40B4-BE49-F238E27FC236}">
                    <a16:creationId xmlns:a16="http://schemas.microsoft.com/office/drawing/2014/main" id="{CCFB5ADD-2722-8A4B-A7E9-6471E21505E7}"/>
                  </a:ext>
                </a:extLst>
              </p:cNvPr>
              <p:cNvSpPr/>
              <p:nvPr/>
            </p:nvSpPr>
            <p:spPr>
              <a:xfrm rot="10800000">
                <a:off x="3994150" y="4505379"/>
                <a:ext cx="108000" cy="108000"/>
              </a:xfrm>
              <a:prstGeom prst="pie">
                <a:avLst>
                  <a:gd name="adj1" fmla="val 5400000"/>
                  <a:gd name="adj2" fmla="val 16200000"/>
                </a:avLst>
              </a:prstGeom>
              <a:solidFill>
                <a:srgbClr val="A0DADD"/>
              </a:solidFill>
              <a:ln w="254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_tradnl" dirty="0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28" name="Arc 27">
              <a:extLst>
                <a:ext uri="{FF2B5EF4-FFF2-40B4-BE49-F238E27FC236}">
                  <a16:creationId xmlns:a16="http://schemas.microsoft.com/office/drawing/2014/main" id="{1BA9BF9F-6497-2B4E-9C91-124A66916679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4200892" y="4432105"/>
              <a:ext cx="109440" cy="109440"/>
            </a:xfrm>
            <a:prstGeom prst="arc">
              <a:avLst>
                <a:gd name="adj1" fmla="val 16200000"/>
                <a:gd name="adj2" fmla="val 5562293"/>
              </a:avLst>
            </a:prstGeom>
            <a:ln w="28575">
              <a:solidFill>
                <a:srgbClr val="00AEE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s-ES_tradnl" dirty="0"/>
            </a:p>
          </p:txBody>
        </p:sp>
        <p:sp>
          <p:nvSpPr>
            <p:cNvPr id="29" name="Arc 28">
              <a:extLst>
                <a:ext uri="{FF2B5EF4-FFF2-40B4-BE49-F238E27FC236}">
                  <a16:creationId xmlns:a16="http://schemas.microsoft.com/office/drawing/2014/main" id="{74E34D8F-A679-6F4A-8B2F-77E27AF2C77E}"/>
                </a:ext>
              </a:extLst>
            </p:cNvPr>
            <p:cNvSpPr>
              <a:spLocks noChangeAspect="1"/>
            </p:cNvSpPr>
            <p:nvPr/>
          </p:nvSpPr>
          <p:spPr>
            <a:xfrm rot="10800000">
              <a:off x="4200892" y="4432105"/>
              <a:ext cx="109440" cy="109440"/>
            </a:xfrm>
            <a:prstGeom prst="arc">
              <a:avLst>
                <a:gd name="adj1" fmla="val 16200000"/>
                <a:gd name="adj2" fmla="val 5562293"/>
              </a:avLst>
            </a:prstGeom>
            <a:ln w="28575">
              <a:solidFill>
                <a:srgbClr val="0092C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s-ES_tradnl" dirty="0"/>
            </a:p>
          </p:txBody>
        </p:sp>
      </p:grpSp>
      <p:grpSp>
        <p:nvGrpSpPr>
          <p:cNvPr id="32" name="Group 31">
            <a:extLst>
              <a:ext uri="{FF2B5EF4-FFF2-40B4-BE49-F238E27FC236}">
                <a16:creationId xmlns:a16="http://schemas.microsoft.com/office/drawing/2014/main" id="{D91FD7C8-2431-CE4C-ACEE-25A13B4385FC}"/>
              </a:ext>
            </a:extLst>
          </p:cNvPr>
          <p:cNvGrpSpPr/>
          <p:nvPr/>
        </p:nvGrpSpPr>
        <p:grpSpPr>
          <a:xfrm>
            <a:off x="2579366" y="3274920"/>
            <a:ext cx="109440" cy="109440"/>
            <a:chOff x="4200892" y="4432105"/>
            <a:chExt cx="109440" cy="109440"/>
          </a:xfrm>
        </p:grpSpPr>
        <p:grpSp>
          <p:nvGrpSpPr>
            <p:cNvPr id="33" name="Group 32">
              <a:extLst>
                <a:ext uri="{FF2B5EF4-FFF2-40B4-BE49-F238E27FC236}">
                  <a16:creationId xmlns:a16="http://schemas.microsoft.com/office/drawing/2014/main" id="{097DC7F9-C449-BF44-801C-2666F77048D2}"/>
                </a:ext>
              </a:extLst>
            </p:cNvPr>
            <p:cNvGrpSpPr>
              <a:grpSpLocks noChangeAspect="1"/>
            </p:cNvGrpSpPr>
            <p:nvPr/>
          </p:nvGrpSpPr>
          <p:grpSpPr>
            <a:xfrm rot="10800000">
              <a:off x="4210817" y="4439517"/>
              <a:ext cx="89587" cy="90000"/>
              <a:chOff x="3994150" y="4504881"/>
              <a:chExt cx="108000" cy="108498"/>
            </a:xfrm>
          </p:grpSpPr>
          <p:sp>
            <p:nvSpPr>
              <p:cNvPr id="36" name="Pie 35">
                <a:extLst>
                  <a:ext uri="{FF2B5EF4-FFF2-40B4-BE49-F238E27FC236}">
                    <a16:creationId xmlns:a16="http://schemas.microsoft.com/office/drawing/2014/main" id="{FE00DA6C-C8D8-174F-8BD3-01DF0F0AD76F}"/>
                  </a:ext>
                </a:extLst>
              </p:cNvPr>
              <p:cNvSpPr/>
              <p:nvPr/>
            </p:nvSpPr>
            <p:spPr>
              <a:xfrm>
                <a:off x="3994150" y="4504881"/>
                <a:ext cx="108000" cy="108000"/>
              </a:xfrm>
              <a:prstGeom prst="pie">
                <a:avLst>
                  <a:gd name="adj1" fmla="val 5400000"/>
                  <a:gd name="adj2" fmla="val 16200000"/>
                </a:avLst>
              </a:prstGeom>
              <a:solidFill>
                <a:srgbClr val="C2E6E4"/>
              </a:solidFill>
              <a:ln w="254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_tradnl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37" name="Pie 36">
                <a:extLst>
                  <a:ext uri="{FF2B5EF4-FFF2-40B4-BE49-F238E27FC236}">
                    <a16:creationId xmlns:a16="http://schemas.microsoft.com/office/drawing/2014/main" id="{6CF6E853-8628-BC41-95DF-4BA1F131140D}"/>
                  </a:ext>
                </a:extLst>
              </p:cNvPr>
              <p:cNvSpPr/>
              <p:nvPr/>
            </p:nvSpPr>
            <p:spPr>
              <a:xfrm rot="10800000">
                <a:off x="3994150" y="4505379"/>
                <a:ext cx="108000" cy="108000"/>
              </a:xfrm>
              <a:prstGeom prst="pie">
                <a:avLst>
                  <a:gd name="adj1" fmla="val 5400000"/>
                  <a:gd name="adj2" fmla="val 16200000"/>
                </a:avLst>
              </a:prstGeom>
              <a:solidFill>
                <a:srgbClr val="A0DADD"/>
              </a:solidFill>
              <a:ln w="254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_tradnl" dirty="0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34" name="Arc 33">
              <a:extLst>
                <a:ext uri="{FF2B5EF4-FFF2-40B4-BE49-F238E27FC236}">
                  <a16:creationId xmlns:a16="http://schemas.microsoft.com/office/drawing/2014/main" id="{574693D2-18E6-0B4A-B81D-7697397670B7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4200892" y="4432105"/>
              <a:ext cx="109440" cy="109440"/>
            </a:xfrm>
            <a:prstGeom prst="arc">
              <a:avLst>
                <a:gd name="adj1" fmla="val 16200000"/>
                <a:gd name="adj2" fmla="val 5562293"/>
              </a:avLst>
            </a:prstGeom>
            <a:ln w="28575">
              <a:solidFill>
                <a:srgbClr val="00AEE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s-ES_tradnl" dirty="0"/>
            </a:p>
          </p:txBody>
        </p:sp>
        <p:sp>
          <p:nvSpPr>
            <p:cNvPr id="35" name="Arc 34">
              <a:extLst>
                <a:ext uri="{FF2B5EF4-FFF2-40B4-BE49-F238E27FC236}">
                  <a16:creationId xmlns:a16="http://schemas.microsoft.com/office/drawing/2014/main" id="{50254510-AC4A-CD47-9A9C-324A188EF396}"/>
                </a:ext>
              </a:extLst>
            </p:cNvPr>
            <p:cNvSpPr>
              <a:spLocks noChangeAspect="1"/>
            </p:cNvSpPr>
            <p:nvPr/>
          </p:nvSpPr>
          <p:spPr>
            <a:xfrm rot="10800000">
              <a:off x="4200892" y="4432105"/>
              <a:ext cx="109440" cy="109440"/>
            </a:xfrm>
            <a:prstGeom prst="arc">
              <a:avLst>
                <a:gd name="adj1" fmla="val 16200000"/>
                <a:gd name="adj2" fmla="val 5562293"/>
              </a:avLst>
            </a:prstGeom>
            <a:ln w="28575">
              <a:solidFill>
                <a:srgbClr val="0092C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s-ES_tradnl" dirty="0"/>
            </a:p>
          </p:txBody>
        </p:sp>
      </p:grpSp>
      <p:sp>
        <p:nvSpPr>
          <p:cNvPr id="75" name="TextBox 74">
            <a:extLst>
              <a:ext uri="{FF2B5EF4-FFF2-40B4-BE49-F238E27FC236}">
                <a16:creationId xmlns:a16="http://schemas.microsoft.com/office/drawing/2014/main" id="{3A917CD5-9E4B-E94D-B0F1-02589B2B90D7}"/>
              </a:ext>
            </a:extLst>
          </p:cNvPr>
          <p:cNvSpPr txBox="1"/>
          <p:nvPr/>
        </p:nvSpPr>
        <p:spPr>
          <a:xfrm>
            <a:off x="2160000" y="2797346"/>
            <a:ext cx="432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1200" b="1" dirty="0">
                <a:solidFill>
                  <a:srgbClr val="00AEEF"/>
                </a:solidFill>
                <a:latin typeface="Filson Pro Book" panose="02000000000000000000" pitchFamily="2" charset="77"/>
              </a:rPr>
              <a:t>12.1</a:t>
            </a:r>
          </a:p>
        </p:txBody>
      </p:sp>
      <p:sp>
        <p:nvSpPr>
          <p:cNvPr id="76" name="TextBox 75">
            <a:extLst>
              <a:ext uri="{FF2B5EF4-FFF2-40B4-BE49-F238E27FC236}">
                <a16:creationId xmlns:a16="http://schemas.microsoft.com/office/drawing/2014/main" id="{17CAB4FC-8DB7-DD49-8957-C748A7DC1CBD}"/>
              </a:ext>
            </a:extLst>
          </p:cNvPr>
          <p:cNvSpPr txBox="1"/>
          <p:nvPr/>
        </p:nvSpPr>
        <p:spPr>
          <a:xfrm>
            <a:off x="2159999" y="3202920"/>
            <a:ext cx="540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1200" b="1" dirty="0">
                <a:solidFill>
                  <a:srgbClr val="00AEEF"/>
                </a:solidFill>
                <a:latin typeface="Filson Pro Book" panose="02000000000000000000" pitchFamily="2" charset="77"/>
              </a:rPr>
              <a:t>12.2</a:t>
            </a:r>
          </a:p>
        </p:txBody>
      </p:sp>
      <p:pic>
        <p:nvPicPr>
          <p:cNvPr id="70" name="Picture 69">
            <a:extLst>
              <a:ext uri="{FF2B5EF4-FFF2-40B4-BE49-F238E27FC236}">
                <a16:creationId xmlns:a16="http://schemas.microsoft.com/office/drawing/2014/main" id="{CDC7B719-A32B-DE42-8255-F6F0EC310D34}"/>
              </a:ext>
            </a:extLst>
          </p:cNvPr>
          <p:cNvPicPr>
            <a:picLocks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34400" y="133200"/>
            <a:ext cx="5324400" cy="1029600"/>
          </a:xfrm>
          <a:prstGeom prst="rect">
            <a:avLst/>
          </a:prstGeom>
        </p:spPr>
      </p:pic>
      <p:sp>
        <p:nvSpPr>
          <p:cNvPr id="173" name="Rectangle 172">
            <a:extLst>
              <a:ext uri="{FF2B5EF4-FFF2-40B4-BE49-F238E27FC236}">
                <a16:creationId xmlns:a16="http://schemas.microsoft.com/office/drawing/2014/main" id="{7AE3640C-4C07-D34F-A6CA-B57157F32F84}"/>
              </a:ext>
            </a:extLst>
          </p:cNvPr>
          <p:cNvSpPr/>
          <p:nvPr/>
        </p:nvSpPr>
        <p:spPr>
          <a:xfrm>
            <a:off x="-1553" y="4230079"/>
            <a:ext cx="238360" cy="240785"/>
          </a:xfrm>
          <a:prstGeom prst="rect">
            <a:avLst/>
          </a:prstGeom>
          <a:solidFill>
            <a:srgbClr val="6DCFF6"/>
          </a:solidFill>
          <a:ln>
            <a:solidFill>
              <a:srgbClr val="6DCFF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 dirty="0"/>
          </a:p>
        </p:txBody>
      </p:sp>
      <p:sp>
        <p:nvSpPr>
          <p:cNvPr id="174" name="Rectangle 173">
            <a:extLst>
              <a:ext uri="{FF2B5EF4-FFF2-40B4-BE49-F238E27FC236}">
                <a16:creationId xmlns:a16="http://schemas.microsoft.com/office/drawing/2014/main" id="{3CE2C9D0-ADDA-1449-90AD-5517B00A4803}"/>
              </a:ext>
            </a:extLst>
          </p:cNvPr>
          <p:cNvSpPr/>
          <p:nvPr/>
        </p:nvSpPr>
        <p:spPr>
          <a:xfrm>
            <a:off x="239981" y="4231194"/>
            <a:ext cx="3986962" cy="239863"/>
          </a:xfrm>
          <a:prstGeom prst="rect">
            <a:avLst/>
          </a:prstGeom>
          <a:solidFill>
            <a:srgbClr val="0092C8"/>
          </a:solidFill>
          <a:ln>
            <a:solidFill>
              <a:srgbClr val="0092C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 dirty="0"/>
          </a:p>
        </p:txBody>
      </p:sp>
      <p:sp>
        <p:nvSpPr>
          <p:cNvPr id="175" name="TextBox 174">
            <a:extLst>
              <a:ext uri="{FF2B5EF4-FFF2-40B4-BE49-F238E27FC236}">
                <a16:creationId xmlns:a16="http://schemas.microsoft.com/office/drawing/2014/main" id="{B0E98BAD-2234-A542-BB0B-8F5FC8EF038A}"/>
              </a:ext>
            </a:extLst>
          </p:cNvPr>
          <p:cNvSpPr txBox="1"/>
          <p:nvPr/>
        </p:nvSpPr>
        <p:spPr>
          <a:xfrm>
            <a:off x="187161" y="4197026"/>
            <a:ext cx="403978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1400" b="1" dirty="0">
                <a:solidFill>
                  <a:schemeClr val="bg1"/>
                </a:solidFill>
                <a:latin typeface="Gotham Medium" panose="02000604030000020004" pitchFamily="2" charset="0"/>
              </a:rPr>
              <a:t>XIII. / PLANIFICACIÓN DE LOS CAMBIOS</a:t>
            </a:r>
          </a:p>
        </p:txBody>
      </p:sp>
      <p:sp>
        <p:nvSpPr>
          <p:cNvPr id="201" name="TextBox 200">
            <a:extLst>
              <a:ext uri="{FF2B5EF4-FFF2-40B4-BE49-F238E27FC236}">
                <a16:creationId xmlns:a16="http://schemas.microsoft.com/office/drawing/2014/main" id="{42183C2B-A6D6-9043-A06B-B067023F22B3}"/>
              </a:ext>
            </a:extLst>
          </p:cNvPr>
          <p:cNvSpPr txBox="1"/>
          <p:nvPr/>
        </p:nvSpPr>
        <p:spPr>
          <a:xfrm>
            <a:off x="2233462" y="4788519"/>
            <a:ext cx="679049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_tradnl" sz="1100" b="1" i="1" dirty="0">
                <a:latin typeface="Gotham Medium" panose="02000604030000020004" pitchFamily="2" charset="0"/>
              </a:rPr>
              <a:t>Explique como planifica los cambios, por ejemplo de servidores judiciales: funcionarios o empleados; de situaciones de contexto, los cambios generados a causa del COVID-19)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412C8D64-96E8-224B-9105-DA7A52F10CB1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8000" y="2765700"/>
            <a:ext cx="1080000" cy="1080000"/>
          </a:xfrm>
          <a:prstGeom prst="rect">
            <a:avLst/>
          </a:prstGeom>
        </p:spPr>
      </p:pic>
      <p:sp>
        <p:nvSpPr>
          <p:cNvPr id="63" name="TextBox 62">
            <a:extLst>
              <a:ext uri="{FF2B5EF4-FFF2-40B4-BE49-F238E27FC236}">
                <a16:creationId xmlns:a16="http://schemas.microsoft.com/office/drawing/2014/main" id="{5782EB79-33CC-1D4D-9CB1-EAA0218B307F}"/>
              </a:ext>
            </a:extLst>
          </p:cNvPr>
          <p:cNvSpPr txBox="1"/>
          <p:nvPr/>
        </p:nvSpPr>
        <p:spPr>
          <a:xfrm>
            <a:off x="2814094" y="5462704"/>
            <a:ext cx="765162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_tradnl" sz="1100" dirty="0">
                <a:latin typeface="Gotham Medium" panose="02000604030000020004" pitchFamily="2" charset="0"/>
              </a:rPr>
              <a:t>A través de una matriz DOFA o FODA explique los cambios, el propósito y las consecuencias potenciales, los riesgos, etc. </a:t>
            </a:r>
          </a:p>
        </p:txBody>
      </p:sp>
      <p:cxnSp>
        <p:nvCxnSpPr>
          <p:cNvPr id="64" name="Straight Connector 63">
            <a:extLst>
              <a:ext uri="{FF2B5EF4-FFF2-40B4-BE49-F238E27FC236}">
                <a16:creationId xmlns:a16="http://schemas.microsoft.com/office/drawing/2014/main" id="{BC63EBEA-E7EE-7241-9A67-85C80D3FC978}"/>
              </a:ext>
            </a:extLst>
          </p:cNvPr>
          <p:cNvCxnSpPr>
            <a:cxnSpLocks/>
          </p:cNvCxnSpPr>
          <p:nvPr/>
        </p:nvCxnSpPr>
        <p:spPr>
          <a:xfrm>
            <a:off x="2687654" y="5484209"/>
            <a:ext cx="0" cy="216000"/>
          </a:xfrm>
          <a:prstGeom prst="line">
            <a:avLst/>
          </a:prstGeom>
          <a:ln w="57150" cap="rnd">
            <a:solidFill>
              <a:srgbClr val="F6C04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5" name="Group 64">
            <a:extLst>
              <a:ext uri="{FF2B5EF4-FFF2-40B4-BE49-F238E27FC236}">
                <a16:creationId xmlns:a16="http://schemas.microsoft.com/office/drawing/2014/main" id="{FCE7E0FE-8D9B-8B43-B326-9392D6010758}"/>
              </a:ext>
            </a:extLst>
          </p:cNvPr>
          <p:cNvGrpSpPr/>
          <p:nvPr/>
        </p:nvGrpSpPr>
        <p:grpSpPr>
          <a:xfrm>
            <a:off x="2632964" y="5534704"/>
            <a:ext cx="109440" cy="109440"/>
            <a:chOff x="4200892" y="4432105"/>
            <a:chExt cx="109440" cy="109440"/>
          </a:xfrm>
        </p:grpSpPr>
        <p:grpSp>
          <p:nvGrpSpPr>
            <p:cNvPr id="66" name="Group 65">
              <a:extLst>
                <a:ext uri="{FF2B5EF4-FFF2-40B4-BE49-F238E27FC236}">
                  <a16:creationId xmlns:a16="http://schemas.microsoft.com/office/drawing/2014/main" id="{AF31B2DB-A9D4-C141-8C08-C9AED8B493D4}"/>
                </a:ext>
              </a:extLst>
            </p:cNvPr>
            <p:cNvGrpSpPr>
              <a:grpSpLocks noChangeAspect="1"/>
            </p:cNvGrpSpPr>
            <p:nvPr/>
          </p:nvGrpSpPr>
          <p:grpSpPr>
            <a:xfrm rot="10800000">
              <a:off x="4210817" y="4439517"/>
              <a:ext cx="89587" cy="90000"/>
              <a:chOff x="3994150" y="4504881"/>
              <a:chExt cx="108000" cy="108498"/>
            </a:xfrm>
          </p:grpSpPr>
          <p:sp>
            <p:nvSpPr>
              <p:cNvPr id="69" name="Pie 68">
                <a:extLst>
                  <a:ext uri="{FF2B5EF4-FFF2-40B4-BE49-F238E27FC236}">
                    <a16:creationId xmlns:a16="http://schemas.microsoft.com/office/drawing/2014/main" id="{118D0A12-2009-1F41-A190-B9D6B4956287}"/>
                  </a:ext>
                </a:extLst>
              </p:cNvPr>
              <p:cNvSpPr/>
              <p:nvPr/>
            </p:nvSpPr>
            <p:spPr>
              <a:xfrm>
                <a:off x="3994150" y="4504881"/>
                <a:ext cx="108000" cy="108000"/>
              </a:xfrm>
              <a:prstGeom prst="pie">
                <a:avLst>
                  <a:gd name="adj1" fmla="val 5400000"/>
                  <a:gd name="adj2" fmla="val 16200000"/>
                </a:avLst>
              </a:prstGeom>
              <a:solidFill>
                <a:srgbClr val="C2E6E4"/>
              </a:solidFill>
              <a:ln w="254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_tradnl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71" name="Pie 70">
                <a:extLst>
                  <a:ext uri="{FF2B5EF4-FFF2-40B4-BE49-F238E27FC236}">
                    <a16:creationId xmlns:a16="http://schemas.microsoft.com/office/drawing/2014/main" id="{61BD0DAF-F8A2-A84B-A30C-714100904C2C}"/>
                  </a:ext>
                </a:extLst>
              </p:cNvPr>
              <p:cNvSpPr/>
              <p:nvPr/>
            </p:nvSpPr>
            <p:spPr>
              <a:xfrm rot="10800000">
                <a:off x="3994150" y="4505379"/>
                <a:ext cx="108000" cy="108000"/>
              </a:xfrm>
              <a:prstGeom prst="pie">
                <a:avLst>
                  <a:gd name="adj1" fmla="val 5400000"/>
                  <a:gd name="adj2" fmla="val 16200000"/>
                </a:avLst>
              </a:prstGeom>
              <a:solidFill>
                <a:srgbClr val="A0DADD"/>
              </a:solidFill>
              <a:ln w="254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_tradnl" dirty="0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67" name="Arc 66">
              <a:extLst>
                <a:ext uri="{FF2B5EF4-FFF2-40B4-BE49-F238E27FC236}">
                  <a16:creationId xmlns:a16="http://schemas.microsoft.com/office/drawing/2014/main" id="{CDA06A9C-D28C-6D47-A71C-C74C1218BD03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4200892" y="4432105"/>
              <a:ext cx="109440" cy="109440"/>
            </a:xfrm>
            <a:prstGeom prst="arc">
              <a:avLst>
                <a:gd name="adj1" fmla="val 16200000"/>
                <a:gd name="adj2" fmla="val 5562293"/>
              </a:avLst>
            </a:prstGeom>
            <a:ln w="28575">
              <a:solidFill>
                <a:srgbClr val="00AEE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s-ES_tradnl" dirty="0"/>
            </a:p>
          </p:txBody>
        </p:sp>
        <p:sp>
          <p:nvSpPr>
            <p:cNvPr id="68" name="Arc 67">
              <a:extLst>
                <a:ext uri="{FF2B5EF4-FFF2-40B4-BE49-F238E27FC236}">
                  <a16:creationId xmlns:a16="http://schemas.microsoft.com/office/drawing/2014/main" id="{A8972E8A-FDAE-4E47-8019-A0DC5F3BF91D}"/>
                </a:ext>
              </a:extLst>
            </p:cNvPr>
            <p:cNvSpPr>
              <a:spLocks noChangeAspect="1"/>
            </p:cNvSpPr>
            <p:nvPr/>
          </p:nvSpPr>
          <p:spPr>
            <a:xfrm rot="10800000">
              <a:off x="4200892" y="4432105"/>
              <a:ext cx="109440" cy="109440"/>
            </a:xfrm>
            <a:prstGeom prst="arc">
              <a:avLst>
                <a:gd name="adj1" fmla="val 16200000"/>
                <a:gd name="adj2" fmla="val 5562293"/>
              </a:avLst>
            </a:prstGeom>
            <a:ln w="28575">
              <a:solidFill>
                <a:srgbClr val="0092C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s-ES_tradnl" dirty="0"/>
            </a:p>
          </p:txBody>
        </p:sp>
      </p:grpSp>
      <p:sp>
        <p:nvSpPr>
          <p:cNvPr id="72" name="TextBox 71">
            <a:extLst>
              <a:ext uri="{FF2B5EF4-FFF2-40B4-BE49-F238E27FC236}">
                <a16:creationId xmlns:a16="http://schemas.microsoft.com/office/drawing/2014/main" id="{8E66D8A4-E3CA-E944-A11B-78C1F5B2F8DB}"/>
              </a:ext>
            </a:extLst>
          </p:cNvPr>
          <p:cNvSpPr txBox="1"/>
          <p:nvPr/>
        </p:nvSpPr>
        <p:spPr>
          <a:xfrm>
            <a:off x="2210420" y="5462704"/>
            <a:ext cx="432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1200" b="1" dirty="0">
                <a:solidFill>
                  <a:srgbClr val="00AEEF"/>
                </a:solidFill>
                <a:latin typeface="Filson Pro Book" panose="02000000000000000000" pitchFamily="2" charset="77"/>
              </a:rPr>
              <a:t>13.1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4E581BA-34F8-8545-BD17-F74BFF25893B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8000" y="4679406"/>
            <a:ext cx="1080000" cy="10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186886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TextBox 105">
            <a:extLst>
              <a:ext uri="{FF2B5EF4-FFF2-40B4-BE49-F238E27FC236}">
                <a16:creationId xmlns:a16="http://schemas.microsoft.com/office/drawing/2014/main" id="{BC4C80B7-C7AA-1043-AABA-37AC430FBC64}"/>
              </a:ext>
            </a:extLst>
          </p:cNvPr>
          <p:cNvSpPr txBox="1"/>
          <p:nvPr/>
        </p:nvSpPr>
        <p:spPr>
          <a:xfrm>
            <a:off x="2159999" y="5521877"/>
            <a:ext cx="52880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1200" b="1" dirty="0">
                <a:solidFill>
                  <a:srgbClr val="00AEEF"/>
                </a:solidFill>
                <a:latin typeface="Filson Pro Book" panose="02000000000000000000" pitchFamily="2" charset="77"/>
              </a:rPr>
              <a:t>15.2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D83B896E-6536-A342-A503-C7A3F085EAAF}"/>
              </a:ext>
            </a:extLst>
          </p:cNvPr>
          <p:cNvSpPr txBox="1"/>
          <p:nvPr/>
        </p:nvSpPr>
        <p:spPr>
          <a:xfrm>
            <a:off x="1236147" y="1430563"/>
            <a:ext cx="6255302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_tradnl" sz="3000" b="1" dirty="0">
                <a:solidFill>
                  <a:srgbClr val="00AEEF"/>
                </a:solidFill>
                <a:latin typeface="Filson Pro Book" panose="02000000000000000000" pitchFamily="2" charset="77"/>
              </a:rPr>
              <a:t>DESARROLLO DE LA AUDITORÍA</a:t>
            </a:r>
          </a:p>
        </p:txBody>
      </p:sp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id="{768C9111-165C-8440-A8C9-ECA52C687868}"/>
              </a:ext>
            </a:extLst>
          </p:cNvPr>
          <p:cNvCxnSpPr/>
          <p:nvPr/>
        </p:nvCxnSpPr>
        <p:spPr>
          <a:xfrm>
            <a:off x="1324841" y="1886802"/>
            <a:ext cx="6084000" cy="0"/>
          </a:xfrm>
          <a:prstGeom prst="line">
            <a:avLst/>
          </a:prstGeom>
          <a:ln w="19050">
            <a:solidFill>
              <a:srgbClr val="F6C04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Rectangle 46">
            <a:extLst>
              <a:ext uri="{FF2B5EF4-FFF2-40B4-BE49-F238E27FC236}">
                <a16:creationId xmlns:a16="http://schemas.microsoft.com/office/drawing/2014/main" id="{31174E40-FED5-454B-8523-19C03FF37005}"/>
              </a:ext>
            </a:extLst>
          </p:cNvPr>
          <p:cNvSpPr/>
          <p:nvPr/>
        </p:nvSpPr>
        <p:spPr>
          <a:xfrm>
            <a:off x="3175" y="2278279"/>
            <a:ext cx="238360" cy="240785"/>
          </a:xfrm>
          <a:prstGeom prst="rect">
            <a:avLst/>
          </a:prstGeom>
          <a:solidFill>
            <a:srgbClr val="6DCFF6"/>
          </a:solidFill>
          <a:ln>
            <a:solidFill>
              <a:srgbClr val="6DCFF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 dirty="0"/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5872FBF8-8A93-1841-9B41-1BB17F47D011}"/>
              </a:ext>
            </a:extLst>
          </p:cNvPr>
          <p:cNvSpPr/>
          <p:nvPr/>
        </p:nvSpPr>
        <p:spPr>
          <a:xfrm>
            <a:off x="244710" y="2279394"/>
            <a:ext cx="2130073" cy="239863"/>
          </a:xfrm>
          <a:prstGeom prst="rect">
            <a:avLst/>
          </a:prstGeom>
          <a:solidFill>
            <a:srgbClr val="0092C8"/>
          </a:solidFill>
          <a:ln>
            <a:solidFill>
              <a:srgbClr val="0092C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 dirty="0"/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A20CCA48-E86D-A642-9815-64CAC1E2534A}"/>
              </a:ext>
            </a:extLst>
          </p:cNvPr>
          <p:cNvSpPr txBox="1"/>
          <p:nvPr/>
        </p:nvSpPr>
        <p:spPr>
          <a:xfrm>
            <a:off x="191887" y="2245226"/>
            <a:ext cx="213007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1400" b="1" dirty="0">
                <a:solidFill>
                  <a:schemeClr val="bg1"/>
                </a:solidFill>
                <a:latin typeface="Gotham Medium" panose="02000604030000020004" pitchFamily="2" charset="0"/>
              </a:rPr>
              <a:t>XIV. / INDICADORES</a:t>
            </a:r>
          </a:p>
        </p:txBody>
      </p:sp>
      <p:sp>
        <p:nvSpPr>
          <p:cNvPr id="70" name="Rectangle 69">
            <a:extLst>
              <a:ext uri="{FF2B5EF4-FFF2-40B4-BE49-F238E27FC236}">
                <a16:creationId xmlns:a16="http://schemas.microsoft.com/office/drawing/2014/main" id="{3B32B5E7-ED45-6945-942B-69C68272165A}"/>
              </a:ext>
            </a:extLst>
          </p:cNvPr>
          <p:cNvSpPr/>
          <p:nvPr/>
        </p:nvSpPr>
        <p:spPr>
          <a:xfrm>
            <a:off x="1095375" y="1163241"/>
            <a:ext cx="100800" cy="154384"/>
          </a:xfrm>
          <a:prstGeom prst="rect">
            <a:avLst/>
          </a:prstGeom>
          <a:solidFill>
            <a:srgbClr val="EE7D2E"/>
          </a:solidFill>
          <a:ln>
            <a:solidFill>
              <a:srgbClr val="EE7D2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 dirty="0"/>
          </a:p>
        </p:txBody>
      </p:sp>
      <p:sp>
        <p:nvSpPr>
          <p:cNvPr id="71" name="Rectangle 70">
            <a:extLst>
              <a:ext uri="{FF2B5EF4-FFF2-40B4-BE49-F238E27FC236}">
                <a16:creationId xmlns:a16="http://schemas.microsoft.com/office/drawing/2014/main" id="{A0F48E4F-354E-8D42-B488-D1086A08F77B}"/>
              </a:ext>
            </a:extLst>
          </p:cNvPr>
          <p:cNvSpPr/>
          <p:nvPr/>
        </p:nvSpPr>
        <p:spPr>
          <a:xfrm>
            <a:off x="1095375" y="1317624"/>
            <a:ext cx="100800" cy="574373"/>
          </a:xfrm>
          <a:prstGeom prst="rect">
            <a:avLst/>
          </a:prstGeom>
          <a:solidFill>
            <a:srgbClr val="F6C042"/>
          </a:solidFill>
          <a:ln>
            <a:solidFill>
              <a:srgbClr val="F6C04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 dirty="0"/>
          </a:p>
        </p:txBody>
      </p:sp>
      <p:sp>
        <p:nvSpPr>
          <p:cNvPr id="72" name="Rectangle 71">
            <a:extLst>
              <a:ext uri="{FF2B5EF4-FFF2-40B4-BE49-F238E27FC236}">
                <a16:creationId xmlns:a16="http://schemas.microsoft.com/office/drawing/2014/main" id="{1FA732A3-7B1A-284E-AE6F-12A67BEB5B54}"/>
              </a:ext>
            </a:extLst>
          </p:cNvPr>
          <p:cNvSpPr/>
          <p:nvPr/>
        </p:nvSpPr>
        <p:spPr>
          <a:xfrm>
            <a:off x="0" y="1173110"/>
            <a:ext cx="238360" cy="720000"/>
          </a:xfrm>
          <a:prstGeom prst="rect">
            <a:avLst/>
          </a:prstGeom>
          <a:solidFill>
            <a:srgbClr val="00AEEF"/>
          </a:solidFill>
          <a:ln>
            <a:solidFill>
              <a:srgbClr val="00AEE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 dirty="0"/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A7C30E5C-621F-F04F-AD83-7C213D62479D}"/>
              </a:ext>
            </a:extLst>
          </p:cNvPr>
          <p:cNvSpPr/>
          <p:nvPr/>
        </p:nvSpPr>
        <p:spPr>
          <a:xfrm>
            <a:off x="241710" y="1171998"/>
            <a:ext cx="753372" cy="720000"/>
          </a:xfrm>
          <a:prstGeom prst="rect">
            <a:avLst/>
          </a:prstGeom>
          <a:solidFill>
            <a:srgbClr val="002A41"/>
          </a:solidFill>
          <a:ln>
            <a:solidFill>
              <a:srgbClr val="002A4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 dirty="0"/>
          </a:p>
        </p:txBody>
      </p:sp>
      <p:sp>
        <p:nvSpPr>
          <p:cNvPr id="82" name="TextBox 81">
            <a:extLst>
              <a:ext uri="{FF2B5EF4-FFF2-40B4-BE49-F238E27FC236}">
                <a16:creationId xmlns:a16="http://schemas.microsoft.com/office/drawing/2014/main" id="{8B6663FE-9C5B-714F-8438-E6501F7F15CD}"/>
              </a:ext>
            </a:extLst>
          </p:cNvPr>
          <p:cNvSpPr txBox="1"/>
          <p:nvPr/>
        </p:nvSpPr>
        <p:spPr>
          <a:xfrm>
            <a:off x="147768" y="1151130"/>
            <a:ext cx="946093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_tradnl" sz="4400" b="1" dirty="0">
                <a:solidFill>
                  <a:schemeClr val="bg1"/>
                </a:solidFill>
                <a:latin typeface="Filson Pro Book" panose="02000000000000000000" pitchFamily="2" charset="77"/>
              </a:rPr>
              <a:t>02</a:t>
            </a:r>
          </a:p>
        </p:txBody>
      </p:sp>
      <p:pic>
        <p:nvPicPr>
          <p:cNvPr id="165" name="Picture 164">
            <a:extLst>
              <a:ext uri="{FF2B5EF4-FFF2-40B4-BE49-F238E27FC236}">
                <a16:creationId xmlns:a16="http://schemas.microsoft.com/office/drawing/2014/main" id="{EE98210F-2A8A-F14E-AADA-A739DC2E40E0}"/>
              </a:ext>
            </a:extLst>
          </p:cNvPr>
          <p:cNvPicPr>
            <a:picLocks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34400" y="133200"/>
            <a:ext cx="5324400" cy="1029600"/>
          </a:xfrm>
          <a:prstGeom prst="rect">
            <a:avLst/>
          </a:prstGeom>
        </p:spPr>
      </p:pic>
      <p:sp>
        <p:nvSpPr>
          <p:cNvPr id="68" name="Rectangle 67">
            <a:extLst>
              <a:ext uri="{FF2B5EF4-FFF2-40B4-BE49-F238E27FC236}">
                <a16:creationId xmlns:a16="http://schemas.microsoft.com/office/drawing/2014/main" id="{8034C197-78F7-E240-AD13-A502D38A1C0E}"/>
              </a:ext>
            </a:extLst>
          </p:cNvPr>
          <p:cNvSpPr/>
          <p:nvPr/>
        </p:nvSpPr>
        <p:spPr>
          <a:xfrm>
            <a:off x="-1553" y="4200679"/>
            <a:ext cx="238360" cy="240785"/>
          </a:xfrm>
          <a:prstGeom prst="rect">
            <a:avLst/>
          </a:prstGeom>
          <a:solidFill>
            <a:srgbClr val="6DCFF6"/>
          </a:solidFill>
          <a:ln>
            <a:solidFill>
              <a:srgbClr val="6DCFF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 dirty="0"/>
          </a:p>
        </p:txBody>
      </p:sp>
      <p:sp>
        <p:nvSpPr>
          <p:cNvPr id="69" name="Rectangle 68">
            <a:extLst>
              <a:ext uri="{FF2B5EF4-FFF2-40B4-BE49-F238E27FC236}">
                <a16:creationId xmlns:a16="http://schemas.microsoft.com/office/drawing/2014/main" id="{ABCA9571-7EAF-9448-94E6-5FC05FA20403}"/>
              </a:ext>
            </a:extLst>
          </p:cNvPr>
          <p:cNvSpPr/>
          <p:nvPr/>
        </p:nvSpPr>
        <p:spPr>
          <a:xfrm>
            <a:off x="239982" y="4201794"/>
            <a:ext cx="2187623" cy="239863"/>
          </a:xfrm>
          <a:prstGeom prst="rect">
            <a:avLst/>
          </a:prstGeom>
          <a:solidFill>
            <a:srgbClr val="0092C8"/>
          </a:solidFill>
          <a:ln>
            <a:solidFill>
              <a:srgbClr val="0092C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 dirty="0"/>
          </a:p>
        </p:txBody>
      </p:sp>
      <p:sp>
        <p:nvSpPr>
          <p:cNvPr id="74" name="TextBox 73">
            <a:extLst>
              <a:ext uri="{FF2B5EF4-FFF2-40B4-BE49-F238E27FC236}">
                <a16:creationId xmlns:a16="http://schemas.microsoft.com/office/drawing/2014/main" id="{5F0E1945-2B6A-1749-AD41-7D9F1473CC19}"/>
              </a:ext>
            </a:extLst>
          </p:cNvPr>
          <p:cNvSpPr txBox="1"/>
          <p:nvPr/>
        </p:nvSpPr>
        <p:spPr>
          <a:xfrm>
            <a:off x="187160" y="4167626"/>
            <a:ext cx="218762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1400" b="1" dirty="0">
                <a:solidFill>
                  <a:schemeClr val="bg1"/>
                </a:solidFill>
                <a:latin typeface="Gotham Medium" panose="02000604030000020004" pitchFamily="2" charset="0"/>
              </a:rPr>
              <a:t>XV. / COMPETENCIA</a:t>
            </a:r>
          </a:p>
        </p:txBody>
      </p:sp>
      <p:sp>
        <p:nvSpPr>
          <p:cNvPr id="75" name="TextBox 74">
            <a:extLst>
              <a:ext uri="{FF2B5EF4-FFF2-40B4-BE49-F238E27FC236}">
                <a16:creationId xmlns:a16="http://schemas.microsoft.com/office/drawing/2014/main" id="{7D6AB6E3-3170-EC4D-8149-96653D398540}"/>
              </a:ext>
            </a:extLst>
          </p:cNvPr>
          <p:cNvSpPr txBox="1"/>
          <p:nvPr/>
        </p:nvSpPr>
        <p:spPr>
          <a:xfrm>
            <a:off x="2758946" y="4893566"/>
            <a:ext cx="7651620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_tradnl" sz="1100" dirty="0">
                <a:latin typeface="Gotham Medium" panose="02000604030000020004" pitchFamily="2" charset="0"/>
              </a:rPr>
              <a:t>Competencias de los servidores judiciales a su cargo: (hoja de vida documentada con base en el perfil requerido- el auditor puede solicitar el manual de requisitos y funciones o el acto administrativo respectivo, debe tenerse a la mano)</a:t>
            </a:r>
          </a:p>
        </p:txBody>
      </p:sp>
      <p:sp>
        <p:nvSpPr>
          <p:cNvPr id="76" name="TextBox 75">
            <a:extLst>
              <a:ext uri="{FF2B5EF4-FFF2-40B4-BE49-F238E27FC236}">
                <a16:creationId xmlns:a16="http://schemas.microsoft.com/office/drawing/2014/main" id="{D14C564C-62F2-6B49-85DA-E31A9BA86224}"/>
              </a:ext>
            </a:extLst>
          </p:cNvPr>
          <p:cNvSpPr txBox="1"/>
          <p:nvPr/>
        </p:nvSpPr>
        <p:spPr>
          <a:xfrm>
            <a:off x="2758946" y="5882400"/>
            <a:ext cx="765162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_tradnl" sz="1100" dirty="0">
                <a:latin typeface="Gotham Medium" panose="02000604030000020004" pitchFamily="2" charset="0"/>
              </a:rPr>
              <a:t>Planes de mejora</a:t>
            </a:r>
          </a:p>
        </p:txBody>
      </p:sp>
      <p:cxnSp>
        <p:nvCxnSpPr>
          <p:cNvPr id="77" name="Straight Connector 76">
            <a:extLst>
              <a:ext uri="{FF2B5EF4-FFF2-40B4-BE49-F238E27FC236}">
                <a16:creationId xmlns:a16="http://schemas.microsoft.com/office/drawing/2014/main" id="{2B7FC172-AB92-A349-ABEE-59BC06DA3F98}"/>
              </a:ext>
            </a:extLst>
          </p:cNvPr>
          <p:cNvCxnSpPr>
            <a:cxnSpLocks/>
          </p:cNvCxnSpPr>
          <p:nvPr/>
        </p:nvCxnSpPr>
        <p:spPr>
          <a:xfrm>
            <a:off x="2632506" y="4915071"/>
            <a:ext cx="0" cy="1548000"/>
          </a:xfrm>
          <a:prstGeom prst="line">
            <a:avLst/>
          </a:prstGeom>
          <a:ln w="57150" cap="rnd">
            <a:solidFill>
              <a:srgbClr val="F6C04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8" name="Group 77">
            <a:extLst>
              <a:ext uri="{FF2B5EF4-FFF2-40B4-BE49-F238E27FC236}">
                <a16:creationId xmlns:a16="http://schemas.microsoft.com/office/drawing/2014/main" id="{AB2D15C1-3C05-CC46-BB7E-F23DA73FBFE2}"/>
              </a:ext>
            </a:extLst>
          </p:cNvPr>
          <p:cNvGrpSpPr/>
          <p:nvPr/>
        </p:nvGrpSpPr>
        <p:grpSpPr>
          <a:xfrm>
            <a:off x="2577816" y="4965566"/>
            <a:ext cx="109440" cy="109440"/>
            <a:chOff x="4200892" y="4432105"/>
            <a:chExt cx="109440" cy="109440"/>
          </a:xfrm>
        </p:grpSpPr>
        <p:grpSp>
          <p:nvGrpSpPr>
            <p:cNvPr id="79" name="Group 78">
              <a:extLst>
                <a:ext uri="{FF2B5EF4-FFF2-40B4-BE49-F238E27FC236}">
                  <a16:creationId xmlns:a16="http://schemas.microsoft.com/office/drawing/2014/main" id="{E3A1A723-B4BB-2547-BBCF-2D10BE1F143F}"/>
                </a:ext>
              </a:extLst>
            </p:cNvPr>
            <p:cNvGrpSpPr>
              <a:grpSpLocks noChangeAspect="1"/>
            </p:cNvGrpSpPr>
            <p:nvPr/>
          </p:nvGrpSpPr>
          <p:grpSpPr>
            <a:xfrm rot="10800000">
              <a:off x="4210817" y="4439517"/>
              <a:ext cx="89587" cy="90000"/>
              <a:chOff x="3994150" y="4504881"/>
              <a:chExt cx="108000" cy="108498"/>
            </a:xfrm>
          </p:grpSpPr>
          <p:sp>
            <p:nvSpPr>
              <p:cNvPr id="83" name="Pie 82">
                <a:extLst>
                  <a:ext uri="{FF2B5EF4-FFF2-40B4-BE49-F238E27FC236}">
                    <a16:creationId xmlns:a16="http://schemas.microsoft.com/office/drawing/2014/main" id="{48869D91-7275-164D-8474-6815000EDB1C}"/>
                  </a:ext>
                </a:extLst>
              </p:cNvPr>
              <p:cNvSpPr/>
              <p:nvPr/>
            </p:nvSpPr>
            <p:spPr>
              <a:xfrm>
                <a:off x="3994150" y="4504881"/>
                <a:ext cx="108000" cy="108000"/>
              </a:xfrm>
              <a:prstGeom prst="pie">
                <a:avLst>
                  <a:gd name="adj1" fmla="val 5400000"/>
                  <a:gd name="adj2" fmla="val 16200000"/>
                </a:avLst>
              </a:prstGeom>
              <a:solidFill>
                <a:srgbClr val="C2E6E4"/>
              </a:solidFill>
              <a:ln w="254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_tradnl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84" name="Pie 83">
                <a:extLst>
                  <a:ext uri="{FF2B5EF4-FFF2-40B4-BE49-F238E27FC236}">
                    <a16:creationId xmlns:a16="http://schemas.microsoft.com/office/drawing/2014/main" id="{B56B64A4-344B-B845-8B51-3B778985863A}"/>
                  </a:ext>
                </a:extLst>
              </p:cNvPr>
              <p:cNvSpPr/>
              <p:nvPr/>
            </p:nvSpPr>
            <p:spPr>
              <a:xfrm rot="10800000">
                <a:off x="3994150" y="4505379"/>
                <a:ext cx="108000" cy="108000"/>
              </a:xfrm>
              <a:prstGeom prst="pie">
                <a:avLst>
                  <a:gd name="adj1" fmla="val 5400000"/>
                  <a:gd name="adj2" fmla="val 16200000"/>
                </a:avLst>
              </a:prstGeom>
              <a:solidFill>
                <a:srgbClr val="A0DADD"/>
              </a:solidFill>
              <a:ln w="254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_tradnl" dirty="0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80" name="Arc 79">
              <a:extLst>
                <a:ext uri="{FF2B5EF4-FFF2-40B4-BE49-F238E27FC236}">
                  <a16:creationId xmlns:a16="http://schemas.microsoft.com/office/drawing/2014/main" id="{2046B40D-8F9E-E54D-87BD-DDB82EFCE00C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4200892" y="4432105"/>
              <a:ext cx="109440" cy="109440"/>
            </a:xfrm>
            <a:prstGeom prst="arc">
              <a:avLst>
                <a:gd name="adj1" fmla="val 16200000"/>
                <a:gd name="adj2" fmla="val 5562293"/>
              </a:avLst>
            </a:prstGeom>
            <a:ln w="28575">
              <a:solidFill>
                <a:srgbClr val="00AEE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s-ES_tradnl" dirty="0"/>
            </a:p>
          </p:txBody>
        </p:sp>
        <p:sp>
          <p:nvSpPr>
            <p:cNvPr id="81" name="Arc 80">
              <a:extLst>
                <a:ext uri="{FF2B5EF4-FFF2-40B4-BE49-F238E27FC236}">
                  <a16:creationId xmlns:a16="http://schemas.microsoft.com/office/drawing/2014/main" id="{C55040D7-FA14-6C43-AD30-D6A41798D598}"/>
                </a:ext>
              </a:extLst>
            </p:cNvPr>
            <p:cNvSpPr>
              <a:spLocks noChangeAspect="1"/>
            </p:cNvSpPr>
            <p:nvPr/>
          </p:nvSpPr>
          <p:spPr>
            <a:xfrm rot="10800000">
              <a:off x="4200892" y="4432105"/>
              <a:ext cx="109440" cy="109440"/>
            </a:xfrm>
            <a:prstGeom prst="arc">
              <a:avLst>
                <a:gd name="adj1" fmla="val 16200000"/>
                <a:gd name="adj2" fmla="val 5562293"/>
              </a:avLst>
            </a:prstGeom>
            <a:ln w="28575">
              <a:solidFill>
                <a:srgbClr val="0092C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s-ES_tradnl" dirty="0"/>
            </a:p>
          </p:txBody>
        </p:sp>
      </p:grpSp>
      <p:grpSp>
        <p:nvGrpSpPr>
          <p:cNvPr id="85" name="Group 84">
            <a:extLst>
              <a:ext uri="{FF2B5EF4-FFF2-40B4-BE49-F238E27FC236}">
                <a16:creationId xmlns:a16="http://schemas.microsoft.com/office/drawing/2014/main" id="{EA551D47-DEBE-4344-AEFE-A6CF99C9649D}"/>
              </a:ext>
            </a:extLst>
          </p:cNvPr>
          <p:cNvGrpSpPr/>
          <p:nvPr/>
        </p:nvGrpSpPr>
        <p:grpSpPr>
          <a:xfrm>
            <a:off x="2574638" y="5954400"/>
            <a:ext cx="109440" cy="109440"/>
            <a:chOff x="4200892" y="4432105"/>
            <a:chExt cx="109440" cy="109440"/>
          </a:xfrm>
        </p:grpSpPr>
        <p:grpSp>
          <p:nvGrpSpPr>
            <p:cNvPr id="86" name="Group 85">
              <a:extLst>
                <a:ext uri="{FF2B5EF4-FFF2-40B4-BE49-F238E27FC236}">
                  <a16:creationId xmlns:a16="http://schemas.microsoft.com/office/drawing/2014/main" id="{D8039CA5-CEE2-DB41-862B-4E89E2A79F18}"/>
                </a:ext>
              </a:extLst>
            </p:cNvPr>
            <p:cNvGrpSpPr>
              <a:grpSpLocks noChangeAspect="1"/>
            </p:cNvGrpSpPr>
            <p:nvPr/>
          </p:nvGrpSpPr>
          <p:grpSpPr>
            <a:xfrm rot="10800000">
              <a:off x="4210817" y="4439517"/>
              <a:ext cx="89587" cy="90000"/>
              <a:chOff x="3994150" y="4504881"/>
              <a:chExt cx="108000" cy="108498"/>
            </a:xfrm>
          </p:grpSpPr>
          <p:sp>
            <p:nvSpPr>
              <p:cNvPr id="89" name="Pie 88">
                <a:extLst>
                  <a:ext uri="{FF2B5EF4-FFF2-40B4-BE49-F238E27FC236}">
                    <a16:creationId xmlns:a16="http://schemas.microsoft.com/office/drawing/2014/main" id="{54266F5D-3651-AC4A-9A52-6E0F1E327481}"/>
                  </a:ext>
                </a:extLst>
              </p:cNvPr>
              <p:cNvSpPr/>
              <p:nvPr/>
            </p:nvSpPr>
            <p:spPr>
              <a:xfrm>
                <a:off x="3994150" y="4504881"/>
                <a:ext cx="108000" cy="108000"/>
              </a:xfrm>
              <a:prstGeom prst="pie">
                <a:avLst>
                  <a:gd name="adj1" fmla="val 5400000"/>
                  <a:gd name="adj2" fmla="val 16200000"/>
                </a:avLst>
              </a:prstGeom>
              <a:solidFill>
                <a:srgbClr val="C2E6E4"/>
              </a:solidFill>
              <a:ln w="254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_tradnl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90" name="Pie 89">
                <a:extLst>
                  <a:ext uri="{FF2B5EF4-FFF2-40B4-BE49-F238E27FC236}">
                    <a16:creationId xmlns:a16="http://schemas.microsoft.com/office/drawing/2014/main" id="{2311235A-B889-7946-92F9-03836E95FC7B}"/>
                  </a:ext>
                </a:extLst>
              </p:cNvPr>
              <p:cNvSpPr/>
              <p:nvPr/>
            </p:nvSpPr>
            <p:spPr>
              <a:xfrm rot="10800000">
                <a:off x="3994150" y="4505379"/>
                <a:ext cx="108000" cy="108000"/>
              </a:xfrm>
              <a:prstGeom prst="pie">
                <a:avLst>
                  <a:gd name="adj1" fmla="val 5400000"/>
                  <a:gd name="adj2" fmla="val 16200000"/>
                </a:avLst>
              </a:prstGeom>
              <a:solidFill>
                <a:srgbClr val="A0DADD"/>
              </a:solidFill>
              <a:ln w="254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_tradnl" dirty="0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87" name="Arc 86">
              <a:extLst>
                <a:ext uri="{FF2B5EF4-FFF2-40B4-BE49-F238E27FC236}">
                  <a16:creationId xmlns:a16="http://schemas.microsoft.com/office/drawing/2014/main" id="{FA305104-AEC9-5543-8C0E-B56FD0C34329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4200892" y="4432105"/>
              <a:ext cx="109440" cy="109440"/>
            </a:xfrm>
            <a:prstGeom prst="arc">
              <a:avLst>
                <a:gd name="adj1" fmla="val 16200000"/>
                <a:gd name="adj2" fmla="val 5562293"/>
              </a:avLst>
            </a:prstGeom>
            <a:ln w="28575">
              <a:solidFill>
                <a:srgbClr val="00AEE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s-ES_tradnl" dirty="0"/>
            </a:p>
          </p:txBody>
        </p:sp>
        <p:sp>
          <p:nvSpPr>
            <p:cNvPr id="88" name="Arc 87">
              <a:extLst>
                <a:ext uri="{FF2B5EF4-FFF2-40B4-BE49-F238E27FC236}">
                  <a16:creationId xmlns:a16="http://schemas.microsoft.com/office/drawing/2014/main" id="{E3019BFF-7D50-3748-B4A5-A2A403EDFB73}"/>
                </a:ext>
              </a:extLst>
            </p:cNvPr>
            <p:cNvSpPr>
              <a:spLocks noChangeAspect="1"/>
            </p:cNvSpPr>
            <p:nvPr/>
          </p:nvSpPr>
          <p:spPr>
            <a:xfrm rot="10800000">
              <a:off x="4200892" y="4432105"/>
              <a:ext cx="109440" cy="109440"/>
            </a:xfrm>
            <a:prstGeom prst="arc">
              <a:avLst>
                <a:gd name="adj1" fmla="val 16200000"/>
                <a:gd name="adj2" fmla="val 5562293"/>
              </a:avLst>
            </a:prstGeom>
            <a:ln w="28575">
              <a:solidFill>
                <a:srgbClr val="0092C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s-ES_tradnl" dirty="0"/>
            </a:p>
          </p:txBody>
        </p:sp>
      </p:grpSp>
      <p:grpSp>
        <p:nvGrpSpPr>
          <p:cNvPr id="91" name="Group 90">
            <a:extLst>
              <a:ext uri="{FF2B5EF4-FFF2-40B4-BE49-F238E27FC236}">
                <a16:creationId xmlns:a16="http://schemas.microsoft.com/office/drawing/2014/main" id="{9FB94333-E125-1849-BCC3-48490486340C}"/>
              </a:ext>
            </a:extLst>
          </p:cNvPr>
          <p:cNvGrpSpPr/>
          <p:nvPr/>
        </p:nvGrpSpPr>
        <p:grpSpPr>
          <a:xfrm>
            <a:off x="2574638" y="5593877"/>
            <a:ext cx="109440" cy="109440"/>
            <a:chOff x="4200892" y="4432105"/>
            <a:chExt cx="109440" cy="109440"/>
          </a:xfrm>
        </p:grpSpPr>
        <p:grpSp>
          <p:nvGrpSpPr>
            <p:cNvPr id="92" name="Group 91">
              <a:extLst>
                <a:ext uri="{FF2B5EF4-FFF2-40B4-BE49-F238E27FC236}">
                  <a16:creationId xmlns:a16="http://schemas.microsoft.com/office/drawing/2014/main" id="{250678FD-BE29-744F-926A-B70CB9EA3F1B}"/>
                </a:ext>
              </a:extLst>
            </p:cNvPr>
            <p:cNvGrpSpPr>
              <a:grpSpLocks noChangeAspect="1"/>
            </p:cNvGrpSpPr>
            <p:nvPr/>
          </p:nvGrpSpPr>
          <p:grpSpPr>
            <a:xfrm rot="10800000">
              <a:off x="4210817" y="4439517"/>
              <a:ext cx="89587" cy="90000"/>
              <a:chOff x="3994150" y="4504881"/>
              <a:chExt cx="108000" cy="108498"/>
            </a:xfrm>
          </p:grpSpPr>
          <p:sp>
            <p:nvSpPr>
              <p:cNvPr id="95" name="Pie 94">
                <a:extLst>
                  <a:ext uri="{FF2B5EF4-FFF2-40B4-BE49-F238E27FC236}">
                    <a16:creationId xmlns:a16="http://schemas.microsoft.com/office/drawing/2014/main" id="{FC938A2B-800A-FF4F-9038-75EF7F16A7C6}"/>
                  </a:ext>
                </a:extLst>
              </p:cNvPr>
              <p:cNvSpPr/>
              <p:nvPr/>
            </p:nvSpPr>
            <p:spPr>
              <a:xfrm>
                <a:off x="3994150" y="4504881"/>
                <a:ext cx="108000" cy="108000"/>
              </a:xfrm>
              <a:prstGeom prst="pie">
                <a:avLst>
                  <a:gd name="adj1" fmla="val 5400000"/>
                  <a:gd name="adj2" fmla="val 16200000"/>
                </a:avLst>
              </a:prstGeom>
              <a:solidFill>
                <a:srgbClr val="C2E6E4"/>
              </a:solidFill>
              <a:ln w="254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_tradnl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96" name="Pie 95">
                <a:extLst>
                  <a:ext uri="{FF2B5EF4-FFF2-40B4-BE49-F238E27FC236}">
                    <a16:creationId xmlns:a16="http://schemas.microsoft.com/office/drawing/2014/main" id="{0CD116FC-A3FB-1F4C-B33A-8DE1BD2506B3}"/>
                  </a:ext>
                </a:extLst>
              </p:cNvPr>
              <p:cNvSpPr/>
              <p:nvPr/>
            </p:nvSpPr>
            <p:spPr>
              <a:xfrm rot="10800000">
                <a:off x="3994150" y="4505379"/>
                <a:ext cx="108000" cy="108000"/>
              </a:xfrm>
              <a:prstGeom prst="pie">
                <a:avLst>
                  <a:gd name="adj1" fmla="val 5400000"/>
                  <a:gd name="adj2" fmla="val 16200000"/>
                </a:avLst>
              </a:prstGeom>
              <a:solidFill>
                <a:srgbClr val="A0DADD"/>
              </a:solidFill>
              <a:ln w="254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_tradnl" dirty="0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93" name="Arc 92">
              <a:extLst>
                <a:ext uri="{FF2B5EF4-FFF2-40B4-BE49-F238E27FC236}">
                  <a16:creationId xmlns:a16="http://schemas.microsoft.com/office/drawing/2014/main" id="{E61FFC91-099C-7542-9B57-5B32FEB23ED3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4200892" y="4432105"/>
              <a:ext cx="109440" cy="109440"/>
            </a:xfrm>
            <a:prstGeom prst="arc">
              <a:avLst>
                <a:gd name="adj1" fmla="val 16200000"/>
                <a:gd name="adj2" fmla="val 5562293"/>
              </a:avLst>
            </a:prstGeom>
            <a:ln w="28575">
              <a:solidFill>
                <a:srgbClr val="00AEE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s-ES_tradnl" dirty="0"/>
            </a:p>
          </p:txBody>
        </p:sp>
        <p:sp>
          <p:nvSpPr>
            <p:cNvPr id="94" name="Arc 93">
              <a:extLst>
                <a:ext uri="{FF2B5EF4-FFF2-40B4-BE49-F238E27FC236}">
                  <a16:creationId xmlns:a16="http://schemas.microsoft.com/office/drawing/2014/main" id="{4F1A099C-550C-1140-BC02-CFF1337441D5}"/>
                </a:ext>
              </a:extLst>
            </p:cNvPr>
            <p:cNvSpPr>
              <a:spLocks noChangeAspect="1"/>
            </p:cNvSpPr>
            <p:nvPr/>
          </p:nvSpPr>
          <p:spPr>
            <a:xfrm rot="10800000">
              <a:off x="4200892" y="4432105"/>
              <a:ext cx="109440" cy="109440"/>
            </a:xfrm>
            <a:prstGeom prst="arc">
              <a:avLst>
                <a:gd name="adj1" fmla="val 16200000"/>
                <a:gd name="adj2" fmla="val 5562293"/>
              </a:avLst>
            </a:prstGeom>
            <a:ln w="28575">
              <a:solidFill>
                <a:srgbClr val="0092C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s-ES_tradnl" dirty="0"/>
            </a:p>
          </p:txBody>
        </p:sp>
      </p:grpSp>
      <p:sp>
        <p:nvSpPr>
          <p:cNvPr id="103" name="TextBox 102">
            <a:extLst>
              <a:ext uri="{FF2B5EF4-FFF2-40B4-BE49-F238E27FC236}">
                <a16:creationId xmlns:a16="http://schemas.microsoft.com/office/drawing/2014/main" id="{40622352-53B4-BF45-99E2-BC284F183835}"/>
              </a:ext>
            </a:extLst>
          </p:cNvPr>
          <p:cNvSpPr txBox="1"/>
          <p:nvPr/>
        </p:nvSpPr>
        <p:spPr>
          <a:xfrm>
            <a:off x="2160000" y="4893566"/>
            <a:ext cx="68964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1200" b="1" dirty="0">
                <a:solidFill>
                  <a:srgbClr val="00AEEF"/>
                </a:solidFill>
                <a:latin typeface="Filson Pro Book" panose="02000000000000000000" pitchFamily="2" charset="77"/>
              </a:rPr>
              <a:t>15.1</a:t>
            </a:r>
          </a:p>
        </p:txBody>
      </p:sp>
      <p:sp>
        <p:nvSpPr>
          <p:cNvPr id="104" name="TextBox 103">
            <a:extLst>
              <a:ext uri="{FF2B5EF4-FFF2-40B4-BE49-F238E27FC236}">
                <a16:creationId xmlns:a16="http://schemas.microsoft.com/office/drawing/2014/main" id="{AA337B62-44FA-F94F-BA1B-2DDA8CAC7516}"/>
              </a:ext>
            </a:extLst>
          </p:cNvPr>
          <p:cNvSpPr txBox="1"/>
          <p:nvPr/>
        </p:nvSpPr>
        <p:spPr>
          <a:xfrm>
            <a:off x="2159999" y="5882400"/>
            <a:ext cx="1332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1200" b="1" dirty="0">
                <a:solidFill>
                  <a:srgbClr val="00AEEF"/>
                </a:solidFill>
                <a:latin typeface="Filson Pro Book" panose="02000000000000000000" pitchFamily="2" charset="77"/>
              </a:rPr>
              <a:t>15.3</a:t>
            </a:r>
          </a:p>
        </p:txBody>
      </p:sp>
      <p:sp>
        <p:nvSpPr>
          <p:cNvPr id="147" name="TextBox 146">
            <a:extLst>
              <a:ext uri="{FF2B5EF4-FFF2-40B4-BE49-F238E27FC236}">
                <a16:creationId xmlns:a16="http://schemas.microsoft.com/office/drawing/2014/main" id="{4E33F7A0-71AC-7846-9C45-2ED60C21465E}"/>
              </a:ext>
            </a:extLst>
          </p:cNvPr>
          <p:cNvSpPr txBox="1"/>
          <p:nvPr/>
        </p:nvSpPr>
        <p:spPr>
          <a:xfrm>
            <a:off x="2760073" y="5521877"/>
            <a:ext cx="765162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_tradnl" sz="1100" dirty="0">
                <a:latin typeface="Gotham Medium" panose="02000604030000020004" pitchFamily="2" charset="0"/>
              </a:rPr>
              <a:t>Evaluación de los servidores judiciales a su cargo</a:t>
            </a:r>
          </a:p>
        </p:txBody>
      </p:sp>
      <p:sp>
        <p:nvSpPr>
          <p:cNvPr id="172" name="TextBox 171">
            <a:extLst>
              <a:ext uri="{FF2B5EF4-FFF2-40B4-BE49-F238E27FC236}">
                <a16:creationId xmlns:a16="http://schemas.microsoft.com/office/drawing/2014/main" id="{45ED65AD-62DD-1F4C-BD73-61C969F4D35A}"/>
              </a:ext>
            </a:extLst>
          </p:cNvPr>
          <p:cNvSpPr txBox="1"/>
          <p:nvPr/>
        </p:nvSpPr>
        <p:spPr>
          <a:xfrm>
            <a:off x="2763674" y="2797346"/>
            <a:ext cx="765162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_tradnl" sz="1100" dirty="0">
                <a:latin typeface="Gotham Medium" panose="02000604030000020004" pitchFamily="2" charset="0"/>
              </a:rPr>
              <a:t>Explique las matrices de seguimiento que utiliza para el seguimiento procesos etc.: Plan de Acción</a:t>
            </a:r>
          </a:p>
        </p:txBody>
      </p:sp>
      <p:sp>
        <p:nvSpPr>
          <p:cNvPr id="173" name="TextBox 172">
            <a:extLst>
              <a:ext uri="{FF2B5EF4-FFF2-40B4-BE49-F238E27FC236}">
                <a16:creationId xmlns:a16="http://schemas.microsoft.com/office/drawing/2014/main" id="{96314A62-A34F-E34B-AD85-FAC1D64A0400}"/>
              </a:ext>
            </a:extLst>
          </p:cNvPr>
          <p:cNvSpPr txBox="1"/>
          <p:nvPr/>
        </p:nvSpPr>
        <p:spPr>
          <a:xfrm>
            <a:off x="2763674" y="3157200"/>
            <a:ext cx="765162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_tradnl" sz="1100" dirty="0">
                <a:latin typeface="Gotham Medium" panose="02000604030000020004" pitchFamily="2" charset="0"/>
              </a:rPr>
              <a:t>Explique el cumplimiento de metas: indicadores vigencia 2020/II y 2021/I</a:t>
            </a:r>
          </a:p>
        </p:txBody>
      </p:sp>
      <p:cxnSp>
        <p:nvCxnSpPr>
          <p:cNvPr id="174" name="Straight Connector 173">
            <a:extLst>
              <a:ext uri="{FF2B5EF4-FFF2-40B4-BE49-F238E27FC236}">
                <a16:creationId xmlns:a16="http://schemas.microsoft.com/office/drawing/2014/main" id="{355C9AD6-FF09-3E40-BECF-D3770343FBED}"/>
              </a:ext>
            </a:extLst>
          </p:cNvPr>
          <p:cNvCxnSpPr>
            <a:cxnSpLocks/>
          </p:cNvCxnSpPr>
          <p:nvPr/>
        </p:nvCxnSpPr>
        <p:spPr>
          <a:xfrm>
            <a:off x="2637234" y="2818851"/>
            <a:ext cx="0" cy="576000"/>
          </a:xfrm>
          <a:prstGeom prst="line">
            <a:avLst/>
          </a:prstGeom>
          <a:ln w="57150" cap="rnd">
            <a:solidFill>
              <a:srgbClr val="F6C04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75" name="Group 174">
            <a:extLst>
              <a:ext uri="{FF2B5EF4-FFF2-40B4-BE49-F238E27FC236}">
                <a16:creationId xmlns:a16="http://schemas.microsoft.com/office/drawing/2014/main" id="{18821CA4-CC8E-7E4C-B76B-EDA1651319A5}"/>
              </a:ext>
            </a:extLst>
          </p:cNvPr>
          <p:cNvGrpSpPr/>
          <p:nvPr/>
        </p:nvGrpSpPr>
        <p:grpSpPr>
          <a:xfrm>
            <a:off x="2582544" y="2869346"/>
            <a:ext cx="109440" cy="109440"/>
            <a:chOff x="4200892" y="4432105"/>
            <a:chExt cx="109440" cy="109440"/>
          </a:xfrm>
        </p:grpSpPr>
        <p:grpSp>
          <p:nvGrpSpPr>
            <p:cNvPr id="176" name="Group 175">
              <a:extLst>
                <a:ext uri="{FF2B5EF4-FFF2-40B4-BE49-F238E27FC236}">
                  <a16:creationId xmlns:a16="http://schemas.microsoft.com/office/drawing/2014/main" id="{48B63595-EF2D-D64B-BF38-7346BF15C9D1}"/>
                </a:ext>
              </a:extLst>
            </p:cNvPr>
            <p:cNvGrpSpPr>
              <a:grpSpLocks noChangeAspect="1"/>
            </p:cNvGrpSpPr>
            <p:nvPr/>
          </p:nvGrpSpPr>
          <p:grpSpPr>
            <a:xfrm rot="10800000">
              <a:off x="4210817" y="4439517"/>
              <a:ext cx="89587" cy="90000"/>
              <a:chOff x="3994150" y="4504881"/>
              <a:chExt cx="108000" cy="108498"/>
            </a:xfrm>
          </p:grpSpPr>
          <p:sp>
            <p:nvSpPr>
              <p:cNvPr id="179" name="Pie 178">
                <a:extLst>
                  <a:ext uri="{FF2B5EF4-FFF2-40B4-BE49-F238E27FC236}">
                    <a16:creationId xmlns:a16="http://schemas.microsoft.com/office/drawing/2014/main" id="{75F3AE8D-1B3D-724B-936E-303C0054386C}"/>
                  </a:ext>
                </a:extLst>
              </p:cNvPr>
              <p:cNvSpPr/>
              <p:nvPr/>
            </p:nvSpPr>
            <p:spPr>
              <a:xfrm>
                <a:off x="3994150" y="4504881"/>
                <a:ext cx="108000" cy="108000"/>
              </a:xfrm>
              <a:prstGeom prst="pie">
                <a:avLst>
                  <a:gd name="adj1" fmla="val 5400000"/>
                  <a:gd name="adj2" fmla="val 16200000"/>
                </a:avLst>
              </a:prstGeom>
              <a:solidFill>
                <a:srgbClr val="C2E6E4"/>
              </a:solidFill>
              <a:ln w="254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_tradnl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80" name="Pie 179">
                <a:extLst>
                  <a:ext uri="{FF2B5EF4-FFF2-40B4-BE49-F238E27FC236}">
                    <a16:creationId xmlns:a16="http://schemas.microsoft.com/office/drawing/2014/main" id="{DA561900-2599-FD4A-BEBD-424EB2BAC0C6}"/>
                  </a:ext>
                </a:extLst>
              </p:cNvPr>
              <p:cNvSpPr/>
              <p:nvPr/>
            </p:nvSpPr>
            <p:spPr>
              <a:xfrm rot="10800000">
                <a:off x="3994150" y="4505379"/>
                <a:ext cx="108000" cy="108000"/>
              </a:xfrm>
              <a:prstGeom prst="pie">
                <a:avLst>
                  <a:gd name="adj1" fmla="val 5400000"/>
                  <a:gd name="adj2" fmla="val 16200000"/>
                </a:avLst>
              </a:prstGeom>
              <a:solidFill>
                <a:srgbClr val="A0DADD"/>
              </a:solidFill>
              <a:ln w="254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_tradnl" dirty="0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177" name="Arc 176">
              <a:extLst>
                <a:ext uri="{FF2B5EF4-FFF2-40B4-BE49-F238E27FC236}">
                  <a16:creationId xmlns:a16="http://schemas.microsoft.com/office/drawing/2014/main" id="{735CF3FD-7BA6-7B45-8EA6-2DEFAC0B7E2F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4200892" y="4432105"/>
              <a:ext cx="109440" cy="109440"/>
            </a:xfrm>
            <a:prstGeom prst="arc">
              <a:avLst>
                <a:gd name="adj1" fmla="val 16200000"/>
                <a:gd name="adj2" fmla="val 5562293"/>
              </a:avLst>
            </a:prstGeom>
            <a:ln w="28575">
              <a:solidFill>
                <a:srgbClr val="00AEE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s-ES_tradnl" dirty="0"/>
            </a:p>
          </p:txBody>
        </p:sp>
        <p:sp>
          <p:nvSpPr>
            <p:cNvPr id="178" name="Arc 177">
              <a:extLst>
                <a:ext uri="{FF2B5EF4-FFF2-40B4-BE49-F238E27FC236}">
                  <a16:creationId xmlns:a16="http://schemas.microsoft.com/office/drawing/2014/main" id="{D741D590-59BA-3B41-B72D-B39B99B5986B}"/>
                </a:ext>
              </a:extLst>
            </p:cNvPr>
            <p:cNvSpPr>
              <a:spLocks noChangeAspect="1"/>
            </p:cNvSpPr>
            <p:nvPr/>
          </p:nvSpPr>
          <p:spPr>
            <a:xfrm rot="10800000">
              <a:off x="4200892" y="4432105"/>
              <a:ext cx="109440" cy="109440"/>
            </a:xfrm>
            <a:prstGeom prst="arc">
              <a:avLst>
                <a:gd name="adj1" fmla="val 16200000"/>
                <a:gd name="adj2" fmla="val 5562293"/>
              </a:avLst>
            </a:prstGeom>
            <a:ln w="28575">
              <a:solidFill>
                <a:srgbClr val="0092C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s-ES_tradnl" dirty="0"/>
            </a:p>
          </p:txBody>
        </p:sp>
      </p:grpSp>
      <p:grpSp>
        <p:nvGrpSpPr>
          <p:cNvPr id="181" name="Group 180">
            <a:extLst>
              <a:ext uri="{FF2B5EF4-FFF2-40B4-BE49-F238E27FC236}">
                <a16:creationId xmlns:a16="http://schemas.microsoft.com/office/drawing/2014/main" id="{90318D4C-9F28-9D43-9C33-C3C509A92D19}"/>
              </a:ext>
            </a:extLst>
          </p:cNvPr>
          <p:cNvGrpSpPr/>
          <p:nvPr/>
        </p:nvGrpSpPr>
        <p:grpSpPr>
          <a:xfrm>
            <a:off x="2579366" y="3229200"/>
            <a:ext cx="109440" cy="109440"/>
            <a:chOff x="4200892" y="4432105"/>
            <a:chExt cx="109440" cy="109440"/>
          </a:xfrm>
        </p:grpSpPr>
        <p:grpSp>
          <p:nvGrpSpPr>
            <p:cNvPr id="182" name="Group 181">
              <a:extLst>
                <a:ext uri="{FF2B5EF4-FFF2-40B4-BE49-F238E27FC236}">
                  <a16:creationId xmlns:a16="http://schemas.microsoft.com/office/drawing/2014/main" id="{D4C23735-AA5A-CC4F-94F5-78EE3CE2EFFD}"/>
                </a:ext>
              </a:extLst>
            </p:cNvPr>
            <p:cNvGrpSpPr>
              <a:grpSpLocks noChangeAspect="1"/>
            </p:cNvGrpSpPr>
            <p:nvPr/>
          </p:nvGrpSpPr>
          <p:grpSpPr>
            <a:xfrm rot="10800000">
              <a:off x="4210817" y="4439517"/>
              <a:ext cx="89587" cy="90000"/>
              <a:chOff x="3994150" y="4504881"/>
              <a:chExt cx="108000" cy="108498"/>
            </a:xfrm>
          </p:grpSpPr>
          <p:sp>
            <p:nvSpPr>
              <p:cNvPr id="185" name="Pie 184">
                <a:extLst>
                  <a:ext uri="{FF2B5EF4-FFF2-40B4-BE49-F238E27FC236}">
                    <a16:creationId xmlns:a16="http://schemas.microsoft.com/office/drawing/2014/main" id="{BAA73C4B-559B-1D42-BE33-C3053CD513FA}"/>
                  </a:ext>
                </a:extLst>
              </p:cNvPr>
              <p:cNvSpPr/>
              <p:nvPr/>
            </p:nvSpPr>
            <p:spPr>
              <a:xfrm>
                <a:off x="3994150" y="4504881"/>
                <a:ext cx="108000" cy="108000"/>
              </a:xfrm>
              <a:prstGeom prst="pie">
                <a:avLst>
                  <a:gd name="adj1" fmla="val 5400000"/>
                  <a:gd name="adj2" fmla="val 16200000"/>
                </a:avLst>
              </a:prstGeom>
              <a:solidFill>
                <a:srgbClr val="C2E6E4"/>
              </a:solidFill>
              <a:ln w="254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_tradnl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86" name="Pie 185">
                <a:extLst>
                  <a:ext uri="{FF2B5EF4-FFF2-40B4-BE49-F238E27FC236}">
                    <a16:creationId xmlns:a16="http://schemas.microsoft.com/office/drawing/2014/main" id="{9B7DDBB5-E29E-CB4B-A01E-3A631B802B54}"/>
                  </a:ext>
                </a:extLst>
              </p:cNvPr>
              <p:cNvSpPr/>
              <p:nvPr/>
            </p:nvSpPr>
            <p:spPr>
              <a:xfrm rot="10800000">
                <a:off x="3994150" y="4505379"/>
                <a:ext cx="108000" cy="108000"/>
              </a:xfrm>
              <a:prstGeom prst="pie">
                <a:avLst>
                  <a:gd name="adj1" fmla="val 5400000"/>
                  <a:gd name="adj2" fmla="val 16200000"/>
                </a:avLst>
              </a:prstGeom>
              <a:solidFill>
                <a:srgbClr val="A0DADD"/>
              </a:solidFill>
              <a:ln w="254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_tradnl" dirty="0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183" name="Arc 182">
              <a:extLst>
                <a:ext uri="{FF2B5EF4-FFF2-40B4-BE49-F238E27FC236}">
                  <a16:creationId xmlns:a16="http://schemas.microsoft.com/office/drawing/2014/main" id="{768C11CE-FB57-D941-9F00-8BC5B1409ADB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4200892" y="4432105"/>
              <a:ext cx="109440" cy="109440"/>
            </a:xfrm>
            <a:prstGeom prst="arc">
              <a:avLst>
                <a:gd name="adj1" fmla="val 16200000"/>
                <a:gd name="adj2" fmla="val 5562293"/>
              </a:avLst>
            </a:prstGeom>
            <a:ln w="28575">
              <a:solidFill>
                <a:srgbClr val="00AEE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s-ES_tradnl" dirty="0"/>
            </a:p>
          </p:txBody>
        </p:sp>
        <p:sp>
          <p:nvSpPr>
            <p:cNvPr id="184" name="Arc 183">
              <a:extLst>
                <a:ext uri="{FF2B5EF4-FFF2-40B4-BE49-F238E27FC236}">
                  <a16:creationId xmlns:a16="http://schemas.microsoft.com/office/drawing/2014/main" id="{3F219F59-5CB9-9346-BB5F-3A99D04434AA}"/>
                </a:ext>
              </a:extLst>
            </p:cNvPr>
            <p:cNvSpPr>
              <a:spLocks noChangeAspect="1"/>
            </p:cNvSpPr>
            <p:nvPr/>
          </p:nvSpPr>
          <p:spPr>
            <a:xfrm rot="10800000">
              <a:off x="4200892" y="4432105"/>
              <a:ext cx="109440" cy="109440"/>
            </a:xfrm>
            <a:prstGeom prst="arc">
              <a:avLst>
                <a:gd name="adj1" fmla="val 16200000"/>
                <a:gd name="adj2" fmla="val 5562293"/>
              </a:avLst>
            </a:prstGeom>
            <a:ln w="28575">
              <a:solidFill>
                <a:srgbClr val="0092C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s-ES_tradnl" dirty="0"/>
            </a:p>
          </p:txBody>
        </p:sp>
      </p:grpSp>
      <p:sp>
        <p:nvSpPr>
          <p:cNvPr id="187" name="TextBox 186">
            <a:extLst>
              <a:ext uri="{FF2B5EF4-FFF2-40B4-BE49-F238E27FC236}">
                <a16:creationId xmlns:a16="http://schemas.microsoft.com/office/drawing/2014/main" id="{7FA60AD0-8636-3943-B266-E89AE6733F59}"/>
              </a:ext>
            </a:extLst>
          </p:cNvPr>
          <p:cNvSpPr txBox="1"/>
          <p:nvPr/>
        </p:nvSpPr>
        <p:spPr>
          <a:xfrm>
            <a:off x="2160000" y="2797346"/>
            <a:ext cx="52880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1200" b="1" dirty="0">
                <a:solidFill>
                  <a:srgbClr val="00AEEF"/>
                </a:solidFill>
                <a:latin typeface="Filson Pro Book" panose="02000000000000000000" pitchFamily="2" charset="77"/>
              </a:rPr>
              <a:t>14.1</a:t>
            </a:r>
          </a:p>
        </p:txBody>
      </p:sp>
      <p:sp>
        <p:nvSpPr>
          <p:cNvPr id="188" name="TextBox 187">
            <a:extLst>
              <a:ext uri="{FF2B5EF4-FFF2-40B4-BE49-F238E27FC236}">
                <a16:creationId xmlns:a16="http://schemas.microsoft.com/office/drawing/2014/main" id="{059E8A46-FD1D-0743-89B1-2E48993AA2F1}"/>
              </a:ext>
            </a:extLst>
          </p:cNvPr>
          <p:cNvSpPr txBox="1"/>
          <p:nvPr/>
        </p:nvSpPr>
        <p:spPr>
          <a:xfrm>
            <a:off x="2159998" y="3157200"/>
            <a:ext cx="70737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1200" b="1" dirty="0">
                <a:solidFill>
                  <a:srgbClr val="00AEEF"/>
                </a:solidFill>
                <a:latin typeface="Filson Pro Book" panose="02000000000000000000" pitchFamily="2" charset="77"/>
              </a:rPr>
              <a:t>14.2</a:t>
            </a:r>
          </a:p>
        </p:txBody>
      </p:sp>
      <p:sp>
        <p:nvSpPr>
          <p:cNvPr id="232" name="TextBox 231">
            <a:extLst>
              <a:ext uri="{FF2B5EF4-FFF2-40B4-BE49-F238E27FC236}">
                <a16:creationId xmlns:a16="http://schemas.microsoft.com/office/drawing/2014/main" id="{6D2E4BA5-C84A-6B47-AB83-CFFE31352C6A}"/>
              </a:ext>
            </a:extLst>
          </p:cNvPr>
          <p:cNvSpPr txBox="1"/>
          <p:nvPr/>
        </p:nvSpPr>
        <p:spPr>
          <a:xfrm>
            <a:off x="2849648" y="3401927"/>
            <a:ext cx="56646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1200" b="1" i="1" dirty="0">
                <a:solidFill>
                  <a:srgbClr val="003D58"/>
                </a:solidFill>
                <a:latin typeface="Filson Pro Book" panose="02000000000000000000" pitchFamily="2" charset="77"/>
              </a:rPr>
              <a:t>NOTA: Para la parte jurisdiccional solo entradas y salidas, el reporte trimestral que hacen a la División de Estadística)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099AFD8-2BCD-A34E-AAEB-9E7AD3A24675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8002" y="2835327"/>
            <a:ext cx="1233230" cy="720000"/>
          </a:xfrm>
          <a:prstGeom prst="rect">
            <a:avLst/>
          </a:prstGeom>
        </p:spPr>
      </p:pic>
      <p:sp>
        <p:nvSpPr>
          <p:cNvPr id="233" name="TextBox 232">
            <a:extLst>
              <a:ext uri="{FF2B5EF4-FFF2-40B4-BE49-F238E27FC236}">
                <a16:creationId xmlns:a16="http://schemas.microsoft.com/office/drawing/2014/main" id="{7FC477C5-5CE6-F145-8BF9-DF2FEC35494D}"/>
              </a:ext>
            </a:extLst>
          </p:cNvPr>
          <p:cNvSpPr txBox="1"/>
          <p:nvPr/>
        </p:nvSpPr>
        <p:spPr>
          <a:xfrm>
            <a:off x="2758941" y="6242400"/>
            <a:ext cx="765162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_tradnl" sz="1100" dirty="0">
                <a:latin typeface="Gotham Medium" panose="02000604030000020004" pitchFamily="2" charset="0"/>
              </a:rPr>
              <a:t>Seguimiento y evaluación de los planes de mejora a los servidores judiciales a su cargo</a:t>
            </a:r>
          </a:p>
        </p:txBody>
      </p:sp>
      <p:grpSp>
        <p:nvGrpSpPr>
          <p:cNvPr id="234" name="Group 233">
            <a:extLst>
              <a:ext uri="{FF2B5EF4-FFF2-40B4-BE49-F238E27FC236}">
                <a16:creationId xmlns:a16="http://schemas.microsoft.com/office/drawing/2014/main" id="{A1DD0DA0-F6AE-9149-960F-2B5BF2856CCE}"/>
              </a:ext>
            </a:extLst>
          </p:cNvPr>
          <p:cNvGrpSpPr/>
          <p:nvPr/>
        </p:nvGrpSpPr>
        <p:grpSpPr>
          <a:xfrm>
            <a:off x="2574633" y="6314400"/>
            <a:ext cx="109440" cy="109440"/>
            <a:chOff x="4200892" y="4432105"/>
            <a:chExt cx="109440" cy="109440"/>
          </a:xfrm>
        </p:grpSpPr>
        <p:grpSp>
          <p:nvGrpSpPr>
            <p:cNvPr id="235" name="Group 234">
              <a:extLst>
                <a:ext uri="{FF2B5EF4-FFF2-40B4-BE49-F238E27FC236}">
                  <a16:creationId xmlns:a16="http://schemas.microsoft.com/office/drawing/2014/main" id="{51C38D30-82BB-4841-817F-8C2A2388E697}"/>
                </a:ext>
              </a:extLst>
            </p:cNvPr>
            <p:cNvGrpSpPr>
              <a:grpSpLocks noChangeAspect="1"/>
            </p:cNvGrpSpPr>
            <p:nvPr/>
          </p:nvGrpSpPr>
          <p:grpSpPr>
            <a:xfrm rot="10800000">
              <a:off x="4210817" y="4439517"/>
              <a:ext cx="89587" cy="90000"/>
              <a:chOff x="3994150" y="4504881"/>
              <a:chExt cx="108000" cy="108498"/>
            </a:xfrm>
          </p:grpSpPr>
          <p:sp>
            <p:nvSpPr>
              <p:cNvPr id="238" name="Pie 237">
                <a:extLst>
                  <a:ext uri="{FF2B5EF4-FFF2-40B4-BE49-F238E27FC236}">
                    <a16:creationId xmlns:a16="http://schemas.microsoft.com/office/drawing/2014/main" id="{9988C288-D25B-9948-91E6-C2A4C43D2929}"/>
                  </a:ext>
                </a:extLst>
              </p:cNvPr>
              <p:cNvSpPr/>
              <p:nvPr/>
            </p:nvSpPr>
            <p:spPr>
              <a:xfrm>
                <a:off x="3994150" y="4504881"/>
                <a:ext cx="108000" cy="108000"/>
              </a:xfrm>
              <a:prstGeom prst="pie">
                <a:avLst>
                  <a:gd name="adj1" fmla="val 5400000"/>
                  <a:gd name="adj2" fmla="val 16200000"/>
                </a:avLst>
              </a:prstGeom>
              <a:solidFill>
                <a:srgbClr val="C2E6E4"/>
              </a:solidFill>
              <a:ln w="254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_tradnl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239" name="Pie 238">
                <a:extLst>
                  <a:ext uri="{FF2B5EF4-FFF2-40B4-BE49-F238E27FC236}">
                    <a16:creationId xmlns:a16="http://schemas.microsoft.com/office/drawing/2014/main" id="{58218702-86F8-A745-9CFD-100447C3563A}"/>
                  </a:ext>
                </a:extLst>
              </p:cNvPr>
              <p:cNvSpPr/>
              <p:nvPr/>
            </p:nvSpPr>
            <p:spPr>
              <a:xfrm rot="10800000">
                <a:off x="3994150" y="4505379"/>
                <a:ext cx="108000" cy="108000"/>
              </a:xfrm>
              <a:prstGeom prst="pie">
                <a:avLst>
                  <a:gd name="adj1" fmla="val 5400000"/>
                  <a:gd name="adj2" fmla="val 16200000"/>
                </a:avLst>
              </a:prstGeom>
              <a:solidFill>
                <a:srgbClr val="A0DADD"/>
              </a:solidFill>
              <a:ln w="254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_tradnl" dirty="0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236" name="Arc 235">
              <a:extLst>
                <a:ext uri="{FF2B5EF4-FFF2-40B4-BE49-F238E27FC236}">
                  <a16:creationId xmlns:a16="http://schemas.microsoft.com/office/drawing/2014/main" id="{DDAA33B4-16DB-4444-A324-AC743579680B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4200892" y="4432105"/>
              <a:ext cx="109440" cy="109440"/>
            </a:xfrm>
            <a:prstGeom prst="arc">
              <a:avLst>
                <a:gd name="adj1" fmla="val 16200000"/>
                <a:gd name="adj2" fmla="val 5562293"/>
              </a:avLst>
            </a:prstGeom>
            <a:ln w="28575">
              <a:solidFill>
                <a:srgbClr val="00AEE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s-ES_tradnl" dirty="0"/>
            </a:p>
          </p:txBody>
        </p:sp>
        <p:sp>
          <p:nvSpPr>
            <p:cNvPr id="237" name="Arc 236">
              <a:extLst>
                <a:ext uri="{FF2B5EF4-FFF2-40B4-BE49-F238E27FC236}">
                  <a16:creationId xmlns:a16="http://schemas.microsoft.com/office/drawing/2014/main" id="{8E882F54-7E12-EE4D-ABC0-F56F604EF5D4}"/>
                </a:ext>
              </a:extLst>
            </p:cNvPr>
            <p:cNvSpPr>
              <a:spLocks noChangeAspect="1"/>
            </p:cNvSpPr>
            <p:nvPr/>
          </p:nvSpPr>
          <p:spPr>
            <a:xfrm rot="10800000">
              <a:off x="4200892" y="4432105"/>
              <a:ext cx="109440" cy="109440"/>
            </a:xfrm>
            <a:prstGeom prst="arc">
              <a:avLst>
                <a:gd name="adj1" fmla="val 16200000"/>
                <a:gd name="adj2" fmla="val 5562293"/>
              </a:avLst>
            </a:prstGeom>
            <a:ln w="28575">
              <a:solidFill>
                <a:srgbClr val="0092C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s-ES_tradnl" dirty="0"/>
            </a:p>
          </p:txBody>
        </p:sp>
      </p:grpSp>
      <p:sp>
        <p:nvSpPr>
          <p:cNvPr id="240" name="TextBox 239">
            <a:extLst>
              <a:ext uri="{FF2B5EF4-FFF2-40B4-BE49-F238E27FC236}">
                <a16:creationId xmlns:a16="http://schemas.microsoft.com/office/drawing/2014/main" id="{945ADA7C-C936-3C44-81DB-F316B09FAB88}"/>
              </a:ext>
            </a:extLst>
          </p:cNvPr>
          <p:cNvSpPr txBox="1"/>
          <p:nvPr/>
        </p:nvSpPr>
        <p:spPr>
          <a:xfrm>
            <a:off x="2159994" y="6242400"/>
            <a:ext cx="59894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1200" b="1" dirty="0">
                <a:solidFill>
                  <a:srgbClr val="00AEEF"/>
                </a:solidFill>
                <a:latin typeface="Filson Pro Book" panose="02000000000000000000" pitchFamily="2" charset="77"/>
              </a:rPr>
              <a:t>15.3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E2801F6-32CE-C940-8EA0-45ED111FAF7D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8000" y="5211820"/>
            <a:ext cx="1080000" cy="10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744512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TextBox 57">
            <a:extLst>
              <a:ext uri="{FF2B5EF4-FFF2-40B4-BE49-F238E27FC236}">
                <a16:creationId xmlns:a16="http://schemas.microsoft.com/office/drawing/2014/main" id="{DFFAAE8A-1BFC-8844-B3E5-26BFB3F5989D}"/>
              </a:ext>
            </a:extLst>
          </p:cNvPr>
          <p:cNvSpPr txBox="1"/>
          <p:nvPr/>
        </p:nvSpPr>
        <p:spPr>
          <a:xfrm>
            <a:off x="2233462" y="6001555"/>
            <a:ext cx="66874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1200" b="1" dirty="0">
                <a:solidFill>
                  <a:srgbClr val="00AEEF"/>
                </a:solidFill>
                <a:latin typeface="Filson Pro Book" panose="02000000000000000000" pitchFamily="2" charset="77"/>
              </a:rPr>
              <a:t>17.2</a:t>
            </a:r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5872FBF8-8A93-1841-9B41-1BB17F47D011}"/>
              </a:ext>
            </a:extLst>
          </p:cNvPr>
          <p:cNvSpPr/>
          <p:nvPr/>
        </p:nvSpPr>
        <p:spPr>
          <a:xfrm>
            <a:off x="244710" y="2279394"/>
            <a:ext cx="3019398" cy="239863"/>
          </a:xfrm>
          <a:prstGeom prst="rect">
            <a:avLst/>
          </a:prstGeom>
          <a:solidFill>
            <a:srgbClr val="0092C8"/>
          </a:solidFill>
          <a:ln>
            <a:solidFill>
              <a:srgbClr val="0092C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 dirty="0"/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A20CCA48-E86D-A642-9815-64CAC1E2534A}"/>
              </a:ext>
            </a:extLst>
          </p:cNvPr>
          <p:cNvSpPr txBox="1"/>
          <p:nvPr/>
        </p:nvSpPr>
        <p:spPr>
          <a:xfrm>
            <a:off x="191888" y="2245226"/>
            <a:ext cx="301939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1400" b="1" dirty="0">
                <a:solidFill>
                  <a:schemeClr val="bg1"/>
                </a:solidFill>
                <a:latin typeface="Gotham Medium" panose="02000604030000020004" pitchFamily="2" charset="0"/>
              </a:rPr>
              <a:t>XVI. / TOMA DE CONCIENCIA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D83B896E-6536-A342-A503-C7A3F085EAAF}"/>
              </a:ext>
            </a:extLst>
          </p:cNvPr>
          <p:cNvSpPr txBox="1"/>
          <p:nvPr/>
        </p:nvSpPr>
        <p:spPr>
          <a:xfrm>
            <a:off x="1236147" y="1430563"/>
            <a:ext cx="6255302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_tradnl" sz="3000" b="1" dirty="0">
                <a:solidFill>
                  <a:srgbClr val="00AEEF"/>
                </a:solidFill>
                <a:latin typeface="Filson Pro Book" panose="02000000000000000000" pitchFamily="2" charset="77"/>
              </a:rPr>
              <a:t>DESARROLLO DE LA AUDITORÍA</a:t>
            </a: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688F2888-3AF1-5949-A31C-1AC24445D462}"/>
              </a:ext>
            </a:extLst>
          </p:cNvPr>
          <p:cNvSpPr/>
          <p:nvPr/>
        </p:nvSpPr>
        <p:spPr>
          <a:xfrm>
            <a:off x="1095375" y="1163241"/>
            <a:ext cx="100800" cy="154384"/>
          </a:xfrm>
          <a:prstGeom prst="rect">
            <a:avLst/>
          </a:prstGeom>
          <a:solidFill>
            <a:srgbClr val="002A41"/>
          </a:solidFill>
          <a:ln>
            <a:solidFill>
              <a:srgbClr val="002A4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 dirty="0"/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BBD84F1C-1FA3-F24A-9C58-C1972F003B0F}"/>
              </a:ext>
            </a:extLst>
          </p:cNvPr>
          <p:cNvSpPr/>
          <p:nvPr/>
        </p:nvSpPr>
        <p:spPr>
          <a:xfrm>
            <a:off x="1095375" y="1317624"/>
            <a:ext cx="100800" cy="574373"/>
          </a:xfrm>
          <a:prstGeom prst="rect">
            <a:avLst/>
          </a:prstGeom>
          <a:solidFill>
            <a:srgbClr val="00AEEF"/>
          </a:solidFill>
          <a:ln>
            <a:solidFill>
              <a:srgbClr val="00AEE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 dirty="0"/>
          </a:p>
        </p:txBody>
      </p:sp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id="{768C9111-165C-8440-A8C9-ECA52C687868}"/>
              </a:ext>
            </a:extLst>
          </p:cNvPr>
          <p:cNvCxnSpPr/>
          <p:nvPr/>
        </p:nvCxnSpPr>
        <p:spPr>
          <a:xfrm>
            <a:off x="1324841" y="1886802"/>
            <a:ext cx="6084000" cy="0"/>
          </a:xfrm>
          <a:prstGeom prst="line">
            <a:avLst/>
          </a:prstGeom>
          <a:ln w="19050">
            <a:solidFill>
              <a:srgbClr val="F6C04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Rectangle 42">
            <a:extLst>
              <a:ext uri="{FF2B5EF4-FFF2-40B4-BE49-F238E27FC236}">
                <a16:creationId xmlns:a16="http://schemas.microsoft.com/office/drawing/2014/main" id="{6EA9D5E9-9903-CF43-B8BB-ED0409FE621C}"/>
              </a:ext>
            </a:extLst>
          </p:cNvPr>
          <p:cNvSpPr/>
          <p:nvPr/>
        </p:nvSpPr>
        <p:spPr>
          <a:xfrm>
            <a:off x="0" y="1173110"/>
            <a:ext cx="238360" cy="720000"/>
          </a:xfrm>
          <a:prstGeom prst="rect">
            <a:avLst/>
          </a:prstGeom>
          <a:solidFill>
            <a:srgbClr val="FBE57A"/>
          </a:solidFill>
          <a:ln>
            <a:solidFill>
              <a:srgbClr val="FBE57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 dirty="0"/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F574D4FF-D45F-654F-847B-A623D9B23508}"/>
              </a:ext>
            </a:extLst>
          </p:cNvPr>
          <p:cNvSpPr/>
          <p:nvPr/>
        </p:nvSpPr>
        <p:spPr>
          <a:xfrm>
            <a:off x="241710" y="1171998"/>
            <a:ext cx="753372" cy="720000"/>
          </a:xfrm>
          <a:prstGeom prst="rect">
            <a:avLst/>
          </a:prstGeom>
          <a:solidFill>
            <a:srgbClr val="F6C042"/>
          </a:solidFill>
          <a:ln>
            <a:solidFill>
              <a:srgbClr val="F6C04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 dirty="0"/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90C64DCA-2527-FE45-989C-7C6481F16EA7}"/>
              </a:ext>
            </a:extLst>
          </p:cNvPr>
          <p:cNvSpPr txBox="1"/>
          <p:nvPr/>
        </p:nvSpPr>
        <p:spPr>
          <a:xfrm>
            <a:off x="147768" y="1151130"/>
            <a:ext cx="946093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_tradnl" sz="4400" b="1" dirty="0">
                <a:solidFill>
                  <a:schemeClr val="bg1"/>
                </a:solidFill>
                <a:latin typeface="Filson Pro Book" panose="02000000000000000000" pitchFamily="2" charset="77"/>
              </a:rPr>
              <a:t>02</a:t>
            </a:r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31174E40-FED5-454B-8523-19C03FF37005}"/>
              </a:ext>
            </a:extLst>
          </p:cNvPr>
          <p:cNvSpPr/>
          <p:nvPr/>
        </p:nvSpPr>
        <p:spPr>
          <a:xfrm>
            <a:off x="3175" y="2278279"/>
            <a:ext cx="238360" cy="240785"/>
          </a:xfrm>
          <a:prstGeom prst="rect">
            <a:avLst/>
          </a:prstGeom>
          <a:solidFill>
            <a:srgbClr val="6DCFF6"/>
          </a:solidFill>
          <a:ln>
            <a:solidFill>
              <a:srgbClr val="6DCFF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 dirty="0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A5A66C8E-C938-3D4D-A2EE-DAD1B743C221}"/>
              </a:ext>
            </a:extLst>
          </p:cNvPr>
          <p:cNvSpPr txBox="1"/>
          <p:nvPr/>
        </p:nvSpPr>
        <p:spPr>
          <a:xfrm>
            <a:off x="2763674" y="3227647"/>
            <a:ext cx="765162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_tradnl" sz="1100" dirty="0">
                <a:latin typeface="Gotham Medium" panose="02000604030000020004" pitchFamily="2" charset="0"/>
              </a:rPr>
              <a:t>Se muestran las evidencias de todas las reuniones, capacitaciones realizadas para el conocimiento del SIGCCMA y para la mejora del servicio que cumple cada servidor judicial.</a:t>
            </a:r>
          </a:p>
        </p:txBody>
      </p: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57ECEA6C-59B6-C441-A506-18CE46FB9FD8}"/>
              </a:ext>
            </a:extLst>
          </p:cNvPr>
          <p:cNvCxnSpPr>
            <a:cxnSpLocks/>
          </p:cNvCxnSpPr>
          <p:nvPr/>
        </p:nvCxnSpPr>
        <p:spPr>
          <a:xfrm>
            <a:off x="2637234" y="3249152"/>
            <a:ext cx="0" cy="216000"/>
          </a:xfrm>
          <a:prstGeom prst="line">
            <a:avLst/>
          </a:prstGeom>
          <a:ln w="57150" cap="rnd">
            <a:solidFill>
              <a:srgbClr val="F6C04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6" name="Group 25">
            <a:extLst>
              <a:ext uri="{FF2B5EF4-FFF2-40B4-BE49-F238E27FC236}">
                <a16:creationId xmlns:a16="http://schemas.microsoft.com/office/drawing/2014/main" id="{938D7592-803B-0B43-A87B-7530BA04CC14}"/>
              </a:ext>
            </a:extLst>
          </p:cNvPr>
          <p:cNvGrpSpPr/>
          <p:nvPr/>
        </p:nvGrpSpPr>
        <p:grpSpPr>
          <a:xfrm>
            <a:off x="2582544" y="3299647"/>
            <a:ext cx="109440" cy="109440"/>
            <a:chOff x="4200892" y="4432105"/>
            <a:chExt cx="109440" cy="109440"/>
          </a:xfrm>
        </p:grpSpPr>
        <p:grpSp>
          <p:nvGrpSpPr>
            <p:cNvPr id="27" name="Group 26">
              <a:extLst>
                <a:ext uri="{FF2B5EF4-FFF2-40B4-BE49-F238E27FC236}">
                  <a16:creationId xmlns:a16="http://schemas.microsoft.com/office/drawing/2014/main" id="{2AEA96B2-6F8A-0C4B-A366-FAA7343B1120}"/>
                </a:ext>
              </a:extLst>
            </p:cNvPr>
            <p:cNvGrpSpPr>
              <a:grpSpLocks noChangeAspect="1"/>
            </p:cNvGrpSpPr>
            <p:nvPr/>
          </p:nvGrpSpPr>
          <p:grpSpPr>
            <a:xfrm rot="10800000">
              <a:off x="4210817" y="4439517"/>
              <a:ext cx="89587" cy="90000"/>
              <a:chOff x="3994150" y="4504881"/>
              <a:chExt cx="108000" cy="108498"/>
            </a:xfrm>
          </p:grpSpPr>
          <p:sp>
            <p:nvSpPr>
              <p:cNvPr id="30" name="Pie 29">
                <a:extLst>
                  <a:ext uri="{FF2B5EF4-FFF2-40B4-BE49-F238E27FC236}">
                    <a16:creationId xmlns:a16="http://schemas.microsoft.com/office/drawing/2014/main" id="{DA01EDE7-6076-8043-85C1-8B66FF4B3A92}"/>
                  </a:ext>
                </a:extLst>
              </p:cNvPr>
              <p:cNvSpPr/>
              <p:nvPr/>
            </p:nvSpPr>
            <p:spPr>
              <a:xfrm>
                <a:off x="3994150" y="4504881"/>
                <a:ext cx="108000" cy="108000"/>
              </a:xfrm>
              <a:prstGeom prst="pie">
                <a:avLst>
                  <a:gd name="adj1" fmla="val 5400000"/>
                  <a:gd name="adj2" fmla="val 16200000"/>
                </a:avLst>
              </a:prstGeom>
              <a:solidFill>
                <a:srgbClr val="C2E6E4"/>
              </a:solidFill>
              <a:ln w="254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_tradnl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31" name="Pie 30">
                <a:extLst>
                  <a:ext uri="{FF2B5EF4-FFF2-40B4-BE49-F238E27FC236}">
                    <a16:creationId xmlns:a16="http://schemas.microsoft.com/office/drawing/2014/main" id="{CCFB5ADD-2722-8A4B-A7E9-6471E21505E7}"/>
                  </a:ext>
                </a:extLst>
              </p:cNvPr>
              <p:cNvSpPr/>
              <p:nvPr/>
            </p:nvSpPr>
            <p:spPr>
              <a:xfrm rot="10800000">
                <a:off x="3994150" y="4505379"/>
                <a:ext cx="108000" cy="108000"/>
              </a:xfrm>
              <a:prstGeom prst="pie">
                <a:avLst>
                  <a:gd name="adj1" fmla="val 5400000"/>
                  <a:gd name="adj2" fmla="val 16200000"/>
                </a:avLst>
              </a:prstGeom>
              <a:solidFill>
                <a:srgbClr val="A0DADD"/>
              </a:solidFill>
              <a:ln w="254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_tradnl" dirty="0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28" name="Arc 27">
              <a:extLst>
                <a:ext uri="{FF2B5EF4-FFF2-40B4-BE49-F238E27FC236}">
                  <a16:creationId xmlns:a16="http://schemas.microsoft.com/office/drawing/2014/main" id="{1BA9BF9F-6497-2B4E-9C91-124A66916679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4200892" y="4432105"/>
              <a:ext cx="109440" cy="109440"/>
            </a:xfrm>
            <a:prstGeom prst="arc">
              <a:avLst>
                <a:gd name="adj1" fmla="val 16200000"/>
                <a:gd name="adj2" fmla="val 5562293"/>
              </a:avLst>
            </a:prstGeom>
            <a:ln w="28575">
              <a:solidFill>
                <a:srgbClr val="00AEE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s-ES_tradnl" dirty="0"/>
            </a:p>
          </p:txBody>
        </p:sp>
        <p:sp>
          <p:nvSpPr>
            <p:cNvPr id="29" name="Arc 28">
              <a:extLst>
                <a:ext uri="{FF2B5EF4-FFF2-40B4-BE49-F238E27FC236}">
                  <a16:creationId xmlns:a16="http://schemas.microsoft.com/office/drawing/2014/main" id="{74E34D8F-A679-6F4A-8B2F-77E27AF2C77E}"/>
                </a:ext>
              </a:extLst>
            </p:cNvPr>
            <p:cNvSpPr>
              <a:spLocks noChangeAspect="1"/>
            </p:cNvSpPr>
            <p:nvPr/>
          </p:nvSpPr>
          <p:spPr>
            <a:xfrm rot="10800000">
              <a:off x="4200892" y="4432105"/>
              <a:ext cx="109440" cy="109440"/>
            </a:xfrm>
            <a:prstGeom prst="arc">
              <a:avLst>
                <a:gd name="adj1" fmla="val 16200000"/>
                <a:gd name="adj2" fmla="val 5562293"/>
              </a:avLst>
            </a:prstGeom>
            <a:ln w="28575">
              <a:solidFill>
                <a:srgbClr val="0092C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s-ES_tradnl" dirty="0"/>
            </a:p>
          </p:txBody>
        </p:sp>
      </p:grpSp>
      <p:sp>
        <p:nvSpPr>
          <p:cNvPr id="75" name="TextBox 74">
            <a:extLst>
              <a:ext uri="{FF2B5EF4-FFF2-40B4-BE49-F238E27FC236}">
                <a16:creationId xmlns:a16="http://schemas.microsoft.com/office/drawing/2014/main" id="{3A917CD5-9E4B-E94D-B0F1-02589B2B90D7}"/>
              </a:ext>
            </a:extLst>
          </p:cNvPr>
          <p:cNvSpPr txBox="1"/>
          <p:nvPr/>
        </p:nvSpPr>
        <p:spPr>
          <a:xfrm>
            <a:off x="2160000" y="3227647"/>
            <a:ext cx="432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1200" b="1" dirty="0">
                <a:solidFill>
                  <a:srgbClr val="00AEEF"/>
                </a:solidFill>
                <a:latin typeface="Filson Pro Book" panose="02000000000000000000" pitchFamily="2" charset="77"/>
              </a:rPr>
              <a:t>16.1</a:t>
            </a:r>
          </a:p>
        </p:txBody>
      </p:sp>
      <p:pic>
        <p:nvPicPr>
          <p:cNvPr id="70" name="Picture 69">
            <a:extLst>
              <a:ext uri="{FF2B5EF4-FFF2-40B4-BE49-F238E27FC236}">
                <a16:creationId xmlns:a16="http://schemas.microsoft.com/office/drawing/2014/main" id="{CDC7B719-A32B-DE42-8255-F6F0EC310D34}"/>
              </a:ext>
            </a:extLst>
          </p:cNvPr>
          <p:cNvPicPr>
            <a:picLocks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34400" y="133200"/>
            <a:ext cx="5324400" cy="1029600"/>
          </a:xfrm>
          <a:prstGeom prst="rect">
            <a:avLst/>
          </a:prstGeom>
        </p:spPr>
      </p:pic>
      <p:sp>
        <p:nvSpPr>
          <p:cNvPr id="173" name="Rectangle 172">
            <a:extLst>
              <a:ext uri="{FF2B5EF4-FFF2-40B4-BE49-F238E27FC236}">
                <a16:creationId xmlns:a16="http://schemas.microsoft.com/office/drawing/2014/main" id="{7AE3640C-4C07-D34F-A6CA-B57157F32F84}"/>
              </a:ext>
            </a:extLst>
          </p:cNvPr>
          <p:cNvSpPr/>
          <p:nvPr/>
        </p:nvSpPr>
        <p:spPr>
          <a:xfrm>
            <a:off x="-1554" y="4409374"/>
            <a:ext cx="287199" cy="240785"/>
          </a:xfrm>
          <a:prstGeom prst="rect">
            <a:avLst/>
          </a:prstGeom>
          <a:solidFill>
            <a:srgbClr val="6DCFF6"/>
          </a:solidFill>
          <a:ln>
            <a:solidFill>
              <a:srgbClr val="6DCFF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 dirty="0"/>
          </a:p>
        </p:txBody>
      </p:sp>
      <p:sp>
        <p:nvSpPr>
          <p:cNvPr id="174" name="Rectangle 173">
            <a:extLst>
              <a:ext uri="{FF2B5EF4-FFF2-40B4-BE49-F238E27FC236}">
                <a16:creationId xmlns:a16="http://schemas.microsoft.com/office/drawing/2014/main" id="{3CE2C9D0-ADDA-1449-90AD-5517B00A4803}"/>
              </a:ext>
            </a:extLst>
          </p:cNvPr>
          <p:cNvSpPr/>
          <p:nvPr/>
        </p:nvSpPr>
        <p:spPr>
          <a:xfrm>
            <a:off x="239981" y="4410489"/>
            <a:ext cx="2894315" cy="239863"/>
          </a:xfrm>
          <a:prstGeom prst="rect">
            <a:avLst/>
          </a:prstGeom>
          <a:solidFill>
            <a:srgbClr val="0092C8"/>
          </a:solidFill>
          <a:ln>
            <a:solidFill>
              <a:srgbClr val="0092C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 dirty="0"/>
          </a:p>
        </p:txBody>
      </p:sp>
      <p:sp>
        <p:nvSpPr>
          <p:cNvPr id="175" name="TextBox 174">
            <a:extLst>
              <a:ext uri="{FF2B5EF4-FFF2-40B4-BE49-F238E27FC236}">
                <a16:creationId xmlns:a16="http://schemas.microsoft.com/office/drawing/2014/main" id="{B0E98BAD-2234-A542-BB0B-8F5FC8EF038A}"/>
              </a:ext>
            </a:extLst>
          </p:cNvPr>
          <p:cNvSpPr txBox="1"/>
          <p:nvPr/>
        </p:nvSpPr>
        <p:spPr>
          <a:xfrm>
            <a:off x="187161" y="4376321"/>
            <a:ext cx="289431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1400" b="1" dirty="0">
                <a:solidFill>
                  <a:schemeClr val="bg1"/>
                </a:solidFill>
                <a:latin typeface="Gotham Medium" panose="02000604030000020004" pitchFamily="2" charset="0"/>
              </a:rPr>
              <a:t>XVII. / COMUNICACIÓN</a:t>
            </a:r>
          </a:p>
        </p:txBody>
      </p:sp>
      <p:sp>
        <p:nvSpPr>
          <p:cNvPr id="201" name="TextBox 200">
            <a:extLst>
              <a:ext uri="{FF2B5EF4-FFF2-40B4-BE49-F238E27FC236}">
                <a16:creationId xmlns:a16="http://schemas.microsoft.com/office/drawing/2014/main" id="{42183C2B-A6D6-9043-A06B-B067023F22B3}"/>
              </a:ext>
            </a:extLst>
          </p:cNvPr>
          <p:cNvSpPr txBox="1"/>
          <p:nvPr/>
        </p:nvSpPr>
        <p:spPr>
          <a:xfrm>
            <a:off x="2233462" y="4967814"/>
            <a:ext cx="818183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_tradnl" sz="1100" b="1" i="1" dirty="0">
                <a:latin typeface="Gotham Medium" panose="02000604030000020004" pitchFamily="2" charset="0"/>
              </a:rPr>
              <a:t>Recuerden que aquí se debe especificar: Qué se comunica, cómo se comunica, a quién se comunica y a través de qué medio se comunica. En la parte Judicial se evidencia la caracterización y el procedimiento especifico.</a:t>
            </a: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5782EB79-33CC-1D4D-9CB1-EAA0218B307F}"/>
              </a:ext>
            </a:extLst>
          </p:cNvPr>
          <p:cNvSpPr txBox="1"/>
          <p:nvPr/>
        </p:nvSpPr>
        <p:spPr>
          <a:xfrm>
            <a:off x="2814094" y="5641999"/>
            <a:ext cx="921940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_tradnl" sz="1100" dirty="0">
                <a:latin typeface="Gotham Medium" panose="02000604030000020004" pitchFamily="2" charset="0"/>
              </a:rPr>
              <a:t>Matriz de Comunicaciones especifica</a:t>
            </a:r>
          </a:p>
        </p:txBody>
      </p:sp>
      <p:cxnSp>
        <p:nvCxnSpPr>
          <p:cNvPr id="64" name="Straight Connector 63">
            <a:extLst>
              <a:ext uri="{FF2B5EF4-FFF2-40B4-BE49-F238E27FC236}">
                <a16:creationId xmlns:a16="http://schemas.microsoft.com/office/drawing/2014/main" id="{BC63EBEA-E7EE-7241-9A67-85C80D3FC978}"/>
              </a:ext>
            </a:extLst>
          </p:cNvPr>
          <p:cNvCxnSpPr>
            <a:cxnSpLocks/>
          </p:cNvCxnSpPr>
          <p:nvPr/>
        </p:nvCxnSpPr>
        <p:spPr>
          <a:xfrm>
            <a:off x="2687654" y="5663504"/>
            <a:ext cx="0" cy="576000"/>
          </a:xfrm>
          <a:prstGeom prst="line">
            <a:avLst/>
          </a:prstGeom>
          <a:ln w="57150" cap="rnd">
            <a:solidFill>
              <a:srgbClr val="F6C04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5" name="Group 64">
            <a:extLst>
              <a:ext uri="{FF2B5EF4-FFF2-40B4-BE49-F238E27FC236}">
                <a16:creationId xmlns:a16="http://schemas.microsoft.com/office/drawing/2014/main" id="{FCE7E0FE-8D9B-8B43-B326-9392D6010758}"/>
              </a:ext>
            </a:extLst>
          </p:cNvPr>
          <p:cNvGrpSpPr/>
          <p:nvPr/>
        </p:nvGrpSpPr>
        <p:grpSpPr>
          <a:xfrm>
            <a:off x="2632964" y="5713999"/>
            <a:ext cx="131864" cy="109440"/>
            <a:chOff x="4200892" y="4432105"/>
            <a:chExt cx="109440" cy="109440"/>
          </a:xfrm>
        </p:grpSpPr>
        <p:grpSp>
          <p:nvGrpSpPr>
            <p:cNvPr id="66" name="Group 65">
              <a:extLst>
                <a:ext uri="{FF2B5EF4-FFF2-40B4-BE49-F238E27FC236}">
                  <a16:creationId xmlns:a16="http://schemas.microsoft.com/office/drawing/2014/main" id="{AF31B2DB-A9D4-C141-8C08-C9AED8B493D4}"/>
                </a:ext>
              </a:extLst>
            </p:cNvPr>
            <p:cNvGrpSpPr>
              <a:grpSpLocks noChangeAspect="1"/>
            </p:cNvGrpSpPr>
            <p:nvPr/>
          </p:nvGrpSpPr>
          <p:grpSpPr>
            <a:xfrm rot="10800000">
              <a:off x="4210817" y="4439517"/>
              <a:ext cx="89587" cy="90000"/>
              <a:chOff x="3994150" y="4504881"/>
              <a:chExt cx="108000" cy="108498"/>
            </a:xfrm>
          </p:grpSpPr>
          <p:sp>
            <p:nvSpPr>
              <p:cNvPr id="69" name="Pie 68">
                <a:extLst>
                  <a:ext uri="{FF2B5EF4-FFF2-40B4-BE49-F238E27FC236}">
                    <a16:creationId xmlns:a16="http://schemas.microsoft.com/office/drawing/2014/main" id="{118D0A12-2009-1F41-A190-B9D6B4956287}"/>
                  </a:ext>
                </a:extLst>
              </p:cNvPr>
              <p:cNvSpPr/>
              <p:nvPr/>
            </p:nvSpPr>
            <p:spPr>
              <a:xfrm>
                <a:off x="3994150" y="4504881"/>
                <a:ext cx="108000" cy="108000"/>
              </a:xfrm>
              <a:prstGeom prst="pie">
                <a:avLst>
                  <a:gd name="adj1" fmla="val 5400000"/>
                  <a:gd name="adj2" fmla="val 16200000"/>
                </a:avLst>
              </a:prstGeom>
              <a:solidFill>
                <a:srgbClr val="C2E6E4"/>
              </a:solidFill>
              <a:ln w="254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_tradnl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71" name="Pie 70">
                <a:extLst>
                  <a:ext uri="{FF2B5EF4-FFF2-40B4-BE49-F238E27FC236}">
                    <a16:creationId xmlns:a16="http://schemas.microsoft.com/office/drawing/2014/main" id="{61BD0DAF-F8A2-A84B-A30C-714100904C2C}"/>
                  </a:ext>
                </a:extLst>
              </p:cNvPr>
              <p:cNvSpPr/>
              <p:nvPr/>
            </p:nvSpPr>
            <p:spPr>
              <a:xfrm rot="10800000">
                <a:off x="3994150" y="4505379"/>
                <a:ext cx="108000" cy="108000"/>
              </a:xfrm>
              <a:prstGeom prst="pie">
                <a:avLst>
                  <a:gd name="adj1" fmla="val 5400000"/>
                  <a:gd name="adj2" fmla="val 16200000"/>
                </a:avLst>
              </a:prstGeom>
              <a:solidFill>
                <a:srgbClr val="A0DADD"/>
              </a:solidFill>
              <a:ln w="254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_tradnl" dirty="0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67" name="Arc 66">
              <a:extLst>
                <a:ext uri="{FF2B5EF4-FFF2-40B4-BE49-F238E27FC236}">
                  <a16:creationId xmlns:a16="http://schemas.microsoft.com/office/drawing/2014/main" id="{CDA06A9C-D28C-6D47-A71C-C74C1218BD03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4200892" y="4432105"/>
              <a:ext cx="109440" cy="109440"/>
            </a:xfrm>
            <a:prstGeom prst="arc">
              <a:avLst>
                <a:gd name="adj1" fmla="val 16200000"/>
                <a:gd name="adj2" fmla="val 5562293"/>
              </a:avLst>
            </a:prstGeom>
            <a:ln w="28575">
              <a:solidFill>
                <a:srgbClr val="00AEE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s-ES_tradnl" dirty="0"/>
            </a:p>
          </p:txBody>
        </p:sp>
        <p:sp>
          <p:nvSpPr>
            <p:cNvPr id="68" name="Arc 67">
              <a:extLst>
                <a:ext uri="{FF2B5EF4-FFF2-40B4-BE49-F238E27FC236}">
                  <a16:creationId xmlns:a16="http://schemas.microsoft.com/office/drawing/2014/main" id="{A8972E8A-FDAE-4E47-8019-A0DC5F3BF91D}"/>
                </a:ext>
              </a:extLst>
            </p:cNvPr>
            <p:cNvSpPr>
              <a:spLocks noChangeAspect="1"/>
            </p:cNvSpPr>
            <p:nvPr/>
          </p:nvSpPr>
          <p:spPr>
            <a:xfrm rot="10800000">
              <a:off x="4200892" y="4432105"/>
              <a:ext cx="109440" cy="109440"/>
            </a:xfrm>
            <a:prstGeom prst="arc">
              <a:avLst>
                <a:gd name="adj1" fmla="val 16200000"/>
                <a:gd name="adj2" fmla="val 5562293"/>
              </a:avLst>
            </a:prstGeom>
            <a:ln w="28575">
              <a:solidFill>
                <a:srgbClr val="0092C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s-ES_tradnl" dirty="0"/>
            </a:p>
          </p:txBody>
        </p:sp>
      </p:grpSp>
      <p:sp>
        <p:nvSpPr>
          <p:cNvPr id="72" name="TextBox 71">
            <a:extLst>
              <a:ext uri="{FF2B5EF4-FFF2-40B4-BE49-F238E27FC236}">
                <a16:creationId xmlns:a16="http://schemas.microsoft.com/office/drawing/2014/main" id="{8E66D8A4-E3CA-E944-A11B-78C1F5B2F8DB}"/>
              </a:ext>
            </a:extLst>
          </p:cNvPr>
          <p:cNvSpPr txBox="1"/>
          <p:nvPr/>
        </p:nvSpPr>
        <p:spPr>
          <a:xfrm>
            <a:off x="2210419" y="5641999"/>
            <a:ext cx="52051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1200" b="1" dirty="0">
                <a:solidFill>
                  <a:srgbClr val="00AEEF"/>
                </a:solidFill>
                <a:latin typeface="Filson Pro Book" panose="02000000000000000000" pitchFamily="2" charset="77"/>
              </a:rPr>
              <a:t>17.1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05F825BC-38BF-774F-8336-97557F830F73}"/>
              </a:ext>
            </a:extLst>
          </p:cNvPr>
          <p:cNvSpPr txBox="1"/>
          <p:nvPr/>
        </p:nvSpPr>
        <p:spPr>
          <a:xfrm>
            <a:off x="2233462" y="2832155"/>
            <a:ext cx="679049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_tradnl" sz="1100" b="1" i="1" dirty="0">
                <a:latin typeface="Gotham Medium" panose="02000604030000020004" pitchFamily="2" charset="0"/>
              </a:rPr>
              <a:t>El personal sabe, puede y quiere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6356D48-369D-5C45-B840-C7ACA356BC2C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8000" y="2806589"/>
            <a:ext cx="1080000" cy="1080000"/>
          </a:xfrm>
          <a:prstGeom prst="rect">
            <a:avLst/>
          </a:prstGeom>
        </p:spPr>
      </p:pic>
      <p:sp>
        <p:nvSpPr>
          <p:cNvPr id="51" name="TextBox 50">
            <a:extLst>
              <a:ext uri="{FF2B5EF4-FFF2-40B4-BE49-F238E27FC236}">
                <a16:creationId xmlns:a16="http://schemas.microsoft.com/office/drawing/2014/main" id="{12A00471-627F-F042-8812-22F2EB648779}"/>
              </a:ext>
            </a:extLst>
          </p:cNvPr>
          <p:cNvSpPr txBox="1"/>
          <p:nvPr/>
        </p:nvSpPr>
        <p:spPr>
          <a:xfrm>
            <a:off x="2837136" y="6001555"/>
            <a:ext cx="921940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_tradnl" sz="1100" dirty="0">
                <a:latin typeface="Gotham Medium" panose="02000604030000020004" pitchFamily="2" charset="0"/>
              </a:rPr>
              <a:t>Seguimiento</a:t>
            </a:r>
          </a:p>
        </p:txBody>
      </p:sp>
      <p:grpSp>
        <p:nvGrpSpPr>
          <p:cNvPr id="52" name="Group 51">
            <a:extLst>
              <a:ext uri="{FF2B5EF4-FFF2-40B4-BE49-F238E27FC236}">
                <a16:creationId xmlns:a16="http://schemas.microsoft.com/office/drawing/2014/main" id="{05B900FD-DD69-424B-ADDE-ACB9CB0E2CCA}"/>
              </a:ext>
            </a:extLst>
          </p:cNvPr>
          <p:cNvGrpSpPr/>
          <p:nvPr/>
        </p:nvGrpSpPr>
        <p:grpSpPr>
          <a:xfrm>
            <a:off x="2631600" y="6073555"/>
            <a:ext cx="131864" cy="109440"/>
            <a:chOff x="4200892" y="4432105"/>
            <a:chExt cx="109440" cy="109440"/>
          </a:xfrm>
        </p:grpSpPr>
        <p:grpSp>
          <p:nvGrpSpPr>
            <p:cNvPr id="53" name="Group 52">
              <a:extLst>
                <a:ext uri="{FF2B5EF4-FFF2-40B4-BE49-F238E27FC236}">
                  <a16:creationId xmlns:a16="http://schemas.microsoft.com/office/drawing/2014/main" id="{248847A3-3F1B-A542-8ABD-5A1734761EB4}"/>
                </a:ext>
              </a:extLst>
            </p:cNvPr>
            <p:cNvGrpSpPr>
              <a:grpSpLocks noChangeAspect="1"/>
            </p:cNvGrpSpPr>
            <p:nvPr/>
          </p:nvGrpSpPr>
          <p:grpSpPr>
            <a:xfrm rot="10800000">
              <a:off x="4210817" y="4439517"/>
              <a:ext cx="89587" cy="90000"/>
              <a:chOff x="3994150" y="4504881"/>
              <a:chExt cx="108000" cy="108498"/>
            </a:xfrm>
          </p:grpSpPr>
          <p:sp>
            <p:nvSpPr>
              <p:cNvPr id="56" name="Pie 55">
                <a:extLst>
                  <a:ext uri="{FF2B5EF4-FFF2-40B4-BE49-F238E27FC236}">
                    <a16:creationId xmlns:a16="http://schemas.microsoft.com/office/drawing/2014/main" id="{3FE76275-0D6D-8E4E-9963-E06C51EF41BA}"/>
                  </a:ext>
                </a:extLst>
              </p:cNvPr>
              <p:cNvSpPr/>
              <p:nvPr/>
            </p:nvSpPr>
            <p:spPr>
              <a:xfrm>
                <a:off x="3994150" y="4504881"/>
                <a:ext cx="108000" cy="108000"/>
              </a:xfrm>
              <a:prstGeom prst="pie">
                <a:avLst>
                  <a:gd name="adj1" fmla="val 5400000"/>
                  <a:gd name="adj2" fmla="val 16200000"/>
                </a:avLst>
              </a:prstGeom>
              <a:solidFill>
                <a:srgbClr val="C2E6E4"/>
              </a:solidFill>
              <a:ln w="254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_tradnl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57" name="Pie 56">
                <a:extLst>
                  <a:ext uri="{FF2B5EF4-FFF2-40B4-BE49-F238E27FC236}">
                    <a16:creationId xmlns:a16="http://schemas.microsoft.com/office/drawing/2014/main" id="{99BD0DCF-FAE1-BD4E-ABF0-297BE431C027}"/>
                  </a:ext>
                </a:extLst>
              </p:cNvPr>
              <p:cNvSpPr/>
              <p:nvPr/>
            </p:nvSpPr>
            <p:spPr>
              <a:xfrm rot="10800000">
                <a:off x="3994150" y="4505379"/>
                <a:ext cx="108000" cy="108000"/>
              </a:xfrm>
              <a:prstGeom prst="pie">
                <a:avLst>
                  <a:gd name="adj1" fmla="val 5400000"/>
                  <a:gd name="adj2" fmla="val 16200000"/>
                </a:avLst>
              </a:prstGeom>
              <a:solidFill>
                <a:srgbClr val="A0DADD"/>
              </a:solidFill>
              <a:ln w="254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_tradnl" dirty="0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54" name="Arc 53">
              <a:extLst>
                <a:ext uri="{FF2B5EF4-FFF2-40B4-BE49-F238E27FC236}">
                  <a16:creationId xmlns:a16="http://schemas.microsoft.com/office/drawing/2014/main" id="{31C8A836-14CE-4D42-8443-B2F42844CE25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4200892" y="4432105"/>
              <a:ext cx="109440" cy="109440"/>
            </a:xfrm>
            <a:prstGeom prst="arc">
              <a:avLst>
                <a:gd name="adj1" fmla="val 16200000"/>
                <a:gd name="adj2" fmla="val 5562293"/>
              </a:avLst>
            </a:prstGeom>
            <a:ln w="28575">
              <a:solidFill>
                <a:srgbClr val="00AEE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s-ES_tradnl" dirty="0"/>
            </a:p>
          </p:txBody>
        </p:sp>
        <p:sp>
          <p:nvSpPr>
            <p:cNvPr id="55" name="Arc 54">
              <a:extLst>
                <a:ext uri="{FF2B5EF4-FFF2-40B4-BE49-F238E27FC236}">
                  <a16:creationId xmlns:a16="http://schemas.microsoft.com/office/drawing/2014/main" id="{BBECD9F0-4479-2A48-BE0A-9910B9674116}"/>
                </a:ext>
              </a:extLst>
            </p:cNvPr>
            <p:cNvSpPr>
              <a:spLocks noChangeAspect="1"/>
            </p:cNvSpPr>
            <p:nvPr/>
          </p:nvSpPr>
          <p:spPr>
            <a:xfrm rot="10800000">
              <a:off x="4200892" y="4432105"/>
              <a:ext cx="109440" cy="109440"/>
            </a:xfrm>
            <a:prstGeom prst="arc">
              <a:avLst>
                <a:gd name="adj1" fmla="val 16200000"/>
                <a:gd name="adj2" fmla="val 5562293"/>
              </a:avLst>
            </a:prstGeom>
            <a:ln w="28575">
              <a:solidFill>
                <a:srgbClr val="0092C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s-ES_tradnl" dirty="0"/>
            </a:p>
          </p:txBody>
        </p:sp>
      </p:grpSp>
      <p:pic>
        <p:nvPicPr>
          <p:cNvPr id="5" name="Picture 4">
            <a:extLst>
              <a:ext uri="{FF2B5EF4-FFF2-40B4-BE49-F238E27FC236}">
                <a16:creationId xmlns:a16="http://schemas.microsoft.com/office/drawing/2014/main" id="{8AE02C4E-C775-5C47-8939-4D88C57C46D9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7999" y="5179177"/>
            <a:ext cx="1301287" cy="10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802092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TextBox 105">
            <a:extLst>
              <a:ext uri="{FF2B5EF4-FFF2-40B4-BE49-F238E27FC236}">
                <a16:creationId xmlns:a16="http://schemas.microsoft.com/office/drawing/2014/main" id="{BC4C80B7-C7AA-1043-AABA-37AC430FBC64}"/>
              </a:ext>
            </a:extLst>
          </p:cNvPr>
          <p:cNvSpPr txBox="1"/>
          <p:nvPr/>
        </p:nvSpPr>
        <p:spPr>
          <a:xfrm>
            <a:off x="2159999" y="5746448"/>
            <a:ext cx="52880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1200" b="1" dirty="0">
                <a:solidFill>
                  <a:srgbClr val="00AEEF"/>
                </a:solidFill>
                <a:latin typeface="Filson Pro Book" panose="02000000000000000000" pitchFamily="2" charset="77"/>
              </a:rPr>
              <a:t>15.2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D83B896E-6536-A342-A503-C7A3F085EAAF}"/>
              </a:ext>
            </a:extLst>
          </p:cNvPr>
          <p:cNvSpPr txBox="1"/>
          <p:nvPr/>
        </p:nvSpPr>
        <p:spPr>
          <a:xfrm>
            <a:off x="1236147" y="1430563"/>
            <a:ext cx="6255302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_tradnl" sz="3000" b="1" dirty="0">
                <a:solidFill>
                  <a:srgbClr val="00AEEF"/>
                </a:solidFill>
                <a:latin typeface="Filson Pro Book" panose="02000000000000000000" pitchFamily="2" charset="77"/>
              </a:rPr>
              <a:t>DESARROLLO DE LA AUDITORÍA</a:t>
            </a:r>
          </a:p>
        </p:txBody>
      </p:sp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id="{768C9111-165C-8440-A8C9-ECA52C687868}"/>
              </a:ext>
            </a:extLst>
          </p:cNvPr>
          <p:cNvCxnSpPr/>
          <p:nvPr/>
        </p:nvCxnSpPr>
        <p:spPr>
          <a:xfrm>
            <a:off x="1324841" y="1886802"/>
            <a:ext cx="6084000" cy="0"/>
          </a:xfrm>
          <a:prstGeom prst="line">
            <a:avLst/>
          </a:prstGeom>
          <a:ln w="19050">
            <a:solidFill>
              <a:srgbClr val="F6C04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Rectangle 46">
            <a:extLst>
              <a:ext uri="{FF2B5EF4-FFF2-40B4-BE49-F238E27FC236}">
                <a16:creationId xmlns:a16="http://schemas.microsoft.com/office/drawing/2014/main" id="{31174E40-FED5-454B-8523-19C03FF37005}"/>
              </a:ext>
            </a:extLst>
          </p:cNvPr>
          <p:cNvSpPr/>
          <p:nvPr/>
        </p:nvSpPr>
        <p:spPr>
          <a:xfrm>
            <a:off x="3175" y="2278279"/>
            <a:ext cx="238360" cy="240785"/>
          </a:xfrm>
          <a:prstGeom prst="rect">
            <a:avLst/>
          </a:prstGeom>
          <a:solidFill>
            <a:srgbClr val="6DCFF6"/>
          </a:solidFill>
          <a:ln>
            <a:solidFill>
              <a:srgbClr val="6DCFF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 dirty="0"/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5872FBF8-8A93-1841-9B41-1BB17F47D011}"/>
              </a:ext>
            </a:extLst>
          </p:cNvPr>
          <p:cNvSpPr/>
          <p:nvPr/>
        </p:nvSpPr>
        <p:spPr>
          <a:xfrm>
            <a:off x="244711" y="2279394"/>
            <a:ext cx="3979192" cy="239863"/>
          </a:xfrm>
          <a:prstGeom prst="rect">
            <a:avLst/>
          </a:prstGeom>
          <a:solidFill>
            <a:srgbClr val="0092C8"/>
          </a:solidFill>
          <a:ln>
            <a:solidFill>
              <a:srgbClr val="0092C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 dirty="0"/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A20CCA48-E86D-A642-9815-64CAC1E2534A}"/>
              </a:ext>
            </a:extLst>
          </p:cNvPr>
          <p:cNvSpPr txBox="1"/>
          <p:nvPr/>
        </p:nvSpPr>
        <p:spPr>
          <a:xfrm>
            <a:off x="191887" y="2245226"/>
            <a:ext cx="403201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1400" b="1" dirty="0">
                <a:solidFill>
                  <a:schemeClr val="bg1"/>
                </a:solidFill>
                <a:latin typeface="Gotham Medium" panose="02000604030000020004" pitchFamily="2" charset="0"/>
              </a:rPr>
              <a:t>XVIII. / INFORMACIÓN DOCUMENTADA</a:t>
            </a:r>
          </a:p>
        </p:txBody>
      </p:sp>
      <p:sp>
        <p:nvSpPr>
          <p:cNvPr id="70" name="Rectangle 69">
            <a:extLst>
              <a:ext uri="{FF2B5EF4-FFF2-40B4-BE49-F238E27FC236}">
                <a16:creationId xmlns:a16="http://schemas.microsoft.com/office/drawing/2014/main" id="{3B32B5E7-ED45-6945-942B-69C68272165A}"/>
              </a:ext>
            </a:extLst>
          </p:cNvPr>
          <p:cNvSpPr/>
          <p:nvPr/>
        </p:nvSpPr>
        <p:spPr>
          <a:xfrm>
            <a:off x="1095375" y="1163241"/>
            <a:ext cx="100800" cy="154384"/>
          </a:xfrm>
          <a:prstGeom prst="rect">
            <a:avLst/>
          </a:prstGeom>
          <a:solidFill>
            <a:srgbClr val="EE7D2E"/>
          </a:solidFill>
          <a:ln>
            <a:solidFill>
              <a:srgbClr val="EE7D2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 dirty="0"/>
          </a:p>
        </p:txBody>
      </p:sp>
      <p:sp>
        <p:nvSpPr>
          <p:cNvPr id="71" name="Rectangle 70">
            <a:extLst>
              <a:ext uri="{FF2B5EF4-FFF2-40B4-BE49-F238E27FC236}">
                <a16:creationId xmlns:a16="http://schemas.microsoft.com/office/drawing/2014/main" id="{A0F48E4F-354E-8D42-B488-D1086A08F77B}"/>
              </a:ext>
            </a:extLst>
          </p:cNvPr>
          <p:cNvSpPr/>
          <p:nvPr/>
        </p:nvSpPr>
        <p:spPr>
          <a:xfrm>
            <a:off x="1095375" y="1317624"/>
            <a:ext cx="100800" cy="574373"/>
          </a:xfrm>
          <a:prstGeom prst="rect">
            <a:avLst/>
          </a:prstGeom>
          <a:solidFill>
            <a:srgbClr val="F6C042"/>
          </a:solidFill>
          <a:ln>
            <a:solidFill>
              <a:srgbClr val="F6C04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 dirty="0"/>
          </a:p>
        </p:txBody>
      </p:sp>
      <p:sp>
        <p:nvSpPr>
          <p:cNvPr id="72" name="Rectangle 71">
            <a:extLst>
              <a:ext uri="{FF2B5EF4-FFF2-40B4-BE49-F238E27FC236}">
                <a16:creationId xmlns:a16="http://schemas.microsoft.com/office/drawing/2014/main" id="{1FA732A3-7B1A-284E-AE6F-12A67BEB5B54}"/>
              </a:ext>
            </a:extLst>
          </p:cNvPr>
          <p:cNvSpPr/>
          <p:nvPr/>
        </p:nvSpPr>
        <p:spPr>
          <a:xfrm>
            <a:off x="0" y="1173110"/>
            <a:ext cx="238360" cy="720000"/>
          </a:xfrm>
          <a:prstGeom prst="rect">
            <a:avLst/>
          </a:prstGeom>
          <a:solidFill>
            <a:srgbClr val="00AEEF"/>
          </a:solidFill>
          <a:ln>
            <a:solidFill>
              <a:srgbClr val="00AEE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 dirty="0"/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A7C30E5C-621F-F04F-AD83-7C213D62479D}"/>
              </a:ext>
            </a:extLst>
          </p:cNvPr>
          <p:cNvSpPr/>
          <p:nvPr/>
        </p:nvSpPr>
        <p:spPr>
          <a:xfrm>
            <a:off x="241710" y="1171998"/>
            <a:ext cx="753372" cy="720000"/>
          </a:xfrm>
          <a:prstGeom prst="rect">
            <a:avLst/>
          </a:prstGeom>
          <a:solidFill>
            <a:srgbClr val="002A41"/>
          </a:solidFill>
          <a:ln>
            <a:solidFill>
              <a:srgbClr val="002A4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 dirty="0"/>
          </a:p>
        </p:txBody>
      </p:sp>
      <p:sp>
        <p:nvSpPr>
          <p:cNvPr id="82" name="TextBox 81">
            <a:extLst>
              <a:ext uri="{FF2B5EF4-FFF2-40B4-BE49-F238E27FC236}">
                <a16:creationId xmlns:a16="http://schemas.microsoft.com/office/drawing/2014/main" id="{8B6663FE-9C5B-714F-8438-E6501F7F15CD}"/>
              </a:ext>
            </a:extLst>
          </p:cNvPr>
          <p:cNvSpPr txBox="1"/>
          <p:nvPr/>
        </p:nvSpPr>
        <p:spPr>
          <a:xfrm>
            <a:off x="147768" y="1151130"/>
            <a:ext cx="946093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_tradnl" sz="4400" b="1" dirty="0">
                <a:solidFill>
                  <a:schemeClr val="bg1"/>
                </a:solidFill>
                <a:latin typeface="Filson Pro Book" panose="02000000000000000000" pitchFamily="2" charset="77"/>
              </a:rPr>
              <a:t>02</a:t>
            </a:r>
          </a:p>
        </p:txBody>
      </p:sp>
      <p:pic>
        <p:nvPicPr>
          <p:cNvPr id="165" name="Picture 164">
            <a:extLst>
              <a:ext uri="{FF2B5EF4-FFF2-40B4-BE49-F238E27FC236}">
                <a16:creationId xmlns:a16="http://schemas.microsoft.com/office/drawing/2014/main" id="{EE98210F-2A8A-F14E-AADA-A739DC2E40E0}"/>
              </a:ext>
            </a:extLst>
          </p:cNvPr>
          <p:cNvPicPr>
            <a:picLocks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34400" y="133200"/>
            <a:ext cx="5324400" cy="1029600"/>
          </a:xfrm>
          <a:prstGeom prst="rect">
            <a:avLst/>
          </a:prstGeom>
        </p:spPr>
      </p:pic>
      <p:sp>
        <p:nvSpPr>
          <p:cNvPr id="68" name="Rectangle 67">
            <a:extLst>
              <a:ext uri="{FF2B5EF4-FFF2-40B4-BE49-F238E27FC236}">
                <a16:creationId xmlns:a16="http://schemas.microsoft.com/office/drawing/2014/main" id="{8034C197-78F7-E240-AD13-A502D38A1C0E}"/>
              </a:ext>
            </a:extLst>
          </p:cNvPr>
          <p:cNvSpPr/>
          <p:nvPr/>
        </p:nvSpPr>
        <p:spPr>
          <a:xfrm>
            <a:off x="-1553" y="4791419"/>
            <a:ext cx="238360" cy="240785"/>
          </a:xfrm>
          <a:prstGeom prst="rect">
            <a:avLst/>
          </a:prstGeom>
          <a:solidFill>
            <a:srgbClr val="6DCFF6"/>
          </a:solidFill>
          <a:ln>
            <a:solidFill>
              <a:srgbClr val="6DCFF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 dirty="0"/>
          </a:p>
        </p:txBody>
      </p:sp>
      <p:sp>
        <p:nvSpPr>
          <p:cNvPr id="69" name="Rectangle 68">
            <a:extLst>
              <a:ext uri="{FF2B5EF4-FFF2-40B4-BE49-F238E27FC236}">
                <a16:creationId xmlns:a16="http://schemas.microsoft.com/office/drawing/2014/main" id="{ABCA9571-7EAF-9448-94E6-5FC05FA20403}"/>
              </a:ext>
            </a:extLst>
          </p:cNvPr>
          <p:cNvSpPr/>
          <p:nvPr/>
        </p:nvSpPr>
        <p:spPr>
          <a:xfrm>
            <a:off x="239982" y="4792534"/>
            <a:ext cx="3651596" cy="239863"/>
          </a:xfrm>
          <a:prstGeom prst="rect">
            <a:avLst/>
          </a:prstGeom>
          <a:solidFill>
            <a:srgbClr val="0092C8"/>
          </a:solidFill>
          <a:ln>
            <a:solidFill>
              <a:srgbClr val="0092C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 dirty="0"/>
          </a:p>
        </p:txBody>
      </p:sp>
      <p:sp>
        <p:nvSpPr>
          <p:cNvPr id="74" name="TextBox 73">
            <a:extLst>
              <a:ext uri="{FF2B5EF4-FFF2-40B4-BE49-F238E27FC236}">
                <a16:creationId xmlns:a16="http://schemas.microsoft.com/office/drawing/2014/main" id="{5F0E1945-2B6A-1749-AD41-7D9F1473CC19}"/>
              </a:ext>
            </a:extLst>
          </p:cNvPr>
          <p:cNvSpPr txBox="1"/>
          <p:nvPr/>
        </p:nvSpPr>
        <p:spPr>
          <a:xfrm>
            <a:off x="187160" y="4758366"/>
            <a:ext cx="365159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1400" b="1" dirty="0">
                <a:solidFill>
                  <a:schemeClr val="bg1"/>
                </a:solidFill>
                <a:latin typeface="Gotham Medium" panose="02000604030000020004" pitchFamily="2" charset="0"/>
              </a:rPr>
              <a:t>XX. / ENCUESTAS DE SATISFACCIÓN</a:t>
            </a:r>
          </a:p>
        </p:txBody>
      </p:sp>
      <p:sp>
        <p:nvSpPr>
          <p:cNvPr id="75" name="TextBox 74">
            <a:extLst>
              <a:ext uri="{FF2B5EF4-FFF2-40B4-BE49-F238E27FC236}">
                <a16:creationId xmlns:a16="http://schemas.microsoft.com/office/drawing/2014/main" id="{7D6AB6E3-3170-EC4D-8149-96653D398540}"/>
              </a:ext>
            </a:extLst>
          </p:cNvPr>
          <p:cNvSpPr txBox="1"/>
          <p:nvPr/>
        </p:nvSpPr>
        <p:spPr>
          <a:xfrm>
            <a:off x="2758946" y="5351954"/>
            <a:ext cx="765162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_tradnl" sz="1100" dirty="0">
                <a:latin typeface="Gotham Medium" panose="02000604030000020004" pitchFamily="2" charset="0"/>
              </a:rPr>
              <a:t>Encuesta</a:t>
            </a:r>
          </a:p>
        </p:txBody>
      </p:sp>
      <p:sp>
        <p:nvSpPr>
          <p:cNvPr id="76" name="TextBox 75">
            <a:extLst>
              <a:ext uri="{FF2B5EF4-FFF2-40B4-BE49-F238E27FC236}">
                <a16:creationId xmlns:a16="http://schemas.microsoft.com/office/drawing/2014/main" id="{D14C564C-62F2-6B49-85DA-E31A9BA86224}"/>
              </a:ext>
            </a:extLst>
          </p:cNvPr>
          <p:cNvSpPr txBox="1"/>
          <p:nvPr/>
        </p:nvSpPr>
        <p:spPr>
          <a:xfrm>
            <a:off x="2758946" y="6106448"/>
            <a:ext cx="765162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_tradnl" sz="1100" dirty="0">
                <a:latin typeface="Gotham Medium" panose="02000604030000020004" pitchFamily="2" charset="0"/>
              </a:rPr>
              <a:t>Resultados de la encuesta</a:t>
            </a:r>
          </a:p>
        </p:txBody>
      </p:sp>
      <p:cxnSp>
        <p:nvCxnSpPr>
          <p:cNvPr id="77" name="Straight Connector 76">
            <a:extLst>
              <a:ext uri="{FF2B5EF4-FFF2-40B4-BE49-F238E27FC236}">
                <a16:creationId xmlns:a16="http://schemas.microsoft.com/office/drawing/2014/main" id="{2B7FC172-AB92-A349-ABEE-59BC06DA3F98}"/>
              </a:ext>
            </a:extLst>
          </p:cNvPr>
          <p:cNvCxnSpPr>
            <a:cxnSpLocks/>
          </p:cNvCxnSpPr>
          <p:nvPr/>
        </p:nvCxnSpPr>
        <p:spPr>
          <a:xfrm>
            <a:off x="2632506" y="5373459"/>
            <a:ext cx="0" cy="972000"/>
          </a:xfrm>
          <a:prstGeom prst="line">
            <a:avLst/>
          </a:prstGeom>
          <a:ln w="57150" cap="rnd">
            <a:solidFill>
              <a:srgbClr val="F6C04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8" name="Group 77">
            <a:extLst>
              <a:ext uri="{FF2B5EF4-FFF2-40B4-BE49-F238E27FC236}">
                <a16:creationId xmlns:a16="http://schemas.microsoft.com/office/drawing/2014/main" id="{AB2D15C1-3C05-CC46-BB7E-F23DA73FBFE2}"/>
              </a:ext>
            </a:extLst>
          </p:cNvPr>
          <p:cNvGrpSpPr/>
          <p:nvPr/>
        </p:nvGrpSpPr>
        <p:grpSpPr>
          <a:xfrm>
            <a:off x="2577816" y="5423954"/>
            <a:ext cx="109440" cy="109440"/>
            <a:chOff x="4200892" y="4432105"/>
            <a:chExt cx="109440" cy="109440"/>
          </a:xfrm>
        </p:grpSpPr>
        <p:grpSp>
          <p:nvGrpSpPr>
            <p:cNvPr id="79" name="Group 78">
              <a:extLst>
                <a:ext uri="{FF2B5EF4-FFF2-40B4-BE49-F238E27FC236}">
                  <a16:creationId xmlns:a16="http://schemas.microsoft.com/office/drawing/2014/main" id="{E3A1A723-B4BB-2547-BBCF-2D10BE1F143F}"/>
                </a:ext>
              </a:extLst>
            </p:cNvPr>
            <p:cNvGrpSpPr>
              <a:grpSpLocks noChangeAspect="1"/>
            </p:cNvGrpSpPr>
            <p:nvPr/>
          </p:nvGrpSpPr>
          <p:grpSpPr>
            <a:xfrm rot="10800000">
              <a:off x="4210817" y="4439517"/>
              <a:ext cx="89587" cy="90000"/>
              <a:chOff x="3994150" y="4504881"/>
              <a:chExt cx="108000" cy="108498"/>
            </a:xfrm>
          </p:grpSpPr>
          <p:sp>
            <p:nvSpPr>
              <p:cNvPr id="83" name="Pie 82">
                <a:extLst>
                  <a:ext uri="{FF2B5EF4-FFF2-40B4-BE49-F238E27FC236}">
                    <a16:creationId xmlns:a16="http://schemas.microsoft.com/office/drawing/2014/main" id="{48869D91-7275-164D-8474-6815000EDB1C}"/>
                  </a:ext>
                </a:extLst>
              </p:cNvPr>
              <p:cNvSpPr/>
              <p:nvPr/>
            </p:nvSpPr>
            <p:spPr>
              <a:xfrm>
                <a:off x="3994150" y="4504881"/>
                <a:ext cx="108000" cy="108000"/>
              </a:xfrm>
              <a:prstGeom prst="pie">
                <a:avLst>
                  <a:gd name="adj1" fmla="val 5400000"/>
                  <a:gd name="adj2" fmla="val 16200000"/>
                </a:avLst>
              </a:prstGeom>
              <a:solidFill>
                <a:srgbClr val="C2E6E4"/>
              </a:solidFill>
              <a:ln w="254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_tradnl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84" name="Pie 83">
                <a:extLst>
                  <a:ext uri="{FF2B5EF4-FFF2-40B4-BE49-F238E27FC236}">
                    <a16:creationId xmlns:a16="http://schemas.microsoft.com/office/drawing/2014/main" id="{B56B64A4-344B-B845-8B51-3B778985863A}"/>
                  </a:ext>
                </a:extLst>
              </p:cNvPr>
              <p:cNvSpPr/>
              <p:nvPr/>
            </p:nvSpPr>
            <p:spPr>
              <a:xfrm rot="10800000">
                <a:off x="3994150" y="4505379"/>
                <a:ext cx="108000" cy="108000"/>
              </a:xfrm>
              <a:prstGeom prst="pie">
                <a:avLst>
                  <a:gd name="adj1" fmla="val 5400000"/>
                  <a:gd name="adj2" fmla="val 16200000"/>
                </a:avLst>
              </a:prstGeom>
              <a:solidFill>
                <a:srgbClr val="A0DADD"/>
              </a:solidFill>
              <a:ln w="254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_tradnl" dirty="0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80" name="Arc 79">
              <a:extLst>
                <a:ext uri="{FF2B5EF4-FFF2-40B4-BE49-F238E27FC236}">
                  <a16:creationId xmlns:a16="http://schemas.microsoft.com/office/drawing/2014/main" id="{2046B40D-8F9E-E54D-87BD-DDB82EFCE00C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4200892" y="4432105"/>
              <a:ext cx="109440" cy="109440"/>
            </a:xfrm>
            <a:prstGeom prst="arc">
              <a:avLst>
                <a:gd name="adj1" fmla="val 16200000"/>
                <a:gd name="adj2" fmla="val 5562293"/>
              </a:avLst>
            </a:prstGeom>
            <a:ln w="28575">
              <a:solidFill>
                <a:srgbClr val="00AEE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s-ES_tradnl" dirty="0"/>
            </a:p>
          </p:txBody>
        </p:sp>
        <p:sp>
          <p:nvSpPr>
            <p:cNvPr id="81" name="Arc 80">
              <a:extLst>
                <a:ext uri="{FF2B5EF4-FFF2-40B4-BE49-F238E27FC236}">
                  <a16:creationId xmlns:a16="http://schemas.microsoft.com/office/drawing/2014/main" id="{C55040D7-FA14-6C43-AD30-D6A41798D598}"/>
                </a:ext>
              </a:extLst>
            </p:cNvPr>
            <p:cNvSpPr>
              <a:spLocks noChangeAspect="1"/>
            </p:cNvSpPr>
            <p:nvPr/>
          </p:nvSpPr>
          <p:spPr>
            <a:xfrm rot="10800000">
              <a:off x="4200892" y="4432105"/>
              <a:ext cx="109440" cy="109440"/>
            </a:xfrm>
            <a:prstGeom prst="arc">
              <a:avLst>
                <a:gd name="adj1" fmla="val 16200000"/>
                <a:gd name="adj2" fmla="val 5562293"/>
              </a:avLst>
            </a:prstGeom>
            <a:ln w="28575">
              <a:solidFill>
                <a:srgbClr val="0092C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s-ES_tradnl" dirty="0"/>
            </a:p>
          </p:txBody>
        </p:sp>
      </p:grpSp>
      <p:grpSp>
        <p:nvGrpSpPr>
          <p:cNvPr id="85" name="Group 84">
            <a:extLst>
              <a:ext uri="{FF2B5EF4-FFF2-40B4-BE49-F238E27FC236}">
                <a16:creationId xmlns:a16="http://schemas.microsoft.com/office/drawing/2014/main" id="{EA551D47-DEBE-4344-AEFE-A6CF99C9649D}"/>
              </a:ext>
            </a:extLst>
          </p:cNvPr>
          <p:cNvGrpSpPr/>
          <p:nvPr/>
        </p:nvGrpSpPr>
        <p:grpSpPr>
          <a:xfrm>
            <a:off x="2574638" y="6178448"/>
            <a:ext cx="109440" cy="109440"/>
            <a:chOff x="4200892" y="4432105"/>
            <a:chExt cx="109440" cy="109440"/>
          </a:xfrm>
        </p:grpSpPr>
        <p:grpSp>
          <p:nvGrpSpPr>
            <p:cNvPr id="86" name="Group 85">
              <a:extLst>
                <a:ext uri="{FF2B5EF4-FFF2-40B4-BE49-F238E27FC236}">
                  <a16:creationId xmlns:a16="http://schemas.microsoft.com/office/drawing/2014/main" id="{D8039CA5-CEE2-DB41-862B-4E89E2A79F18}"/>
                </a:ext>
              </a:extLst>
            </p:cNvPr>
            <p:cNvGrpSpPr>
              <a:grpSpLocks noChangeAspect="1"/>
            </p:cNvGrpSpPr>
            <p:nvPr/>
          </p:nvGrpSpPr>
          <p:grpSpPr>
            <a:xfrm rot="10800000">
              <a:off x="4210817" y="4439517"/>
              <a:ext cx="89587" cy="90000"/>
              <a:chOff x="3994150" y="4504881"/>
              <a:chExt cx="108000" cy="108498"/>
            </a:xfrm>
          </p:grpSpPr>
          <p:sp>
            <p:nvSpPr>
              <p:cNvPr id="89" name="Pie 88">
                <a:extLst>
                  <a:ext uri="{FF2B5EF4-FFF2-40B4-BE49-F238E27FC236}">
                    <a16:creationId xmlns:a16="http://schemas.microsoft.com/office/drawing/2014/main" id="{54266F5D-3651-AC4A-9A52-6E0F1E327481}"/>
                  </a:ext>
                </a:extLst>
              </p:cNvPr>
              <p:cNvSpPr/>
              <p:nvPr/>
            </p:nvSpPr>
            <p:spPr>
              <a:xfrm>
                <a:off x="3994150" y="4504881"/>
                <a:ext cx="108000" cy="108000"/>
              </a:xfrm>
              <a:prstGeom prst="pie">
                <a:avLst>
                  <a:gd name="adj1" fmla="val 5400000"/>
                  <a:gd name="adj2" fmla="val 16200000"/>
                </a:avLst>
              </a:prstGeom>
              <a:solidFill>
                <a:srgbClr val="C2E6E4"/>
              </a:solidFill>
              <a:ln w="254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_tradnl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90" name="Pie 89">
                <a:extLst>
                  <a:ext uri="{FF2B5EF4-FFF2-40B4-BE49-F238E27FC236}">
                    <a16:creationId xmlns:a16="http://schemas.microsoft.com/office/drawing/2014/main" id="{2311235A-B889-7946-92F9-03836E95FC7B}"/>
                  </a:ext>
                </a:extLst>
              </p:cNvPr>
              <p:cNvSpPr/>
              <p:nvPr/>
            </p:nvSpPr>
            <p:spPr>
              <a:xfrm rot="10800000">
                <a:off x="3994150" y="4505379"/>
                <a:ext cx="108000" cy="108000"/>
              </a:xfrm>
              <a:prstGeom prst="pie">
                <a:avLst>
                  <a:gd name="adj1" fmla="val 5400000"/>
                  <a:gd name="adj2" fmla="val 16200000"/>
                </a:avLst>
              </a:prstGeom>
              <a:solidFill>
                <a:srgbClr val="A0DADD"/>
              </a:solidFill>
              <a:ln w="254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_tradnl" dirty="0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87" name="Arc 86">
              <a:extLst>
                <a:ext uri="{FF2B5EF4-FFF2-40B4-BE49-F238E27FC236}">
                  <a16:creationId xmlns:a16="http://schemas.microsoft.com/office/drawing/2014/main" id="{FA305104-AEC9-5543-8C0E-B56FD0C34329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4200892" y="4432105"/>
              <a:ext cx="109440" cy="109440"/>
            </a:xfrm>
            <a:prstGeom prst="arc">
              <a:avLst>
                <a:gd name="adj1" fmla="val 16200000"/>
                <a:gd name="adj2" fmla="val 5562293"/>
              </a:avLst>
            </a:prstGeom>
            <a:ln w="28575">
              <a:solidFill>
                <a:srgbClr val="00AEE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s-ES_tradnl" dirty="0"/>
            </a:p>
          </p:txBody>
        </p:sp>
        <p:sp>
          <p:nvSpPr>
            <p:cNvPr id="88" name="Arc 87">
              <a:extLst>
                <a:ext uri="{FF2B5EF4-FFF2-40B4-BE49-F238E27FC236}">
                  <a16:creationId xmlns:a16="http://schemas.microsoft.com/office/drawing/2014/main" id="{E3019BFF-7D50-3748-B4A5-A2A403EDFB73}"/>
                </a:ext>
              </a:extLst>
            </p:cNvPr>
            <p:cNvSpPr>
              <a:spLocks noChangeAspect="1"/>
            </p:cNvSpPr>
            <p:nvPr/>
          </p:nvSpPr>
          <p:spPr>
            <a:xfrm rot="10800000">
              <a:off x="4200892" y="4432105"/>
              <a:ext cx="109440" cy="109440"/>
            </a:xfrm>
            <a:prstGeom prst="arc">
              <a:avLst>
                <a:gd name="adj1" fmla="val 16200000"/>
                <a:gd name="adj2" fmla="val 5562293"/>
              </a:avLst>
            </a:prstGeom>
            <a:ln w="28575">
              <a:solidFill>
                <a:srgbClr val="0092C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s-ES_tradnl" dirty="0"/>
            </a:p>
          </p:txBody>
        </p:sp>
      </p:grpSp>
      <p:grpSp>
        <p:nvGrpSpPr>
          <p:cNvPr id="91" name="Group 90">
            <a:extLst>
              <a:ext uri="{FF2B5EF4-FFF2-40B4-BE49-F238E27FC236}">
                <a16:creationId xmlns:a16="http://schemas.microsoft.com/office/drawing/2014/main" id="{9FB94333-E125-1849-BCC3-48490486340C}"/>
              </a:ext>
            </a:extLst>
          </p:cNvPr>
          <p:cNvGrpSpPr/>
          <p:nvPr/>
        </p:nvGrpSpPr>
        <p:grpSpPr>
          <a:xfrm>
            <a:off x="2574638" y="5818448"/>
            <a:ext cx="109440" cy="109440"/>
            <a:chOff x="4200892" y="4432105"/>
            <a:chExt cx="109440" cy="109440"/>
          </a:xfrm>
        </p:grpSpPr>
        <p:grpSp>
          <p:nvGrpSpPr>
            <p:cNvPr id="92" name="Group 91">
              <a:extLst>
                <a:ext uri="{FF2B5EF4-FFF2-40B4-BE49-F238E27FC236}">
                  <a16:creationId xmlns:a16="http://schemas.microsoft.com/office/drawing/2014/main" id="{250678FD-BE29-744F-926A-B70CB9EA3F1B}"/>
                </a:ext>
              </a:extLst>
            </p:cNvPr>
            <p:cNvGrpSpPr>
              <a:grpSpLocks noChangeAspect="1"/>
            </p:cNvGrpSpPr>
            <p:nvPr/>
          </p:nvGrpSpPr>
          <p:grpSpPr>
            <a:xfrm rot="10800000">
              <a:off x="4210817" y="4439517"/>
              <a:ext cx="89587" cy="90000"/>
              <a:chOff x="3994150" y="4504881"/>
              <a:chExt cx="108000" cy="108498"/>
            </a:xfrm>
          </p:grpSpPr>
          <p:sp>
            <p:nvSpPr>
              <p:cNvPr id="95" name="Pie 94">
                <a:extLst>
                  <a:ext uri="{FF2B5EF4-FFF2-40B4-BE49-F238E27FC236}">
                    <a16:creationId xmlns:a16="http://schemas.microsoft.com/office/drawing/2014/main" id="{FC938A2B-800A-FF4F-9038-75EF7F16A7C6}"/>
                  </a:ext>
                </a:extLst>
              </p:cNvPr>
              <p:cNvSpPr/>
              <p:nvPr/>
            </p:nvSpPr>
            <p:spPr>
              <a:xfrm>
                <a:off x="3994150" y="4504881"/>
                <a:ext cx="108000" cy="108000"/>
              </a:xfrm>
              <a:prstGeom prst="pie">
                <a:avLst>
                  <a:gd name="adj1" fmla="val 5400000"/>
                  <a:gd name="adj2" fmla="val 16200000"/>
                </a:avLst>
              </a:prstGeom>
              <a:solidFill>
                <a:srgbClr val="C2E6E4"/>
              </a:solidFill>
              <a:ln w="254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_tradnl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96" name="Pie 95">
                <a:extLst>
                  <a:ext uri="{FF2B5EF4-FFF2-40B4-BE49-F238E27FC236}">
                    <a16:creationId xmlns:a16="http://schemas.microsoft.com/office/drawing/2014/main" id="{0CD116FC-A3FB-1F4C-B33A-8DE1BD2506B3}"/>
                  </a:ext>
                </a:extLst>
              </p:cNvPr>
              <p:cNvSpPr/>
              <p:nvPr/>
            </p:nvSpPr>
            <p:spPr>
              <a:xfrm rot="10800000">
                <a:off x="3994150" y="4505379"/>
                <a:ext cx="108000" cy="108000"/>
              </a:xfrm>
              <a:prstGeom prst="pie">
                <a:avLst>
                  <a:gd name="adj1" fmla="val 5400000"/>
                  <a:gd name="adj2" fmla="val 16200000"/>
                </a:avLst>
              </a:prstGeom>
              <a:solidFill>
                <a:srgbClr val="A0DADD"/>
              </a:solidFill>
              <a:ln w="254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_tradnl" dirty="0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93" name="Arc 92">
              <a:extLst>
                <a:ext uri="{FF2B5EF4-FFF2-40B4-BE49-F238E27FC236}">
                  <a16:creationId xmlns:a16="http://schemas.microsoft.com/office/drawing/2014/main" id="{E61FFC91-099C-7542-9B57-5B32FEB23ED3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4200892" y="4432105"/>
              <a:ext cx="109440" cy="109440"/>
            </a:xfrm>
            <a:prstGeom prst="arc">
              <a:avLst>
                <a:gd name="adj1" fmla="val 16200000"/>
                <a:gd name="adj2" fmla="val 5562293"/>
              </a:avLst>
            </a:prstGeom>
            <a:ln w="28575">
              <a:solidFill>
                <a:srgbClr val="00AEE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s-ES_tradnl" dirty="0"/>
            </a:p>
          </p:txBody>
        </p:sp>
        <p:sp>
          <p:nvSpPr>
            <p:cNvPr id="94" name="Arc 93">
              <a:extLst>
                <a:ext uri="{FF2B5EF4-FFF2-40B4-BE49-F238E27FC236}">
                  <a16:creationId xmlns:a16="http://schemas.microsoft.com/office/drawing/2014/main" id="{4F1A099C-550C-1140-BC02-CFF1337441D5}"/>
                </a:ext>
              </a:extLst>
            </p:cNvPr>
            <p:cNvSpPr>
              <a:spLocks noChangeAspect="1"/>
            </p:cNvSpPr>
            <p:nvPr/>
          </p:nvSpPr>
          <p:spPr>
            <a:xfrm rot="10800000">
              <a:off x="4200892" y="4432105"/>
              <a:ext cx="109440" cy="109440"/>
            </a:xfrm>
            <a:prstGeom prst="arc">
              <a:avLst>
                <a:gd name="adj1" fmla="val 16200000"/>
                <a:gd name="adj2" fmla="val 5562293"/>
              </a:avLst>
            </a:prstGeom>
            <a:ln w="28575">
              <a:solidFill>
                <a:srgbClr val="0092C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s-ES_tradnl" dirty="0"/>
            </a:p>
          </p:txBody>
        </p:sp>
      </p:grpSp>
      <p:sp>
        <p:nvSpPr>
          <p:cNvPr id="103" name="TextBox 102">
            <a:extLst>
              <a:ext uri="{FF2B5EF4-FFF2-40B4-BE49-F238E27FC236}">
                <a16:creationId xmlns:a16="http://schemas.microsoft.com/office/drawing/2014/main" id="{40622352-53B4-BF45-99E2-BC284F183835}"/>
              </a:ext>
            </a:extLst>
          </p:cNvPr>
          <p:cNvSpPr txBox="1"/>
          <p:nvPr/>
        </p:nvSpPr>
        <p:spPr>
          <a:xfrm>
            <a:off x="2160000" y="5351954"/>
            <a:ext cx="68964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1200" b="1" dirty="0">
                <a:solidFill>
                  <a:srgbClr val="00AEEF"/>
                </a:solidFill>
                <a:latin typeface="Filson Pro Book" panose="02000000000000000000" pitchFamily="2" charset="77"/>
              </a:rPr>
              <a:t>15.1</a:t>
            </a:r>
          </a:p>
        </p:txBody>
      </p:sp>
      <p:sp>
        <p:nvSpPr>
          <p:cNvPr id="104" name="TextBox 103">
            <a:extLst>
              <a:ext uri="{FF2B5EF4-FFF2-40B4-BE49-F238E27FC236}">
                <a16:creationId xmlns:a16="http://schemas.microsoft.com/office/drawing/2014/main" id="{AA337B62-44FA-F94F-BA1B-2DDA8CAC7516}"/>
              </a:ext>
            </a:extLst>
          </p:cNvPr>
          <p:cNvSpPr txBox="1"/>
          <p:nvPr/>
        </p:nvSpPr>
        <p:spPr>
          <a:xfrm>
            <a:off x="2159999" y="6106448"/>
            <a:ext cx="1332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1200" b="1" dirty="0">
                <a:solidFill>
                  <a:srgbClr val="00AEEF"/>
                </a:solidFill>
                <a:latin typeface="Filson Pro Book" panose="02000000000000000000" pitchFamily="2" charset="77"/>
              </a:rPr>
              <a:t>15.3</a:t>
            </a:r>
          </a:p>
        </p:txBody>
      </p:sp>
      <p:sp>
        <p:nvSpPr>
          <p:cNvPr id="147" name="TextBox 146">
            <a:extLst>
              <a:ext uri="{FF2B5EF4-FFF2-40B4-BE49-F238E27FC236}">
                <a16:creationId xmlns:a16="http://schemas.microsoft.com/office/drawing/2014/main" id="{4E33F7A0-71AC-7846-9C45-2ED60C21465E}"/>
              </a:ext>
            </a:extLst>
          </p:cNvPr>
          <p:cNvSpPr txBox="1"/>
          <p:nvPr/>
        </p:nvSpPr>
        <p:spPr>
          <a:xfrm>
            <a:off x="2760073" y="5746448"/>
            <a:ext cx="765162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_tradnl" sz="1100" dirty="0">
                <a:latin typeface="Gotham Medium" panose="02000604030000020004" pitchFamily="2" charset="0"/>
              </a:rPr>
              <a:t>Ficha de la encuesta</a:t>
            </a:r>
          </a:p>
        </p:txBody>
      </p:sp>
      <p:sp>
        <p:nvSpPr>
          <p:cNvPr id="97" name="TextBox 96">
            <a:extLst>
              <a:ext uri="{FF2B5EF4-FFF2-40B4-BE49-F238E27FC236}">
                <a16:creationId xmlns:a16="http://schemas.microsoft.com/office/drawing/2014/main" id="{BC782A5E-5124-E445-9111-E72FAA5F9F70}"/>
              </a:ext>
            </a:extLst>
          </p:cNvPr>
          <p:cNvSpPr txBox="1"/>
          <p:nvPr/>
        </p:nvSpPr>
        <p:spPr>
          <a:xfrm>
            <a:off x="674314" y="2781605"/>
            <a:ext cx="10567427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_tradnl" sz="1100" b="1" i="1" dirty="0">
                <a:latin typeface="Gotham Medium" panose="02000604030000020004" pitchFamily="2" charset="0"/>
              </a:rPr>
              <a:t>Debe mostrarse todos los procesos con la caracterización, procedimientos, formatos, y demás documentos debidamente aprobados y la forma o el procedimiento como toda la información, asegurando la disponibilidad para las partes interesadas y el control de la información, etc.: Micro sitio del SIGCMA y/o repositorio donde se aloje la información</a:t>
            </a:r>
          </a:p>
        </p:txBody>
      </p:sp>
      <p:sp>
        <p:nvSpPr>
          <p:cNvPr id="98" name="Rectangle 97">
            <a:extLst>
              <a:ext uri="{FF2B5EF4-FFF2-40B4-BE49-F238E27FC236}">
                <a16:creationId xmlns:a16="http://schemas.microsoft.com/office/drawing/2014/main" id="{F72D6193-CCE5-2541-A654-ED4DE95EA8C2}"/>
              </a:ext>
            </a:extLst>
          </p:cNvPr>
          <p:cNvSpPr/>
          <p:nvPr/>
        </p:nvSpPr>
        <p:spPr>
          <a:xfrm>
            <a:off x="-1552" y="3583437"/>
            <a:ext cx="238360" cy="240785"/>
          </a:xfrm>
          <a:prstGeom prst="rect">
            <a:avLst/>
          </a:prstGeom>
          <a:solidFill>
            <a:srgbClr val="6DCFF6"/>
          </a:solidFill>
          <a:ln>
            <a:solidFill>
              <a:srgbClr val="6DCFF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 dirty="0"/>
          </a:p>
        </p:txBody>
      </p:sp>
      <p:sp>
        <p:nvSpPr>
          <p:cNvPr id="99" name="Rectangle 98">
            <a:extLst>
              <a:ext uri="{FF2B5EF4-FFF2-40B4-BE49-F238E27FC236}">
                <a16:creationId xmlns:a16="http://schemas.microsoft.com/office/drawing/2014/main" id="{66666372-922D-4B4B-96A3-9BEE281CEA10}"/>
              </a:ext>
            </a:extLst>
          </p:cNvPr>
          <p:cNvSpPr/>
          <p:nvPr/>
        </p:nvSpPr>
        <p:spPr>
          <a:xfrm>
            <a:off x="239984" y="3584552"/>
            <a:ext cx="3247240" cy="239863"/>
          </a:xfrm>
          <a:prstGeom prst="rect">
            <a:avLst/>
          </a:prstGeom>
          <a:solidFill>
            <a:srgbClr val="0092C8"/>
          </a:solidFill>
          <a:ln>
            <a:solidFill>
              <a:srgbClr val="0092C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 dirty="0"/>
          </a:p>
        </p:txBody>
      </p:sp>
      <p:sp>
        <p:nvSpPr>
          <p:cNvPr id="100" name="TextBox 99">
            <a:extLst>
              <a:ext uri="{FF2B5EF4-FFF2-40B4-BE49-F238E27FC236}">
                <a16:creationId xmlns:a16="http://schemas.microsoft.com/office/drawing/2014/main" id="{779E03CA-C8A0-4849-9150-BE811E7BD20F}"/>
              </a:ext>
            </a:extLst>
          </p:cNvPr>
          <p:cNvSpPr txBox="1"/>
          <p:nvPr/>
        </p:nvSpPr>
        <p:spPr>
          <a:xfrm>
            <a:off x="187161" y="3550384"/>
            <a:ext cx="324724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1400" b="1" dirty="0">
                <a:solidFill>
                  <a:schemeClr val="bg1"/>
                </a:solidFill>
                <a:latin typeface="Gotham Medium" panose="02000604030000020004" pitchFamily="2" charset="0"/>
              </a:rPr>
              <a:t>XIX. / CONTROL DE PROCESOS</a:t>
            </a:r>
          </a:p>
        </p:txBody>
      </p:sp>
      <p:sp>
        <p:nvSpPr>
          <p:cNvPr id="101" name="TextBox 100">
            <a:extLst>
              <a:ext uri="{FF2B5EF4-FFF2-40B4-BE49-F238E27FC236}">
                <a16:creationId xmlns:a16="http://schemas.microsoft.com/office/drawing/2014/main" id="{E8DA4B22-3321-B845-A63C-A7826223022C}"/>
              </a:ext>
            </a:extLst>
          </p:cNvPr>
          <p:cNvSpPr txBox="1"/>
          <p:nvPr/>
        </p:nvSpPr>
        <p:spPr>
          <a:xfrm>
            <a:off x="669587" y="4086763"/>
            <a:ext cx="10567427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_tradnl" sz="1100" b="1" i="1" dirty="0">
                <a:latin typeface="Gotham Medium" panose="02000604030000020004" pitchFamily="2" charset="0"/>
              </a:rPr>
              <a:t>Deben mostrarse las matrices de seguimiento, y en el caso de los despachos judiciales las matrices que llevan y toda la trazabilidad desde Justicia XXI WEB.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208089AF-FB7D-F54F-857B-54B0510D7170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8000" y="5304591"/>
            <a:ext cx="1080000" cy="10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097858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Rectangle 47">
            <a:extLst>
              <a:ext uri="{FF2B5EF4-FFF2-40B4-BE49-F238E27FC236}">
                <a16:creationId xmlns:a16="http://schemas.microsoft.com/office/drawing/2014/main" id="{5872FBF8-8A93-1841-9B41-1BB17F47D011}"/>
              </a:ext>
            </a:extLst>
          </p:cNvPr>
          <p:cNvSpPr/>
          <p:nvPr/>
        </p:nvSpPr>
        <p:spPr>
          <a:xfrm>
            <a:off x="244710" y="2279394"/>
            <a:ext cx="1535964" cy="239863"/>
          </a:xfrm>
          <a:prstGeom prst="rect">
            <a:avLst/>
          </a:prstGeom>
          <a:solidFill>
            <a:srgbClr val="0092C8"/>
          </a:solidFill>
          <a:ln>
            <a:solidFill>
              <a:srgbClr val="0092C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 dirty="0"/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A20CCA48-E86D-A642-9815-64CAC1E2534A}"/>
              </a:ext>
            </a:extLst>
          </p:cNvPr>
          <p:cNvSpPr txBox="1"/>
          <p:nvPr/>
        </p:nvSpPr>
        <p:spPr>
          <a:xfrm>
            <a:off x="191888" y="2245226"/>
            <a:ext cx="158878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1400" b="1" dirty="0">
                <a:solidFill>
                  <a:schemeClr val="bg1"/>
                </a:solidFill>
                <a:latin typeface="Gotham Medium" panose="02000604030000020004" pitchFamily="2" charset="0"/>
              </a:rPr>
              <a:t>XXI. / MEJORA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D83B896E-6536-A342-A503-C7A3F085EAAF}"/>
              </a:ext>
            </a:extLst>
          </p:cNvPr>
          <p:cNvSpPr txBox="1"/>
          <p:nvPr/>
        </p:nvSpPr>
        <p:spPr>
          <a:xfrm>
            <a:off x="1236147" y="1430563"/>
            <a:ext cx="6255302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_tradnl" sz="3000" b="1" dirty="0">
                <a:solidFill>
                  <a:srgbClr val="00AEEF"/>
                </a:solidFill>
                <a:latin typeface="Filson Pro Book" panose="02000000000000000000" pitchFamily="2" charset="77"/>
              </a:rPr>
              <a:t>DESARROLLO DE LA AUDITORÍA</a:t>
            </a: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688F2888-3AF1-5949-A31C-1AC24445D462}"/>
              </a:ext>
            </a:extLst>
          </p:cNvPr>
          <p:cNvSpPr/>
          <p:nvPr/>
        </p:nvSpPr>
        <p:spPr>
          <a:xfrm>
            <a:off x="1095375" y="1163241"/>
            <a:ext cx="100800" cy="154384"/>
          </a:xfrm>
          <a:prstGeom prst="rect">
            <a:avLst/>
          </a:prstGeom>
          <a:solidFill>
            <a:srgbClr val="002A41"/>
          </a:solidFill>
          <a:ln>
            <a:solidFill>
              <a:srgbClr val="002A4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 dirty="0"/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BBD84F1C-1FA3-F24A-9C58-C1972F003B0F}"/>
              </a:ext>
            </a:extLst>
          </p:cNvPr>
          <p:cNvSpPr/>
          <p:nvPr/>
        </p:nvSpPr>
        <p:spPr>
          <a:xfrm>
            <a:off x="1095375" y="1317624"/>
            <a:ext cx="100800" cy="574373"/>
          </a:xfrm>
          <a:prstGeom prst="rect">
            <a:avLst/>
          </a:prstGeom>
          <a:solidFill>
            <a:srgbClr val="00AEEF"/>
          </a:solidFill>
          <a:ln>
            <a:solidFill>
              <a:srgbClr val="00AEE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 dirty="0"/>
          </a:p>
        </p:txBody>
      </p:sp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id="{768C9111-165C-8440-A8C9-ECA52C687868}"/>
              </a:ext>
            </a:extLst>
          </p:cNvPr>
          <p:cNvCxnSpPr/>
          <p:nvPr/>
        </p:nvCxnSpPr>
        <p:spPr>
          <a:xfrm>
            <a:off x="1324841" y="1886802"/>
            <a:ext cx="6084000" cy="0"/>
          </a:xfrm>
          <a:prstGeom prst="line">
            <a:avLst/>
          </a:prstGeom>
          <a:ln w="19050">
            <a:solidFill>
              <a:srgbClr val="F6C04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Rectangle 42">
            <a:extLst>
              <a:ext uri="{FF2B5EF4-FFF2-40B4-BE49-F238E27FC236}">
                <a16:creationId xmlns:a16="http://schemas.microsoft.com/office/drawing/2014/main" id="{6EA9D5E9-9903-CF43-B8BB-ED0409FE621C}"/>
              </a:ext>
            </a:extLst>
          </p:cNvPr>
          <p:cNvSpPr/>
          <p:nvPr/>
        </p:nvSpPr>
        <p:spPr>
          <a:xfrm>
            <a:off x="0" y="1173110"/>
            <a:ext cx="238360" cy="720000"/>
          </a:xfrm>
          <a:prstGeom prst="rect">
            <a:avLst/>
          </a:prstGeom>
          <a:solidFill>
            <a:srgbClr val="FBE57A"/>
          </a:solidFill>
          <a:ln>
            <a:solidFill>
              <a:srgbClr val="FBE57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 dirty="0"/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F574D4FF-D45F-654F-847B-A623D9B23508}"/>
              </a:ext>
            </a:extLst>
          </p:cNvPr>
          <p:cNvSpPr/>
          <p:nvPr/>
        </p:nvSpPr>
        <p:spPr>
          <a:xfrm>
            <a:off x="241710" y="1171998"/>
            <a:ext cx="753372" cy="720000"/>
          </a:xfrm>
          <a:prstGeom prst="rect">
            <a:avLst/>
          </a:prstGeom>
          <a:solidFill>
            <a:srgbClr val="F6C042"/>
          </a:solidFill>
          <a:ln>
            <a:solidFill>
              <a:srgbClr val="F6C04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 dirty="0"/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90C64DCA-2527-FE45-989C-7C6481F16EA7}"/>
              </a:ext>
            </a:extLst>
          </p:cNvPr>
          <p:cNvSpPr txBox="1"/>
          <p:nvPr/>
        </p:nvSpPr>
        <p:spPr>
          <a:xfrm>
            <a:off x="147768" y="1151130"/>
            <a:ext cx="946093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_tradnl" sz="4400" b="1" dirty="0">
                <a:solidFill>
                  <a:schemeClr val="bg1"/>
                </a:solidFill>
                <a:latin typeface="Filson Pro Book" panose="02000000000000000000" pitchFamily="2" charset="77"/>
              </a:rPr>
              <a:t>02</a:t>
            </a:r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31174E40-FED5-454B-8523-19C03FF37005}"/>
              </a:ext>
            </a:extLst>
          </p:cNvPr>
          <p:cNvSpPr/>
          <p:nvPr/>
        </p:nvSpPr>
        <p:spPr>
          <a:xfrm>
            <a:off x="3175" y="2278279"/>
            <a:ext cx="238360" cy="240785"/>
          </a:xfrm>
          <a:prstGeom prst="rect">
            <a:avLst/>
          </a:prstGeom>
          <a:solidFill>
            <a:srgbClr val="6DCFF6"/>
          </a:solidFill>
          <a:ln>
            <a:solidFill>
              <a:srgbClr val="6DCFF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 dirty="0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A5A66C8E-C938-3D4D-A2EE-DAD1B743C221}"/>
              </a:ext>
            </a:extLst>
          </p:cNvPr>
          <p:cNvSpPr txBox="1"/>
          <p:nvPr/>
        </p:nvSpPr>
        <p:spPr>
          <a:xfrm>
            <a:off x="2763674" y="2878936"/>
            <a:ext cx="765162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_tradnl" sz="1100" dirty="0">
                <a:latin typeface="Gotham Medium" panose="02000604030000020004" pitchFamily="2" charset="0"/>
              </a:rPr>
              <a:t>Todas las mejoras que se han implementado sobre en tiempos del COVID-19</a:t>
            </a:r>
          </a:p>
        </p:txBody>
      </p: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57ECEA6C-59B6-C441-A506-18CE46FB9FD8}"/>
              </a:ext>
            </a:extLst>
          </p:cNvPr>
          <p:cNvCxnSpPr>
            <a:cxnSpLocks/>
          </p:cNvCxnSpPr>
          <p:nvPr/>
        </p:nvCxnSpPr>
        <p:spPr>
          <a:xfrm>
            <a:off x="2637234" y="2900441"/>
            <a:ext cx="0" cy="756000"/>
          </a:xfrm>
          <a:prstGeom prst="line">
            <a:avLst/>
          </a:prstGeom>
          <a:ln w="57150" cap="rnd">
            <a:solidFill>
              <a:srgbClr val="F6C04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6" name="Group 25">
            <a:extLst>
              <a:ext uri="{FF2B5EF4-FFF2-40B4-BE49-F238E27FC236}">
                <a16:creationId xmlns:a16="http://schemas.microsoft.com/office/drawing/2014/main" id="{938D7592-803B-0B43-A87B-7530BA04CC14}"/>
              </a:ext>
            </a:extLst>
          </p:cNvPr>
          <p:cNvGrpSpPr/>
          <p:nvPr/>
        </p:nvGrpSpPr>
        <p:grpSpPr>
          <a:xfrm>
            <a:off x="2582544" y="2950936"/>
            <a:ext cx="109440" cy="109440"/>
            <a:chOff x="4200892" y="4432105"/>
            <a:chExt cx="109440" cy="109440"/>
          </a:xfrm>
        </p:grpSpPr>
        <p:grpSp>
          <p:nvGrpSpPr>
            <p:cNvPr id="27" name="Group 26">
              <a:extLst>
                <a:ext uri="{FF2B5EF4-FFF2-40B4-BE49-F238E27FC236}">
                  <a16:creationId xmlns:a16="http://schemas.microsoft.com/office/drawing/2014/main" id="{2AEA96B2-6F8A-0C4B-A366-FAA7343B1120}"/>
                </a:ext>
              </a:extLst>
            </p:cNvPr>
            <p:cNvGrpSpPr>
              <a:grpSpLocks noChangeAspect="1"/>
            </p:cNvGrpSpPr>
            <p:nvPr/>
          </p:nvGrpSpPr>
          <p:grpSpPr>
            <a:xfrm rot="10800000">
              <a:off x="4210817" y="4439517"/>
              <a:ext cx="89587" cy="90000"/>
              <a:chOff x="3994150" y="4504881"/>
              <a:chExt cx="108000" cy="108498"/>
            </a:xfrm>
          </p:grpSpPr>
          <p:sp>
            <p:nvSpPr>
              <p:cNvPr id="30" name="Pie 29">
                <a:extLst>
                  <a:ext uri="{FF2B5EF4-FFF2-40B4-BE49-F238E27FC236}">
                    <a16:creationId xmlns:a16="http://schemas.microsoft.com/office/drawing/2014/main" id="{DA01EDE7-6076-8043-85C1-8B66FF4B3A92}"/>
                  </a:ext>
                </a:extLst>
              </p:cNvPr>
              <p:cNvSpPr/>
              <p:nvPr/>
            </p:nvSpPr>
            <p:spPr>
              <a:xfrm>
                <a:off x="3994150" y="4504881"/>
                <a:ext cx="108000" cy="108000"/>
              </a:xfrm>
              <a:prstGeom prst="pie">
                <a:avLst>
                  <a:gd name="adj1" fmla="val 5400000"/>
                  <a:gd name="adj2" fmla="val 16200000"/>
                </a:avLst>
              </a:prstGeom>
              <a:solidFill>
                <a:srgbClr val="C2E6E4"/>
              </a:solidFill>
              <a:ln w="254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_tradnl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31" name="Pie 30">
                <a:extLst>
                  <a:ext uri="{FF2B5EF4-FFF2-40B4-BE49-F238E27FC236}">
                    <a16:creationId xmlns:a16="http://schemas.microsoft.com/office/drawing/2014/main" id="{CCFB5ADD-2722-8A4B-A7E9-6471E21505E7}"/>
                  </a:ext>
                </a:extLst>
              </p:cNvPr>
              <p:cNvSpPr/>
              <p:nvPr/>
            </p:nvSpPr>
            <p:spPr>
              <a:xfrm rot="10800000">
                <a:off x="3994150" y="4505379"/>
                <a:ext cx="108000" cy="108000"/>
              </a:xfrm>
              <a:prstGeom prst="pie">
                <a:avLst>
                  <a:gd name="adj1" fmla="val 5400000"/>
                  <a:gd name="adj2" fmla="val 16200000"/>
                </a:avLst>
              </a:prstGeom>
              <a:solidFill>
                <a:srgbClr val="A0DADD"/>
              </a:solidFill>
              <a:ln w="254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_tradnl" dirty="0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28" name="Arc 27">
              <a:extLst>
                <a:ext uri="{FF2B5EF4-FFF2-40B4-BE49-F238E27FC236}">
                  <a16:creationId xmlns:a16="http://schemas.microsoft.com/office/drawing/2014/main" id="{1BA9BF9F-6497-2B4E-9C91-124A66916679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4200892" y="4432105"/>
              <a:ext cx="109440" cy="109440"/>
            </a:xfrm>
            <a:prstGeom prst="arc">
              <a:avLst>
                <a:gd name="adj1" fmla="val 16200000"/>
                <a:gd name="adj2" fmla="val 5562293"/>
              </a:avLst>
            </a:prstGeom>
            <a:ln w="28575">
              <a:solidFill>
                <a:srgbClr val="00AEE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s-ES_tradnl" dirty="0"/>
            </a:p>
          </p:txBody>
        </p:sp>
        <p:sp>
          <p:nvSpPr>
            <p:cNvPr id="29" name="Arc 28">
              <a:extLst>
                <a:ext uri="{FF2B5EF4-FFF2-40B4-BE49-F238E27FC236}">
                  <a16:creationId xmlns:a16="http://schemas.microsoft.com/office/drawing/2014/main" id="{74E34D8F-A679-6F4A-8B2F-77E27AF2C77E}"/>
                </a:ext>
              </a:extLst>
            </p:cNvPr>
            <p:cNvSpPr>
              <a:spLocks noChangeAspect="1"/>
            </p:cNvSpPr>
            <p:nvPr/>
          </p:nvSpPr>
          <p:spPr>
            <a:xfrm rot="10800000">
              <a:off x="4200892" y="4432105"/>
              <a:ext cx="109440" cy="109440"/>
            </a:xfrm>
            <a:prstGeom prst="arc">
              <a:avLst>
                <a:gd name="adj1" fmla="val 16200000"/>
                <a:gd name="adj2" fmla="val 5562293"/>
              </a:avLst>
            </a:prstGeom>
            <a:ln w="28575">
              <a:solidFill>
                <a:srgbClr val="0092C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s-ES_tradnl" dirty="0"/>
            </a:p>
          </p:txBody>
        </p:sp>
      </p:grpSp>
      <p:sp>
        <p:nvSpPr>
          <p:cNvPr id="75" name="TextBox 74">
            <a:extLst>
              <a:ext uri="{FF2B5EF4-FFF2-40B4-BE49-F238E27FC236}">
                <a16:creationId xmlns:a16="http://schemas.microsoft.com/office/drawing/2014/main" id="{3A917CD5-9E4B-E94D-B0F1-02589B2B90D7}"/>
              </a:ext>
            </a:extLst>
          </p:cNvPr>
          <p:cNvSpPr txBox="1"/>
          <p:nvPr/>
        </p:nvSpPr>
        <p:spPr>
          <a:xfrm>
            <a:off x="2160000" y="2878936"/>
            <a:ext cx="432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1200" b="1" dirty="0">
                <a:solidFill>
                  <a:srgbClr val="00AEEF"/>
                </a:solidFill>
                <a:latin typeface="Filson Pro Book" panose="02000000000000000000" pitchFamily="2" charset="77"/>
              </a:rPr>
              <a:t>21.1</a:t>
            </a:r>
          </a:p>
        </p:txBody>
      </p:sp>
      <p:pic>
        <p:nvPicPr>
          <p:cNvPr id="70" name="Picture 69">
            <a:extLst>
              <a:ext uri="{FF2B5EF4-FFF2-40B4-BE49-F238E27FC236}">
                <a16:creationId xmlns:a16="http://schemas.microsoft.com/office/drawing/2014/main" id="{CDC7B719-A32B-DE42-8255-F6F0EC310D34}"/>
              </a:ext>
            </a:extLst>
          </p:cNvPr>
          <p:cNvPicPr>
            <a:picLocks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34400" y="133200"/>
            <a:ext cx="5324400" cy="1029600"/>
          </a:xfrm>
          <a:prstGeom prst="rect">
            <a:avLst/>
          </a:prstGeom>
        </p:spPr>
      </p:pic>
      <p:sp>
        <p:nvSpPr>
          <p:cNvPr id="173" name="Rectangle 172">
            <a:extLst>
              <a:ext uri="{FF2B5EF4-FFF2-40B4-BE49-F238E27FC236}">
                <a16:creationId xmlns:a16="http://schemas.microsoft.com/office/drawing/2014/main" id="{7AE3640C-4C07-D34F-A6CA-B57157F32F84}"/>
              </a:ext>
            </a:extLst>
          </p:cNvPr>
          <p:cNvSpPr/>
          <p:nvPr/>
        </p:nvSpPr>
        <p:spPr>
          <a:xfrm>
            <a:off x="-1554" y="4409374"/>
            <a:ext cx="287199" cy="240785"/>
          </a:xfrm>
          <a:prstGeom prst="rect">
            <a:avLst/>
          </a:prstGeom>
          <a:solidFill>
            <a:srgbClr val="6DCFF6"/>
          </a:solidFill>
          <a:ln>
            <a:solidFill>
              <a:srgbClr val="6DCFF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 dirty="0"/>
          </a:p>
        </p:txBody>
      </p:sp>
      <p:sp>
        <p:nvSpPr>
          <p:cNvPr id="174" name="Rectangle 173">
            <a:extLst>
              <a:ext uri="{FF2B5EF4-FFF2-40B4-BE49-F238E27FC236}">
                <a16:creationId xmlns:a16="http://schemas.microsoft.com/office/drawing/2014/main" id="{3CE2C9D0-ADDA-1449-90AD-5517B00A4803}"/>
              </a:ext>
            </a:extLst>
          </p:cNvPr>
          <p:cNvSpPr/>
          <p:nvPr/>
        </p:nvSpPr>
        <p:spPr>
          <a:xfrm>
            <a:off x="239981" y="4410489"/>
            <a:ext cx="2732055" cy="239863"/>
          </a:xfrm>
          <a:prstGeom prst="rect">
            <a:avLst/>
          </a:prstGeom>
          <a:solidFill>
            <a:srgbClr val="0092C8"/>
          </a:solidFill>
          <a:ln>
            <a:solidFill>
              <a:srgbClr val="0092C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 dirty="0"/>
          </a:p>
        </p:txBody>
      </p:sp>
      <p:sp>
        <p:nvSpPr>
          <p:cNvPr id="175" name="TextBox 174">
            <a:extLst>
              <a:ext uri="{FF2B5EF4-FFF2-40B4-BE49-F238E27FC236}">
                <a16:creationId xmlns:a16="http://schemas.microsoft.com/office/drawing/2014/main" id="{B0E98BAD-2234-A542-BB0B-8F5FC8EF038A}"/>
              </a:ext>
            </a:extLst>
          </p:cNvPr>
          <p:cNvSpPr txBox="1"/>
          <p:nvPr/>
        </p:nvSpPr>
        <p:spPr>
          <a:xfrm>
            <a:off x="187162" y="4376321"/>
            <a:ext cx="278487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1400" b="1" dirty="0">
                <a:solidFill>
                  <a:schemeClr val="bg1"/>
                </a:solidFill>
                <a:latin typeface="Gotham Medium" panose="02000604030000020004" pitchFamily="2" charset="0"/>
              </a:rPr>
              <a:t>XXII. / MEJORA CONTINUA</a:t>
            </a: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A9EF8D8B-CCD0-034D-B6A1-0D204F0DD0C0}"/>
              </a:ext>
            </a:extLst>
          </p:cNvPr>
          <p:cNvSpPr txBox="1"/>
          <p:nvPr/>
        </p:nvSpPr>
        <p:spPr>
          <a:xfrm>
            <a:off x="2763674" y="3420000"/>
            <a:ext cx="765162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_tradnl" sz="1100" dirty="0">
                <a:latin typeface="Gotham Medium" panose="02000604030000020004" pitchFamily="2" charset="0"/>
              </a:rPr>
              <a:t>Listado y tratamiento de las No Conformidades</a:t>
            </a:r>
          </a:p>
        </p:txBody>
      </p:sp>
      <p:cxnSp>
        <p:nvCxnSpPr>
          <p:cNvPr id="60" name="Straight Connector 59">
            <a:extLst>
              <a:ext uri="{FF2B5EF4-FFF2-40B4-BE49-F238E27FC236}">
                <a16:creationId xmlns:a16="http://schemas.microsoft.com/office/drawing/2014/main" id="{F6498B6B-2099-9A4A-B274-EE5C9BF1ADF8}"/>
              </a:ext>
            </a:extLst>
          </p:cNvPr>
          <p:cNvCxnSpPr>
            <a:cxnSpLocks/>
          </p:cNvCxnSpPr>
          <p:nvPr/>
        </p:nvCxnSpPr>
        <p:spPr>
          <a:xfrm>
            <a:off x="2637234" y="3301572"/>
            <a:ext cx="0" cy="144000"/>
          </a:xfrm>
          <a:prstGeom prst="line">
            <a:avLst/>
          </a:prstGeom>
          <a:ln w="57150" cap="rnd">
            <a:solidFill>
              <a:srgbClr val="F6C04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" name="TextBox 60">
            <a:extLst>
              <a:ext uri="{FF2B5EF4-FFF2-40B4-BE49-F238E27FC236}">
                <a16:creationId xmlns:a16="http://schemas.microsoft.com/office/drawing/2014/main" id="{1397DA8A-078E-3E4F-9281-4C8B08890AE4}"/>
              </a:ext>
            </a:extLst>
          </p:cNvPr>
          <p:cNvSpPr txBox="1"/>
          <p:nvPr/>
        </p:nvSpPr>
        <p:spPr>
          <a:xfrm>
            <a:off x="2159999" y="3420000"/>
            <a:ext cx="53197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1200" b="1" dirty="0">
                <a:solidFill>
                  <a:srgbClr val="00AEEF"/>
                </a:solidFill>
                <a:latin typeface="Filson Pro Book" panose="02000000000000000000" pitchFamily="2" charset="77"/>
              </a:rPr>
              <a:t>21.2</a:t>
            </a:r>
          </a:p>
        </p:txBody>
      </p:sp>
      <p:grpSp>
        <p:nvGrpSpPr>
          <p:cNvPr id="62" name="Group 61">
            <a:extLst>
              <a:ext uri="{FF2B5EF4-FFF2-40B4-BE49-F238E27FC236}">
                <a16:creationId xmlns:a16="http://schemas.microsoft.com/office/drawing/2014/main" id="{17E7C0FC-737A-C741-B3FC-A56F61E777E4}"/>
              </a:ext>
            </a:extLst>
          </p:cNvPr>
          <p:cNvGrpSpPr/>
          <p:nvPr/>
        </p:nvGrpSpPr>
        <p:grpSpPr>
          <a:xfrm>
            <a:off x="2582544" y="3492000"/>
            <a:ext cx="109440" cy="109440"/>
            <a:chOff x="4200892" y="4432105"/>
            <a:chExt cx="109440" cy="109440"/>
          </a:xfrm>
        </p:grpSpPr>
        <p:grpSp>
          <p:nvGrpSpPr>
            <p:cNvPr id="73" name="Group 72">
              <a:extLst>
                <a:ext uri="{FF2B5EF4-FFF2-40B4-BE49-F238E27FC236}">
                  <a16:creationId xmlns:a16="http://schemas.microsoft.com/office/drawing/2014/main" id="{7644E140-0E2D-FE40-BD7C-DEF0A53904F3}"/>
                </a:ext>
              </a:extLst>
            </p:cNvPr>
            <p:cNvGrpSpPr>
              <a:grpSpLocks noChangeAspect="1"/>
            </p:cNvGrpSpPr>
            <p:nvPr/>
          </p:nvGrpSpPr>
          <p:grpSpPr>
            <a:xfrm rot="10800000">
              <a:off x="4210817" y="4439517"/>
              <a:ext cx="89587" cy="90000"/>
              <a:chOff x="3994150" y="4504881"/>
              <a:chExt cx="108000" cy="108498"/>
            </a:xfrm>
          </p:grpSpPr>
          <p:sp>
            <p:nvSpPr>
              <p:cNvPr id="77" name="Pie 76">
                <a:extLst>
                  <a:ext uri="{FF2B5EF4-FFF2-40B4-BE49-F238E27FC236}">
                    <a16:creationId xmlns:a16="http://schemas.microsoft.com/office/drawing/2014/main" id="{7DCCAB34-3D1D-5A4B-9E4A-2C713817F06A}"/>
                  </a:ext>
                </a:extLst>
              </p:cNvPr>
              <p:cNvSpPr/>
              <p:nvPr/>
            </p:nvSpPr>
            <p:spPr>
              <a:xfrm>
                <a:off x="3994150" y="4504881"/>
                <a:ext cx="108000" cy="108000"/>
              </a:xfrm>
              <a:prstGeom prst="pie">
                <a:avLst>
                  <a:gd name="adj1" fmla="val 5400000"/>
                  <a:gd name="adj2" fmla="val 16200000"/>
                </a:avLst>
              </a:prstGeom>
              <a:solidFill>
                <a:srgbClr val="C2E6E4"/>
              </a:solidFill>
              <a:ln w="254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_tradnl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78" name="Pie 77">
                <a:extLst>
                  <a:ext uri="{FF2B5EF4-FFF2-40B4-BE49-F238E27FC236}">
                    <a16:creationId xmlns:a16="http://schemas.microsoft.com/office/drawing/2014/main" id="{E3B6DE50-3085-184A-A11F-50CC1C373586}"/>
                  </a:ext>
                </a:extLst>
              </p:cNvPr>
              <p:cNvSpPr/>
              <p:nvPr/>
            </p:nvSpPr>
            <p:spPr>
              <a:xfrm rot="10800000">
                <a:off x="3994150" y="4505379"/>
                <a:ext cx="108000" cy="108000"/>
              </a:xfrm>
              <a:prstGeom prst="pie">
                <a:avLst>
                  <a:gd name="adj1" fmla="val 5400000"/>
                  <a:gd name="adj2" fmla="val 16200000"/>
                </a:avLst>
              </a:prstGeom>
              <a:solidFill>
                <a:srgbClr val="A0DADD"/>
              </a:solidFill>
              <a:ln w="254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_tradnl" dirty="0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74" name="Arc 73">
              <a:extLst>
                <a:ext uri="{FF2B5EF4-FFF2-40B4-BE49-F238E27FC236}">
                  <a16:creationId xmlns:a16="http://schemas.microsoft.com/office/drawing/2014/main" id="{3B0899AF-577D-2F45-A32F-6851B2F10CD3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4200892" y="4432105"/>
              <a:ext cx="109440" cy="109440"/>
            </a:xfrm>
            <a:prstGeom prst="arc">
              <a:avLst>
                <a:gd name="adj1" fmla="val 16200000"/>
                <a:gd name="adj2" fmla="val 5562293"/>
              </a:avLst>
            </a:prstGeom>
            <a:ln w="28575">
              <a:solidFill>
                <a:srgbClr val="00AEE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s-ES_tradnl" dirty="0"/>
            </a:p>
          </p:txBody>
        </p:sp>
        <p:sp>
          <p:nvSpPr>
            <p:cNvPr id="76" name="Arc 75">
              <a:extLst>
                <a:ext uri="{FF2B5EF4-FFF2-40B4-BE49-F238E27FC236}">
                  <a16:creationId xmlns:a16="http://schemas.microsoft.com/office/drawing/2014/main" id="{E8AC9BC3-7B7E-1E48-81D5-57F45497DBD3}"/>
                </a:ext>
              </a:extLst>
            </p:cNvPr>
            <p:cNvSpPr>
              <a:spLocks noChangeAspect="1"/>
            </p:cNvSpPr>
            <p:nvPr/>
          </p:nvSpPr>
          <p:spPr>
            <a:xfrm rot="10800000">
              <a:off x="4200892" y="4432105"/>
              <a:ext cx="109440" cy="109440"/>
            </a:xfrm>
            <a:prstGeom prst="arc">
              <a:avLst>
                <a:gd name="adj1" fmla="val 16200000"/>
                <a:gd name="adj2" fmla="val 5562293"/>
              </a:avLst>
            </a:prstGeom>
            <a:ln w="28575">
              <a:solidFill>
                <a:srgbClr val="0092C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s-ES_tradnl" dirty="0"/>
            </a:p>
          </p:txBody>
        </p:sp>
      </p:grpSp>
      <p:pic>
        <p:nvPicPr>
          <p:cNvPr id="2" name="Picture 1">
            <a:extLst>
              <a:ext uri="{FF2B5EF4-FFF2-40B4-BE49-F238E27FC236}">
                <a16:creationId xmlns:a16="http://schemas.microsoft.com/office/drawing/2014/main" id="{A2B313A9-9282-BC4E-BA23-748007915997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8000" y="2724148"/>
            <a:ext cx="1080000" cy="10800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2408C974-E594-A943-8838-755F60AF0F04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8000" y="4950847"/>
            <a:ext cx="1080000" cy="10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919514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TextBox 128">
            <a:extLst>
              <a:ext uri="{FF2B5EF4-FFF2-40B4-BE49-F238E27FC236}">
                <a16:creationId xmlns:a16="http://schemas.microsoft.com/office/drawing/2014/main" id="{BF425C70-C399-5A48-8859-F80AC205BBCF}"/>
              </a:ext>
            </a:extLst>
          </p:cNvPr>
          <p:cNvSpPr txBox="1"/>
          <p:nvPr/>
        </p:nvSpPr>
        <p:spPr>
          <a:xfrm>
            <a:off x="2340000" y="3413678"/>
            <a:ext cx="540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1200" b="1" dirty="0">
                <a:solidFill>
                  <a:srgbClr val="00AEEF"/>
                </a:solidFill>
                <a:latin typeface="Filson Pro Book" panose="02000000000000000000" pitchFamily="2" charset="77"/>
              </a:rPr>
              <a:t>2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D83B896E-6536-A342-A503-C7A3F085EAAF}"/>
              </a:ext>
            </a:extLst>
          </p:cNvPr>
          <p:cNvSpPr txBox="1"/>
          <p:nvPr/>
        </p:nvSpPr>
        <p:spPr>
          <a:xfrm>
            <a:off x="1236147" y="1430563"/>
            <a:ext cx="3955442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_tradnl" sz="3000" b="1" dirty="0">
                <a:solidFill>
                  <a:srgbClr val="00AEEF"/>
                </a:solidFill>
                <a:latin typeface="Filson Pro Book" panose="02000000000000000000" pitchFamily="2" charset="77"/>
              </a:rPr>
              <a:t>AGENDA DE CIERRE</a:t>
            </a:r>
          </a:p>
        </p:txBody>
      </p:sp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id="{768C9111-165C-8440-A8C9-ECA52C687868}"/>
              </a:ext>
            </a:extLst>
          </p:cNvPr>
          <p:cNvCxnSpPr/>
          <p:nvPr/>
        </p:nvCxnSpPr>
        <p:spPr>
          <a:xfrm>
            <a:off x="1324841" y="1886802"/>
            <a:ext cx="3780000" cy="0"/>
          </a:xfrm>
          <a:prstGeom prst="line">
            <a:avLst/>
          </a:prstGeom>
          <a:ln w="19050">
            <a:solidFill>
              <a:srgbClr val="F6C04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0" name="Rectangle 69">
            <a:extLst>
              <a:ext uri="{FF2B5EF4-FFF2-40B4-BE49-F238E27FC236}">
                <a16:creationId xmlns:a16="http://schemas.microsoft.com/office/drawing/2014/main" id="{3B32B5E7-ED45-6945-942B-69C68272165A}"/>
              </a:ext>
            </a:extLst>
          </p:cNvPr>
          <p:cNvSpPr/>
          <p:nvPr/>
        </p:nvSpPr>
        <p:spPr>
          <a:xfrm>
            <a:off x="1095375" y="1163241"/>
            <a:ext cx="100800" cy="154384"/>
          </a:xfrm>
          <a:prstGeom prst="rect">
            <a:avLst/>
          </a:prstGeom>
          <a:solidFill>
            <a:srgbClr val="EE7D2E"/>
          </a:solidFill>
          <a:ln>
            <a:solidFill>
              <a:srgbClr val="EE7D2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 dirty="0"/>
          </a:p>
        </p:txBody>
      </p:sp>
      <p:sp>
        <p:nvSpPr>
          <p:cNvPr id="71" name="Rectangle 70">
            <a:extLst>
              <a:ext uri="{FF2B5EF4-FFF2-40B4-BE49-F238E27FC236}">
                <a16:creationId xmlns:a16="http://schemas.microsoft.com/office/drawing/2014/main" id="{A0F48E4F-354E-8D42-B488-D1086A08F77B}"/>
              </a:ext>
            </a:extLst>
          </p:cNvPr>
          <p:cNvSpPr/>
          <p:nvPr/>
        </p:nvSpPr>
        <p:spPr>
          <a:xfrm>
            <a:off x="1095375" y="1317624"/>
            <a:ext cx="100800" cy="574373"/>
          </a:xfrm>
          <a:prstGeom prst="rect">
            <a:avLst/>
          </a:prstGeom>
          <a:solidFill>
            <a:srgbClr val="F6C042"/>
          </a:solidFill>
          <a:ln>
            <a:solidFill>
              <a:srgbClr val="F6C04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 dirty="0"/>
          </a:p>
        </p:txBody>
      </p:sp>
      <p:sp>
        <p:nvSpPr>
          <p:cNvPr id="72" name="Rectangle 71">
            <a:extLst>
              <a:ext uri="{FF2B5EF4-FFF2-40B4-BE49-F238E27FC236}">
                <a16:creationId xmlns:a16="http://schemas.microsoft.com/office/drawing/2014/main" id="{1FA732A3-7B1A-284E-AE6F-12A67BEB5B54}"/>
              </a:ext>
            </a:extLst>
          </p:cNvPr>
          <p:cNvSpPr/>
          <p:nvPr/>
        </p:nvSpPr>
        <p:spPr>
          <a:xfrm>
            <a:off x="0" y="1173110"/>
            <a:ext cx="238360" cy="720000"/>
          </a:xfrm>
          <a:prstGeom prst="rect">
            <a:avLst/>
          </a:prstGeom>
          <a:solidFill>
            <a:srgbClr val="00AEEF"/>
          </a:solidFill>
          <a:ln>
            <a:solidFill>
              <a:srgbClr val="00AEE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 dirty="0"/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A7C30E5C-621F-F04F-AD83-7C213D62479D}"/>
              </a:ext>
            </a:extLst>
          </p:cNvPr>
          <p:cNvSpPr/>
          <p:nvPr/>
        </p:nvSpPr>
        <p:spPr>
          <a:xfrm>
            <a:off x="241710" y="1171998"/>
            <a:ext cx="753372" cy="720000"/>
          </a:xfrm>
          <a:prstGeom prst="rect">
            <a:avLst/>
          </a:prstGeom>
          <a:solidFill>
            <a:srgbClr val="002A41"/>
          </a:solidFill>
          <a:ln>
            <a:solidFill>
              <a:srgbClr val="002A4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 dirty="0"/>
          </a:p>
        </p:txBody>
      </p:sp>
      <p:sp>
        <p:nvSpPr>
          <p:cNvPr id="82" name="TextBox 81">
            <a:extLst>
              <a:ext uri="{FF2B5EF4-FFF2-40B4-BE49-F238E27FC236}">
                <a16:creationId xmlns:a16="http://schemas.microsoft.com/office/drawing/2014/main" id="{8B6663FE-9C5B-714F-8438-E6501F7F15CD}"/>
              </a:ext>
            </a:extLst>
          </p:cNvPr>
          <p:cNvSpPr txBox="1"/>
          <p:nvPr/>
        </p:nvSpPr>
        <p:spPr>
          <a:xfrm>
            <a:off x="147768" y="1151130"/>
            <a:ext cx="946093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_tradnl" sz="4400" b="1" dirty="0">
                <a:solidFill>
                  <a:schemeClr val="bg1"/>
                </a:solidFill>
                <a:latin typeface="Filson Pro Book" panose="02000000000000000000" pitchFamily="2" charset="77"/>
              </a:rPr>
              <a:t>03</a:t>
            </a:r>
          </a:p>
        </p:txBody>
      </p:sp>
      <p:pic>
        <p:nvPicPr>
          <p:cNvPr id="165" name="Picture 164">
            <a:extLst>
              <a:ext uri="{FF2B5EF4-FFF2-40B4-BE49-F238E27FC236}">
                <a16:creationId xmlns:a16="http://schemas.microsoft.com/office/drawing/2014/main" id="{EE98210F-2A8A-F14E-AADA-A739DC2E40E0}"/>
              </a:ext>
            </a:extLst>
          </p:cNvPr>
          <p:cNvPicPr>
            <a:picLocks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34400" y="133200"/>
            <a:ext cx="5324400" cy="1029600"/>
          </a:xfrm>
          <a:prstGeom prst="rect">
            <a:avLst/>
          </a:prstGeom>
        </p:spPr>
      </p:pic>
      <p:sp>
        <p:nvSpPr>
          <p:cNvPr id="113" name="TextBox 112">
            <a:extLst>
              <a:ext uri="{FF2B5EF4-FFF2-40B4-BE49-F238E27FC236}">
                <a16:creationId xmlns:a16="http://schemas.microsoft.com/office/drawing/2014/main" id="{1F76E242-8E6F-5140-A048-25B043B0859A}"/>
              </a:ext>
            </a:extLst>
          </p:cNvPr>
          <p:cNvSpPr txBox="1"/>
          <p:nvPr/>
        </p:nvSpPr>
        <p:spPr>
          <a:xfrm>
            <a:off x="2763674" y="2874155"/>
            <a:ext cx="765162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_tradnl" sz="1100" dirty="0">
                <a:latin typeface="Gotham Medium" panose="02000604030000020004" pitchFamily="2" charset="0"/>
              </a:rPr>
              <a:t>Resultados de la Auditoría: Auditor Líder</a:t>
            </a:r>
          </a:p>
        </p:txBody>
      </p:sp>
      <p:sp>
        <p:nvSpPr>
          <p:cNvPr id="114" name="TextBox 113">
            <a:extLst>
              <a:ext uri="{FF2B5EF4-FFF2-40B4-BE49-F238E27FC236}">
                <a16:creationId xmlns:a16="http://schemas.microsoft.com/office/drawing/2014/main" id="{6F497A52-2153-8441-9BA5-3A49DF909904}"/>
              </a:ext>
            </a:extLst>
          </p:cNvPr>
          <p:cNvSpPr txBox="1"/>
          <p:nvPr/>
        </p:nvSpPr>
        <p:spPr>
          <a:xfrm>
            <a:off x="2763674" y="3413678"/>
            <a:ext cx="7651625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_tradnl" sz="1100" dirty="0">
                <a:latin typeface="Gotham Medium" panose="02000604030000020004" pitchFamily="2" charset="0"/>
              </a:rPr>
              <a:t>Formalización de los resultados de la Auditoría (firma de las No Conformidades) y firma del Informe de Auditoría</a:t>
            </a:r>
          </a:p>
        </p:txBody>
      </p:sp>
      <p:cxnSp>
        <p:nvCxnSpPr>
          <p:cNvPr id="115" name="Straight Connector 114">
            <a:extLst>
              <a:ext uri="{FF2B5EF4-FFF2-40B4-BE49-F238E27FC236}">
                <a16:creationId xmlns:a16="http://schemas.microsoft.com/office/drawing/2014/main" id="{A6F61483-3235-EE4E-88A4-EBE24BBBE687}"/>
              </a:ext>
            </a:extLst>
          </p:cNvPr>
          <p:cNvCxnSpPr>
            <a:cxnSpLocks/>
          </p:cNvCxnSpPr>
          <p:nvPr/>
        </p:nvCxnSpPr>
        <p:spPr>
          <a:xfrm>
            <a:off x="2637234" y="2895660"/>
            <a:ext cx="0" cy="2340000"/>
          </a:xfrm>
          <a:prstGeom prst="line">
            <a:avLst/>
          </a:prstGeom>
          <a:ln w="57150" cap="rnd">
            <a:solidFill>
              <a:srgbClr val="F6C04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16" name="Group 115">
            <a:extLst>
              <a:ext uri="{FF2B5EF4-FFF2-40B4-BE49-F238E27FC236}">
                <a16:creationId xmlns:a16="http://schemas.microsoft.com/office/drawing/2014/main" id="{D29CAFCB-D3A5-C748-B57F-582EC0957E2F}"/>
              </a:ext>
            </a:extLst>
          </p:cNvPr>
          <p:cNvGrpSpPr/>
          <p:nvPr/>
        </p:nvGrpSpPr>
        <p:grpSpPr>
          <a:xfrm>
            <a:off x="2582544" y="2946155"/>
            <a:ext cx="109440" cy="109440"/>
            <a:chOff x="4200892" y="4432105"/>
            <a:chExt cx="109440" cy="109440"/>
          </a:xfrm>
        </p:grpSpPr>
        <p:grpSp>
          <p:nvGrpSpPr>
            <p:cNvPr id="117" name="Group 116">
              <a:extLst>
                <a:ext uri="{FF2B5EF4-FFF2-40B4-BE49-F238E27FC236}">
                  <a16:creationId xmlns:a16="http://schemas.microsoft.com/office/drawing/2014/main" id="{92A9E2DB-41C2-4445-88C8-AE9B162D1949}"/>
                </a:ext>
              </a:extLst>
            </p:cNvPr>
            <p:cNvGrpSpPr>
              <a:grpSpLocks noChangeAspect="1"/>
            </p:cNvGrpSpPr>
            <p:nvPr/>
          </p:nvGrpSpPr>
          <p:grpSpPr>
            <a:xfrm rot="10800000">
              <a:off x="4210817" y="4439517"/>
              <a:ext cx="89587" cy="90000"/>
              <a:chOff x="3994150" y="4504881"/>
              <a:chExt cx="108000" cy="108498"/>
            </a:xfrm>
          </p:grpSpPr>
          <p:sp>
            <p:nvSpPr>
              <p:cNvPr id="120" name="Pie 119">
                <a:extLst>
                  <a:ext uri="{FF2B5EF4-FFF2-40B4-BE49-F238E27FC236}">
                    <a16:creationId xmlns:a16="http://schemas.microsoft.com/office/drawing/2014/main" id="{CBA3103F-B43B-6F40-A058-8FBE35DBADD3}"/>
                  </a:ext>
                </a:extLst>
              </p:cNvPr>
              <p:cNvSpPr/>
              <p:nvPr/>
            </p:nvSpPr>
            <p:spPr>
              <a:xfrm>
                <a:off x="3994150" y="4504881"/>
                <a:ext cx="108000" cy="108000"/>
              </a:xfrm>
              <a:prstGeom prst="pie">
                <a:avLst>
                  <a:gd name="adj1" fmla="val 5400000"/>
                  <a:gd name="adj2" fmla="val 16200000"/>
                </a:avLst>
              </a:prstGeom>
              <a:solidFill>
                <a:srgbClr val="C2E6E4"/>
              </a:solidFill>
              <a:ln w="254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_tradnl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21" name="Pie 120">
                <a:extLst>
                  <a:ext uri="{FF2B5EF4-FFF2-40B4-BE49-F238E27FC236}">
                    <a16:creationId xmlns:a16="http://schemas.microsoft.com/office/drawing/2014/main" id="{1710B5B6-FF77-9549-8304-FF2DEF5EF9BD}"/>
                  </a:ext>
                </a:extLst>
              </p:cNvPr>
              <p:cNvSpPr/>
              <p:nvPr/>
            </p:nvSpPr>
            <p:spPr>
              <a:xfrm rot="10800000">
                <a:off x="3994150" y="4505379"/>
                <a:ext cx="108000" cy="108000"/>
              </a:xfrm>
              <a:prstGeom prst="pie">
                <a:avLst>
                  <a:gd name="adj1" fmla="val 5400000"/>
                  <a:gd name="adj2" fmla="val 16200000"/>
                </a:avLst>
              </a:prstGeom>
              <a:solidFill>
                <a:srgbClr val="A0DADD"/>
              </a:solidFill>
              <a:ln w="254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_tradnl" dirty="0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118" name="Arc 117">
              <a:extLst>
                <a:ext uri="{FF2B5EF4-FFF2-40B4-BE49-F238E27FC236}">
                  <a16:creationId xmlns:a16="http://schemas.microsoft.com/office/drawing/2014/main" id="{6E69309B-3ACF-0F40-A3C0-CF67F4EE6FC4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4200892" y="4432105"/>
              <a:ext cx="109440" cy="109440"/>
            </a:xfrm>
            <a:prstGeom prst="arc">
              <a:avLst>
                <a:gd name="adj1" fmla="val 16200000"/>
                <a:gd name="adj2" fmla="val 5562293"/>
              </a:avLst>
            </a:prstGeom>
            <a:ln w="28575">
              <a:solidFill>
                <a:srgbClr val="00AEE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s-ES_tradnl" dirty="0"/>
            </a:p>
          </p:txBody>
        </p:sp>
        <p:sp>
          <p:nvSpPr>
            <p:cNvPr id="119" name="Arc 118">
              <a:extLst>
                <a:ext uri="{FF2B5EF4-FFF2-40B4-BE49-F238E27FC236}">
                  <a16:creationId xmlns:a16="http://schemas.microsoft.com/office/drawing/2014/main" id="{F9B9EF85-534F-A44E-A0E9-A58B29744FEB}"/>
                </a:ext>
              </a:extLst>
            </p:cNvPr>
            <p:cNvSpPr>
              <a:spLocks noChangeAspect="1"/>
            </p:cNvSpPr>
            <p:nvPr/>
          </p:nvSpPr>
          <p:spPr>
            <a:xfrm rot="10800000">
              <a:off x="4200892" y="4432105"/>
              <a:ext cx="109440" cy="109440"/>
            </a:xfrm>
            <a:prstGeom prst="arc">
              <a:avLst>
                <a:gd name="adj1" fmla="val 16200000"/>
                <a:gd name="adj2" fmla="val 5562293"/>
              </a:avLst>
            </a:prstGeom>
            <a:ln w="28575">
              <a:solidFill>
                <a:srgbClr val="0092C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s-ES_tradnl" dirty="0"/>
            </a:p>
          </p:txBody>
        </p:sp>
      </p:grpSp>
      <p:grpSp>
        <p:nvGrpSpPr>
          <p:cNvPr id="122" name="Group 121">
            <a:extLst>
              <a:ext uri="{FF2B5EF4-FFF2-40B4-BE49-F238E27FC236}">
                <a16:creationId xmlns:a16="http://schemas.microsoft.com/office/drawing/2014/main" id="{997693B1-3E6E-A347-8A1A-99245ED56499}"/>
              </a:ext>
            </a:extLst>
          </p:cNvPr>
          <p:cNvGrpSpPr/>
          <p:nvPr/>
        </p:nvGrpSpPr>
        <p:grpSpPr>
          <a:xfrm>
            <a:off x="2579366" y="3485678"/>
            <a:ext cx="109440" cy="109440"/>
            <a:chOff x="4200892" y="4432105"/>
            <a:chExt cx="109440" cy="109440"/>
          </a:xfrm>
        </p:grpSpPr>
        <p:grpSp>
          <p:nvGrpSpPr>
            <p:cNvPr id="123" name="Group 122">
              <a:extLst>
                <a:ext uri="{FF2B5EF4-FFF2-40B4-BE49-F238E27FC236}">
                  <a16:creationId xmlns:a16="http://schemas.microsoft.com/office/drawing/2014/main" id="{305A64C3-3414-8F47-A30D-59AC3D1B8B14}"/>
                </a:ext>
              </a:extLst>
            </p:cNvPr>
            <p:cNvGrpSpPr>
              <a:grpSpLocks noChangeAspect="1"/>
            </p:cNvGrpSpPr>
            <p:nvPr/>
          </p:nvGrpSpPr>
          <p:grpSpPr>
            <a:xfrm rot="10800000">
              <a:off x="4210817" y="4439517"/>
              <a:ext cx="89587" cy="90000"/>
              <a:chOff x="3994150" y="4504881"/>
              <a:chExt cx="108000" cy="108498"/>
            </a:xfrm>
          </p:grpSpPr>
          <p:sp>
            <p:nvSpPr>
              <p:cNvPr id="126" name="Pie 125">
                <a:extLst>
                  <a:ext uri="{FF2B5EF4-FFF2-40B4-BE49-F238E27FC236}">
                    <a16:creationId xmlns:a16="http://schemas.microsoft.com/office/drawing/2014/main" id="{69AABF6F-E59B-6A47-B677-550A8C0784CF}"/>
                  </a:ext>
                </a:extLst>
              </p:cNvPr>
              <p:cNvSpPr/>
              <p:nvPr/>
            </p:nvSpPr>
            <p:spPr>
              <a:xfrm>
                <a:off x="3994150" y="4504881"/>
                <a:ext cx="108000" cy="108000"/>
              </a:xfrm>
              <a:prstGeom prst="pie">
                <a:avLst>
                  <a:gd name="adj1" fmla="val 5400000"/>
                  <a:gd name="adj2" fmla="val 16200000"/>
                </a:avLst>
              </a:prstGeom>
              <a:solidFill>
                <a:srgbClr val="C2E6E4"/>
              </a:solidFill>
              <a:ln w="254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_tradnl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27" name="Pie 126">
                <a:extLst>
                  <a:ext uri="{FF2B5EF4-FFF2-40B4-BE49-F238E27FC236}">
                    <a16:creationId xmlns:a16="http://schemas.microsoft.com/office/drawing/2014/main" id="{3B91676C-786C-8F4E-8890-5E9E4E394A31}"/>
                  </a:ext>
                </a:extLst>
              </p:cNvPr>
              <p:cNvSpPr/>
              <p:nvPr/>
            </p:nvSpPr>
            <p:spPr>
              <a:xfrm rot="10800000">
                <a:off x="3994150" y="4505379"/>
                <a:ext cx="108000" cy="108000"/>
              </a:xfrm>
              <a:prstGeom prst="pie">
                <a:avLst>
                  <a:gd name="adj1" fmla="val 5400000"/>
                  <a:gd name="adj2" fmla="val 16200000"/>
                </a:avLst>
              </a:prstGeom>
              <a:solidFill>
                <a:srgbClr val="A0DADD"/>
              </a:solidFill>
              <a:ln w="254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_tradnl" dirty="0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124" name="Arc 123">
              <a:extLst>
                <a:ext uri="{FF2B5EF4-FFF2-40B4-BE49-F238E27FC236}">
                  <a16:creationId xmlns:a16="http://schemas.microsoft.com/office/drawing/2014/main" id="{9D8D67C7-F688-E945-A992-7B9DA1FA6129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4200892" y="4432105"/>
              <a:ext cx="109440" cy="109440"/>
            </a:xfrm>
            <a:prstGeom prst="arc">
              <a:avLst>
                <a:gd name="adj1" fmla="val 16200000"/>
                <a:gd name="adj2" fmla="val 5562293"/>
              </a:avLst>
            </a:prstGeom>
            <a:ln w="28575">
              <a:solidFill>
                <a:srgbClr val="00AEE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s-ES_tradnl" dirty="0"/>
            </a:p>
          </p:txBody>
        </p:sp>
        <p:sp>
          <p:nvSpPr>
            <p:cNvPr id="125" name="Arc 124">
              <a:extLst>
                <a:ext uri="{FF2B5EF4-FFF2-40B4-BE49-F238E27FC236}">
                  <a16:creationId xmlns:a16="http://schemas.microsoft.com/office/drawing/2014/main" id="{9B123E0C-1468-4F48-B32D-8FC6CA371CC1}"/>
                </a:ext>
              </a:extLst>
            </p:cNvPr>
            <p:cNvSpPr>
              <a:spLocks noChangeAspect="1"/>
            </p:cNvSpPr>
            <p:nvPr/>
          </p:nvSpPr>
          <p:spPr>
            <a:xfrm rot="10800000">
              <a:off x="4200892" y="4432105"/>
              <a:ext cx="109440" cy="109440"/>
            </a:xfrm>
            <a:prstGeom prst="arc">
              <a:avLst>
                <a:gd name="adj1" fmla="val 16200000"/>
                <a:gd name="adj2" fmla="val 5562293"/>
              </a:avLst>
            </a:prstGeom>
            <a:ln w="28575">
              <a:solidFill>
                <a:srgbClr val="0092C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s-ES_tradnl" dirty="0"/>
            </a:p>
          </p:txBody>
        </p:sp>
      </p:grpSp>
      <p:sp>
        <p:nvSpPr>
          <p:cNvPr id="128" name="TextBox 127">
            <a:extLst>
              <a:ext uri="{FF2B5EF4-FFF2-40B4-BE49-F238E27FC236}">
                <a16:creationId xmlns:a16="http://schemas.microsoft.com/office/drawing/2014/main" id="{74FC36F3-8DE1-6040-BE47-9EEDE4E53CFA}"/>
              </a:ext>
            </a:extLst>
          </p:cNvPr>
          <p:cNvSpPr txBox="1"/>
          <p:nvPr/>
        </p:nvSpPr>
        <p:spPr>
          <a:xfrm>
            <a:off x="2340000" y="2874155"/>
            <a:ext cx="432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1200" b="1" dirty="0">
                <a:solidFill>
                  <a:srgbClr val="00AEEF"/>
                </a:solidFill>
                <a:latin typeface="Filson Pro Book" panose="02000000000000000000" pitchFamily="2" charset="77"/>
              </a:rPr>
              <a:t>1</a:t>
            </a:r>
          </a:p>
        </p:txBody>
      </p:sp>
      <p:sp>
        <p:nvSpPr>
          <p:cNvPr id="130" name="TextBox 129">
            <a:extLst>
              <a:ext uri="{FF2B5EF4-FFF2-40B4-BE49-F238E27FC236}">
                <a16:creationId xmlns:a16="http://schemas.microsoft.com/office/drawing/2014/main" id="{908750D8-363B-6C4E-8001-4584D674F878}"/>
              </a:ext>
            </a:extLst>
          </p:cNvPr>
          <p:cNvSpPr txBox="1"/>
          <p:nvPr/>
        </p:nvSpPr>
        <p:spPr>
          <a:xfrm>
            <a:off x="2763669" y="3953678"/>
            <a:ext cx="765162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_tradnl" sz="1100" dirty="0">
                <a:latin typeface="Gotham Medium" panose="02000604030000020004" pitchFamily="2" charset="0"/>
              </a:rPr>
              <a:t>Palabras del Magistrado o Juez Líder del SIGCMA</a:t>
            </a:r>
          </a:p>
        </p:txBody>
      </p:sp>
      <p:sp>
        <p:nvSpPr>
          <p:cNvPr id="131" name="TextBox 130">
            <a:extLst>
              <a:ext uri="{FF2B5EF4-FFF2-40B4-BE49-F238E27FC236}">
                <a16:creationId xmlns:a16="http://schemas.microsoft.com/office/drawing/2014/main" id="{6B5B7CFA-1478-4A45-A051-0C12DBAF83D6}"/>
              </a:ext>
            </a:extLst>
          </p:cNvPr>
          <p:cNvSpPr txBox="1"/>
          <p:nvPr/>
        </p:nvSpPr>
        <p:spPr>
          <a:xfrm>
            <a:off x="2339995" y="3953678"/>
            <a:ext cx="540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1200" b="1" dirty="0">
                <a:solidFill>
                  <a:srgbClr val="00AEEF"/>
                </a:solidFill>
                <a:latin typeface="Filson Pro Book" panose="02000000000000000000" pitchFamily="2" charset="77"/>
              </a:rPr>
              <a:t>3</a:t>
            </a:r>
          </a:p>
        </p:txBody>
      </p:sp>
      <p:sp>
        <p:nvSpPr>
          <p:cNvPr id="132" name="TextBox 131">
            <a:extLst>
              <a:ext uri="{FF2B5EF4-FFF2-40B4-BE49-F238E27FC236}">
                <a16:creationId xmlns:a16="http://schemas.microsoft.com/office/drawing/2014/main" id="{D67C88AC-2585-BA4B-A263-8C9D8F7D9C44}"/>
              </a:ext>
            </a:extLst>
          </p:cNvPr>
          <p:cNvSpPr txBox="1"/>
          <p:nvPr/>
        </p:nvSpPr>
        <p:spPr>
          <a:xfrm>
            <a:off x="2763669" y="4493678"/>
            <a:ext cx="765162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_tradnl" sz="1100" dirty="0">
                <a:latin typeface="Gotham Medium" panose="02000604030000020004" pitchFamily="2" charset="0"/>
              </a:rPr>
              <a:t>Palabras del Presidente de la Corporación</a:t>
            </a:r>
          </a:p>
        </p:txBody>
      </p:sp>
      <p:sp>
        <p:nvSpPr>
          <p:cNvPr id="133" name="TextBox 132">
            <a:extLst>
              <a:ext uri="{FF2B5EF4-FFF2-40B4-BE49-F238E27FC236}">
                <a16:creationId xmlns:a16="http://schemas.microsoft.com/office/drawing/2014/main" id="{5C289F3F-143A-8B41-856E-BFD0D4D002F7}"/>
              </a:ext>
            </a:extLst>
          </p:cNvPr>
          <p:cNvSpPr txBox="1"/>
          <p:nvPr/>
        </p:nvSpPr>
        <p:spPr>
          <a:xfrm>
            <a:off x="2339995" y="4493678"/>
            <a:ext cx="540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1200" b="1" dirty="0">
                <a:solidFill>
                  <a:srgbClr val="00AEEF"/>
                </a:solidFill>
                <a:latin typeface="Filson Pro Book" panose="02000000000000000000" pitchFamily="2" charset="77"/>
              </a:rPr>
              <a:t>4</a:t>
            </a:r>
          </a:p>
        </p:txBody>
      </p:sp>
      <p:sp>
        <p:nvSpPr>
          <p:cNvPr id="134" name="TextBox 133">
            <a:extLst>
              <a:ext uri="{FF2B5EF4-FFF2-40B4-BE49-F238E27FC236}">
                <a16:creationId xmlns:a16="http://schemas.microsoft.com/office/drawing/2014/main" id="{A0AA4D6E-D2A7-B44E-A2F0-509EFF8C786E}"/>
              </a:ext>
            </a:extLst>
          </p:cNvPr>
          <p:cNvSpPr txBox="1"/>
          <p:nvPr/>
        </p:nvSpPr>
        <p:spPr>
          <a:xfrm>
            <a:off x="2763669" y="5004878"/>
            <a:ext cx="7651625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_tradnl" sz="1100" dirty="0">
                <a:latin typeface="Gotham Medium" panose="02000604030000020004" pitchFamily="2" charset="0"/>
              </a:rPr>
              <a:t>Remisión de informes y documentos que soportan la auditoría a la Coordinación Nacional del SIGCMA al e-mail: coornacalidbta@cendoj.ramajudicial.gov.co</a:t>
            </a:r>
          </a:p>
        </p:txBody>
      </p:sp>
      <p:sp>
        <p:nvSpPr>
          <p:cNvPr id="135" name="TextBox 134">
            <a:extLst>
              <a:ext uri="{FF2B5EF4-FFF2-40B4-BE49-F238E27FC236}">
                <a16:creationId xmlns:a16="http://schemas.microsoft.com/office/drawing/2014/main" id="{DF8225C9-1A88-F54B-9F03-0F4397133596}"/>
              </a:ext>
            </a:extLst>
          </p:cNvPr>
          <p:cNvSpPr txBox="1"/>
          <p:nvPr/>
        </p:nvSpPr>
        <p:spPr>
          <a:xfrm>
            <a:off x="2339995" y="5004878"/>
            <a:ext cx="540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1200" b="1" dirty="0">
                <a:solidFill>
                  <a:srgbClr val="00AEEF"/>
                </a:solidFill>
                <a:latin typeface="Filson Pro Book" panose="02000000000000000000" pitchFamily="2" charset="77"/>
              </a:rPr>
              <a:t>5</a:t>
            </a:r>
          </a:p>
        </p:txBody>
      </p:sp>
      <p:grpSp>
        <p:nvGrpSpPr>
          <p:cNvPr id="136" name="Group 135">
            <a:extLst>
              <a:ext uri="{FF2B5EF4-FFF2-40B4-BE49-F238E27FC236}">
                <a16:creationId xmlns:a16="http://schemas.microsoft.com/office/drawing/2014/main" id="{A2C7CF46-5CF3-3E4D-BEF5-52F0E3674353}"/>
              </a:ext>
            </a:extLst>
          </p:cNvPr>
          <p:cNvGrpSpPr/>
          <p:nvPr/>
        </p:nvGrpSpPr>
        <p:grpSpPr>
          <a:xfrm>
            <a:off x="2579366" y="4025678"/>
            <a:ext cx="109440" cy="109440"/>
            <a:chOff x="4200892" y="4432105"/>
            <a:chExt cx="109440" cy="109440"/>
          </a:xfrm>
        </p:grpSpPr>
        <p:grpSp>
          <p:nvGrpSpPr>
            <p:cNvPr id="137" name="Group 136">
              <a:extLst>
                <a:ext uri="{FF2B5EF4-FFF2-40B4-BE49-F238E27FC236}">
                  <a16:creationId xmlns:a16="http://schemas.microsoft.com/office/drawing/2014/main" id="{20966552-64A5-9441-8425-650295F6C6C7}"/>
                </a:ext>
              </a:extLst>
            </p:cNvPr>
            <p:cNvGrpSpPr>
              <a:grpSpLocks noChangeAspect="1"/>
            </p:cNvGrpSpPr>
            <p:nvPr/>
          </p:nvGrpSpPr>
          <p:grpSpPr>
            <a:xfrm rot="10800000">
              <a:off x="4210817" y="4439517"/>
              <a:ext cx="89587" cy="90000"/>
              <a:chOff x="3994150" y="4504881"/>
              <a:chExt cx="108000" cy="108498"/>
            </a:xfrm>
          </p:grpSpPr>
          <p:sp>
            <p:nvSpPr>
              <p:cNvPr id="140" name="Pie 139">
                <a:extLst>
                  <a:ext uri="{FF2B5EF4-FFF2-40B4-BE49-F238E27FC236}">
                    <a16:creationId xmlns:a16="http://schemas.microsoft.com/office/drawing/2014/main" id="{618D5A5C-B605-1C45-BE55-F58DA81FABDC}"/>
                  </a:ext>
                </a:extLst>
              </p:cNvPr>
              <p:cNvSpPr/>
              <p:nvPr/>
            </p:nvSpPr>
            <p:spPr>
              <a:xfrm>
                <a:off x="3994150" y="4504881"/>
                <a:ext cx="108000" cy="108000"/>
              </a:xfrm>
              <a:prstGeom prst="pie">
                <a:avLst>
                  <a:gd name="adj1" fmla="val 5400000"/>
                  <a:gd name="adj2" fmla="val 16200000"/>
                </a:avLst>
              </a:prstGeom>
              <a:solidFill>
                <a:srgbClr val="C2E6E4"/>
              </a:solidFill>
              <a:ln w="254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_tradnl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41" name="Pie 140">
                <a:extLst>
                  <a:ext uri="{FF2B5EF4-FFF2-40B4-BE49-F238E27FC236}">
                    <a16:creationId xmlns:a16="http://schemas.microsoft.com/office/drawing/2014/main" id="{43ACE754-3C45-2543-A29B-8E606E677CDC}"/>
                  </a:ext>
                </a:extLst>
              </p:cNvPr>
              <p:cNvSpPr/>
              <p:nvPr/>
            </p:nvSpPr>
            <p:spPr>
              <a:xfrm rot="10800000">
                <a:off x="3994150" y="4505379"/>
                <a:ext cx="108000" cy="108000"/>
              </a:xfrm>
              <a:prstGeom prst="pie">
                <a:avLst>
                  <a:gd name="adj1" fmla="val 5400000"/>
                  <a:gd name="adj2" fmla="val 16200000"/>
                </a:avLst>
              </a:prstGeom>
              <a:solidFill>
                <a:srgbClr val="A0DADD"/>
              </a:solidFill>
              <a:ln w="254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_tradnl" dirty="0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138" name="Arc 137">
              <a:extLst>
                <a:ext uri="{FF2B5EF4-FFF2-40B4-BE49-F238E27FC236}">
                  <a16:creationId xmlns:a16="http://schemas.microsoft.com/office/drawing/2014/main" id="{18D64DB3-7804-BF44-986B-61C2B743CBE7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4200892" y="4432105"/>
              <a:ext cx="109440" cy="109440"/>
            </a:xfrm>
            <a:prstGeom prst="arc">
              <a:avLst>
                <a:gd name="adj1" fmla="val 16200000"/>
                <a:gd name="adj2" fmla="val 5562293"/>
              </a:avLst>
            </a:prstGeom>
            <a:ln w="28575">
              <a:solidFill>
                <a:srgbClr val="00AEE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s-ES_tradnl" dirty="0"/>
            </a:p>
          </p:txBody>
        </p:sp>
        <p:sp>
          <p:nvSpPr>
            <p:cNvPr id="139" name="Arc 138">
              <a:extLst>
                <a:ext uri="{FF2B5EF4-FFF2-40B4-BE49-F238E27FC236}">
                  <a16:creationId xmlns:a16="http://schemas.microsoft.com/office/drawing/2014/main" id="{2D463D76-6F4D-7745-A671-32984C0590EE}"/>
                </a:ext>
              </a:extLst>
            </p:cNvPr>
            <p:cNvSpPr>
              <a:spLocks noChangeAspect="1"/>
            </p:cNvSpPr>
            <p:nvPr/>
          </p:nvSpPr>
          <p:spPr>
            <a:xfrm rot="10800000">
              <a:off x="4200892" y="4432105"/>
              <a:ext cx="109440" cy="109440"/>
            </a:xfrm>
            <a:prstGeom prst="arc">
              <a:avLst>
                <a:gd name="adj1" fmla="val 16200000"/>
                <a:gd name="adj2" fmla="val 5562293"/>
              </a:avLst>
            </a:prstGeom>
            <a:ln w="28575">
              <a:solidFill>
                <a:srgbClr val="0092C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s-ES_tradnl" dirty="0"/>
            </a:p>
          </p:txBody>
        </p:sp>
      </p:grpSp>
      <p:grpSp>
        <p:nvGrpSpPr>
          <p:cNvPr id="142" name="Group 141">
            <a:extLst>
              <a:ext uri="{FF2B5EF4-FFF2-40B4-BE49-F238E27FC236}">
                <a16:creationId xmlns:a16="http://schemas.microsoft.com/office/drawing/2014/main" id="{5D14D8FC-CEC4-324B-B9CE-B84FBB107328}"/>
              </a:ext>
            </a:extLst>
          </p:cNvPr>
          <p:cNvGrpSpPr/>
          <p:nvPr/>
        </p:nvGrpSpPr>
        <p:grpSpPr>
          <a:xfrm>
            <a:off x="2579366" y="4565678"/>
            <a:ext cx="109440" cy="109440"/>
            <a:chOff x="4200892" y="4432105"/>
            <a:chExt cx="109440" cy="109440"/>
          </a:xfrm>
        </p:grpSpPr>
        <p:grpSp>
          <p:nvGrpSpPr>
            <p:cNvPr id="143" name="Group 142">
              <a:extLst>
                <a:ext uri="{FF2B5EF4-FFF2-40B4-BE49-F238E27FC236}">
                  <a16:creationId xmlns:a16="http://schemas.microsoft.com/office/drawing/2014/main" id="{B98E3E9D-EC68-5E4F-AD72-25A4C22490EC}"/>
                </a:ext>
              </a:extLst>
            </p:cNvPr>
            <p:cNvGrpSpPr>
              <a:grpSpLocks noChangeAspect="1"/>
            </p:cNvGrpSpPr>
            <p:nvPr/>
          </p:nvGrpSpPr>
          <p:grpSpPr>
            <a:xfrm rot="10800000">
              <a:off x="4210817" y="4439517"/>
              <a:ext cx="89587" cy="90000"/>
              <a:chOff x="3994150" y="4504881"/>
              <a:chExt cx="108000" cy="108498"/>
            </a:xfrm>
          </p:grpSpPr>
          <p:sp>
            <p:nvSpPr>
              <p:cNvPr id="146" name="Pie 145">
                <a:extLst>
                  <a:ext uri="{FF2B5EF4-FFF2-40B4-BE49-F238E27FC236}">
                    <a16:creationId xmlns:a16="http://schemas.microsoft.com/office/drawing/2014/main" id="{3EAA95D8-48EF-0D41-85C7-4B0BA2747ACF}"/>
                  </a:ext>
                </a:extLst>
              </p:cNvPr>
              <p:cNvSpPr/>
              <p:nvPr/>
            </p:nvSpPr>
            <p:spPr>
              <a:xfrm>
                <a:off x="3994150" y="4504881"/>
                <a:ext cx="108000" cy="108000"/>
              </a:xfrm>
              <a:prstGeom prst="pie">
                <a:avLst>
                  <a:gd name="adj1" fmla="val 5400000"/>
                  <a:gd name="adj2" fmla="val 16200000"/>
                </a:avLst>
              </a:prstGeom>
              <a:solidFill>
                <a:srgbClr val="C2E6E4"/>
              </a:solidFill>
              <a:ln w="254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_tradnl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48" name="Pie 147">
                <a:extLst>
                  <a:ext uri="{FF2B5EF4-FFF2-40B4-BE49-F238E27FC236}">
                    <a16:creationId xmlns:a16="http://schemas.microsoft.com/office/drawing/2014/main" id="{8D7061E1-E135-0E44-A7CF-C59C712EDEBB}"/>
                  </a:ext>
                </a:extLst>
              </p:cNvPr>
              <p:cNvSpPr/>
              <p:nvPr/>
            </p:nvSpPr>
            <p:spPr>
              <a:xfrm rot="10800000">
                <a:off x="3994150" y="4505379"/>
                <a:ext cx="108000" cy="108000"/>
              </a:xfrm>
              <a:prstGeom prst="pie">
                <a:avLst>
                  <a:gd name="adj1" fmla="val 5400000"/>
                  <a:gd name="adj2" fmla="val 16200000"/>
                </a:avLst>
              </a:prstGeom>
              <a:solidFill>
                <a:srgbClr val="A0DADD"/>
              </a:solidFill>
              <a:ln w="254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_tradnl" dirty="0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144" name="Arc 143">
              <a:extLst>
                <a:ext uri="{FF2B5EF4-FFF2-40B4-BE49-F238E27FC236}">
                  <a16:creationId xmlns:a16="http://schemas.microsoft.com/office/drawing/2014/main" id="{55D84B29-B287-604A-BD19-2B8FEF9983D8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4200892" y="4432105"/>
              <a:ext cx="109440" cy="109440"/>
            </a:xfrm>
            <a:prstGeom prst="arc">
              <a:avLst>
                <a:gd name="adj1" fmla="val 16200000"/>
                <a:gd name="adj2" fmla="val 5562293"/>
              </a:avLst>
            </a:prstGeom>
            <a:ln w="28575">
              <a:solidFill>
                <a:srgbClr val="00AEE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s-ES_tradnl" dirty="0"/>
            </a:p>
          </p:txBody>
        </p:sp>
        <p:sp>
          <p:nvSpPr>
            <p:cNvPr id="145" name="Arc 144">
              <a:extLst>
                <a:ext uri="{FF2B5EF4-FFF2-40B4-BE49-F238E27FC236}">
                  <a16:creationId xmlns:a16="http://schemas.microsoft.com/office/drawing/2014/main" id="{F6883291-9482-354A-9AF8-C0AB31DEE0B7}"/>
                </a:ext>
              </a:extLst>
            </p:cNvPr>
            <p:cNvSpPr>
              <a:spLocks noChangeAspect="1"/>
            </p:cNvSpPr>
            <p:nvPr/>
          </p:nvSpPr>
          <p:spPr>
            <a:xfrm rot="10800000">
              <a:off x="4200892" y="4432105"/>
              <a:ext cx="109440" cy="109440"/>
            </a:xfrm>
            <a:prstGeom prst="arc">
              <a:avLst>
                <a:gd name="adj1" fmla="val 16200000"/>
                <a:gd name="adj2" fmla="val 5562293"/>
              </a:avLst>
            </a:prstGeom>
            <a:ln w="28575">
              <a:solidFill>
                <a:srgbClr val="0092C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s-ES_tradnl" dirty="0"/>
            </a:p>
          </p:txBody>
        </p:sp>
      </p:grpSp>
      <p:grpSp>
        <p:nvGrpSpPr>
          <p:cNvPr id="149" name="Group 148">
            <a:extLst>
              <a:ext uri="{FF2B5EF4-FFF2-40B4-BE49-F238E27FC236}">
                <a16:creationId xmlns:a16="http://schemas.microsoft.com/office/drawing/2014/main" id="{0F8AFAEA-4207-E544-9081-6D3DDD7BDCB5}"/>
              </a:ext>
            </a:extLst>
          </p:cNvPr>
          <p:cNvGrpSpPr/>
          <p:nvPr/>
        </p:nvGrpSpPr>
        <p:grpSpPr>
          <a:xfrm>
            <a:off x="2579366" y="5076878"/>
            <a:ext cx="109440" cy="109440"/>
            <a:chOff x="4200892" y="4432105"/>
            <a:chExt cx="109440" cy="109440"/>
          </a:xfrm>
        </p:grpSpPr>
        <p:grpSp>
          <p:nvGrpSpPr>
            <p:cNvPr id="150" name="Group 149">
              <a:extLst>
                <a:ext uri="{FF2B5EF4-FFF2-40B4-BE49-F238E27FC236}">
                  <a16:creationId xmlns:a16="http://schemas.microsoft.com/office/drawing/2014/main" id="{8A255C81-55D3-DF4D-B336-095F7216370E}"/>
                </a:ext>
              </a:extLst>
            </p:cNvPr>
            <p:cNvGrpSpPr>
              <a:grpSpLocks noChangeAspect="1"/>
            </p:cNvGrpSpPr>
            <p:nvPr/>
          </p:nvGrpSpPr>
          <p:grpSpPr>
            <a:xfrm rot="10800000">
              <a:off x="4210817" y="4439517"/>
              <a:ext cx="89587" cy="90000"/>
              <a:chOff x="3994150" y="4504881"/>
              <a:chExt cx="108000" cy="108498"/>
            </a:xfrm>
          </p:grpSpPr>
          <p:sp>
            <p:nvSpPr>
              <p:cNvPr id="153" name="Pie 152">
                <a:extLst>
                  <a:ext uri="{FF2B5EF4-FFF2-40B4-BE49-F238E27FC236}">
                    <a16:creationId xmlns:a16="http://schemas.microsoft.com/office/drawing/2014/main" id="{A7B43A48-2B03-DF4F-9F92-CBA862AA0CDB}"/>
                  </a:ext>
                </a:extLst>
              </p:cNvPr>
              <p:cNvSpPr/>
              <p:nvPr/>
            </p:nvSpPr>
            <p:spPr>
              <a:xfrm>
                <a:off x="3994150" y="4504881"/>
                <a:ext cx="108000" cy="108000"/>
              </a:xfrm>
              <a:prstGeom prst="pie">
                <a:avLst>
                  <a:gd name="adj1" fmla="val 5400000"/>
                  <a:gd name="adj2" fmla="val 16200000"/>
                </a:avLst>
              </a:prstGeom>
              <a:solidFill>
                <a:srgbClr val="C2E6E4"/>
              </a:solidFill>
              <a:ln w="254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_tradnl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54" name="Pie 153">
                <a:extLst>
                  <a:ext uri="{FF2B5EF4-FFF2-40B4-BE49-F238E27FC236}">
                    <a16:creationId xmlns:a16="http://schemas.microsoft.com/office/drawing/2014/main" id="{10759ACF-3EB1-5945-BF77-B48DFCCA87D1}"/>
                  </a:ext>
                </a:extLst>
              </p:cNvPr>
              <p:cNvSpPr/>
              <p:nvPr/>
            </p:nvSpPr>
            <p:spPr>
              <a:xfrm rot="10800000">
                <a:off x="3994150" y="4505379"/>
                <a:ext cx="108000" cy="108000"/>
              </a:xfrm>
              <a:prstGeom prst="pie">
                <a:avLst>
                  <a:gd name="adj1" fmla="val 5400000"/>
                  <a:gd name="adj2" fmla="val 16200000"/>
                </a:avLst>
              </a:prstGeom>
              <a:solidFill>
                <a:srgbClr val="A0DADD"/>
              </a:solidFill>
              <a:ln w="254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_tradnl" dirty="0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151" name="Arc 150">
              <a:extLst>
                <a:ext uri="{FF2B5EF4-FFF2-40B4-BE49-F238E27FC236}">
                  <a16:creationId xmlns:a16="http://schemas.microsoft.com/office/drawing/2014/main" id="{57D2849E-FFC1-7842-BE79-5282E85EBA91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4200892" y="4432105"/>
              <a:ext cx="109440" cy="109440"/>
            </a:xfrm>
            <a:prstGeom prst="arc">
              <a:avLst>
                <a:gd name="adj1" fmla="val 16200000"/>
                <a:gd name="adj2" fmla="val 5562293"/>
              </a:avLst>
            </a:prstGeom>
            <a:ln w="28575">
              <a:solidFill>
                <a:srgbClr val="00AEE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s-ES_tradnl" dirty="0"/>
            </a:p>
          </p:txBody>
        </p:sp>
        <p:sp>
          <p:nvSpPr>
            <p:cNvPr id="152" name="Arc 151">
              <a:extLst>
                <a:ext uri="{FF2B5EF4-FFF2-40B4-BE49-F238E27FC236}">
                  <a16:creationId xmlns:a16="http://schemas.microsoft.com/office/drawing/2014/main" id="{991F5345-96FD-124A-B044-C804CCD7A690}"/>
                </a:ext>
              </a:extLst>
            </p:cNvPr>
            <p:cNvSpPr>
              <a:spLocks noChangeAspect="1"/>
            </p:cNvSpPr>
            <p:nvPr/>
          </p:nvSpPr>
          <p:spPr>
            <a:xfrm rot="10800000">
              <a:off x="4200892" y="4432105"/>
              <a:ext cx="109440" cy="109440"/>
            </a:xfrm>
            <a:prstGeom prst="arc">
              <a:avLst>
                <a:gd name="adj1" fmla="val 16200000"/>
                <a:gd name="adj2" fmla="val 5562293"/>
              </a:avLst>
            </a:prstGeom>
            <a:ln w="28575">
              <a:solidFill>
                <a:srgbClr val="0092C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s-ES_tradnl" dirty="0"/>
            </a:p>
          </p:txBody>
        </p:sp>
      </p:grpSp>
      <p:pic>
        <p:nvPicPr>
          <p:cNvPr id="4" name="Picture 3">
            <a:extLst>
              <a:ext uri="{FF2B5EF4-FFF2-40B4-BE49-F238E27FC236}">
                <a16:creationId xmlns:a16="http://schemas.microsoft.com/office/drawing/2014/main" id="{2F2713F5-83E6-9E40-B8C8-23B069D3BCC3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8000" y="3577511"/>
            <a:ext cx="1080000" cy="10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288026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AAF3B035-E579-7341-96D8-96B02A540E97}"/>
              </a:ext>
            </a:extLst>
          </p:cNvPr>
          <p:cNvPicPr>
            <a:picLocks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34400" y="133200"/>
            <a:ext cx="5324400" cy="1029600"/>
          </a:xfrm>
          <a:prstGeom prst="rect">
            <a:avLst/>
          </a:prstGeom>
        </p:spPr>
      </p:pic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B838CB46-8B0F-874F-8D4A-5F18A5E341D6}"/>
              </a:ext>
            </a:extLst>
          </p:cNvPr>
          <p:cNvCxnSpPr>
            <a:cxnSpLocks/>
          </p:cNvCxnSpPr>
          <p:nvPr/>
        </p:nvCxnSpPr>
        <p:spPr>
          <a:xfrm>
            <a:off x="4577818" y="3088798"/>
            <a:ext cx="0" cy="79269"/>
          </a:xfrm>
          <a:prstGeom prst="line">
            <a:avLst/>
          </a:prstGeom>
          <a:ln w="47625">
            <a:solidFill>
              <a:srgbClr val="EE7D2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Connector 57">
            <a:extLst>
              <a:ext uri="{FF2B5EF4-FFF2-40B4-BE49-F238E27FC236}">
                <a16:creationId xmlns:a16="http://schemas.microsoft.com/office/drawing/2014/main" id="{4378B989-A6DA-294D-BC88-EFC5B5C0D87D}"/>
              </a:ext>
            </a:extLst>
          </p:cNvPr>
          <p:cNvCxnSpPr>
            <a:cxnSpLocks/>
          </p:cNvCxnSpPr>
          <p:nvPr/>
        </p:nvCxnSpPr>
        <p:spPr>
          <a:xfrm>
            <a:off x="4577818" y="3168067"/>
            <a:ext cx="0" cy="276332"/>
          </a:xfrm>
          <a:prstGeom prst="line">
            <a:avLst/>
          </a:prstGeom>
          <a:ln w="47625">
            <a:solidFill>
              <a:srgbClr val="F6C04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Rectangle 52">
            <a:extLst>
              <a:ext uri="{FF2B5EF4-FFF2-40B4-BE49-F238E27FC236}">
                <a16:creationId xmlns:a16="http://schemas.microsoft.com/office/drawing/2014/main" id="{5103ADDF-6FCB-2143-81C6-87BBAF92551C}"/>
              </a:ext>
            </a:extLst>
          </p:cNvPr>
          <p:cNvSpPr/>
          <p:nvPr/>
        </p:nvSpPr>
        <p:spPr>
          <a:xfrm>
            <a:off x="261408" y="1429343"/>
            <a:ext cx="3384000" cy="720000"/>
          </a:xfrm>
          <a:prstGeom prst="rect">
            <a:avLst/>
          </a:prstGeom>
          <a:solidFill>
            <a:srgbClr val="F6C042"/>
          </a:solidFill>
          <a:ln>
            <a:solidFill>
              <a:srgbClr val="F6C04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6547993-DE35-BA49-9A57-2CA0BAA4235B}"/>
              </a:ext>
            </a:extLst>
          </p:cNvPr>
          <p:cNvSpPr txBox="1"/>
          <p:nvPr/>
        </p:nvSpPr>
        <p:spPr>
          <a:xfrm>
            <a:off x="261408" y="1452257"/>
            <a:ext cx="3417213" cy="70788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s-ES_tradnl" sz="4000" b="1" dirty="0">
                <a:solidFill>
                  <a:schemeClr val="bg1"/>
                </a:solidFill>
                <a:latin typeface="Filson Pro Book" panose="02000000000000000000" pitchFamily="2" charset="77"/>
              </a:rPr>
              <a:t>CONTENIDO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E13F0DEE-0C84-114F-B217-D3AEEA782A67}"/>
              </a:ext>
            </a:extLst>
          </p:cNvPr>
          <p:cNvSpPr txBox="1"/>
          <p:nvPr/>
        </p:nvSpPr>
        <p:spPr>
          <a:xfrm>
            <a:off x="3741167" y="2912656"/>
            <a:ext cx="80807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4000" b="1" dirty="0">
                <a:latin typeface="Filson Pro Book" panose="02000000000000000000" pitchFamily="2" charset="77"/>
              </a:rPr>
              <a:t>01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2A8835F6-AFC2-0A43-9895-45D931825D76}"/>
              </a:ext>
            </a:extLst>
          </p:cNvPr>
          <p:cNvSpPr txBox="1"/>
          <p:nvPr/>
        </p:nvSpPr>
        <p:spPr>
          <a:xfrm>
            <a:off x="4611445" y="3088798"/>
            <a:ext cx="457173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2000" b="1" dirty="0">
                <a:solidFill>
                  <a:srgbClr val="00AEEF"/>
                </a:solidFill>
                <a:latin typeface="Filson Pro Book" panose="02000000000000000000" pitchFamily="2" charset="77"/>
              </a:rPr>
              <a:t>Agenda del acto de instalación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6B41CC03-13E7-A447-BBB1-E468A572ED6A}"/>
              </a:ext>
            </a:extLst>
          </p:cNvPr>
          <p:cNvSpPr txBox="1"/>
          <p:nvPr/>
        </p:nvSpPr>
        <p:spPr>
          <a:xfrm>
            <a:off x="3645408" y="3620543"/>
            <a:ext cx="9038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4000" b="1" dirty="0">
                <a:latin typeface="Filson Pro Book" panose="02000000000000000000" pitchFamily="2" charset="77"/>
              </a:rPr>
              <a:t>02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25F57638-4C9C-FF4B-82AD-34ED97B157C0}"/>
              </a:ext>
            </a:extLst>
          </p:cNvPr>
          <p:cNvSpPr txBox="1"/>
          <p:nvPr/>
        </p:nvSpPr>
        <p:spPr>
          <a:xfrm>
            <a:off x="4600043" y="3796685"/>
            <a:ext cx="362147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2000" b="1" dirty="0">
                <a:solidFill>
                  <a:srgbClr val="00AEEF"/>
                </a:solidFill>
                <a:latin typeface="Filson Pro Book" panose="02000000000000000000" pitchFamily="2" charset="77"/>
              </a:rPr>
              <a:t>Desarrollo de la auditoría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BC6F82B3-A91E-8244-A58C-BB5E93A06116}"/>
              </a:ext>
            </a:extLst>
          </p:cNvPr>
          <p:cNvSpPr txBox="1"/>
          <p:nvPr/>
        </p:nvSpPr>
        <p:spPr>
          <a:xfrm>
            <a:off x="3645408" y="4328430"/>
            <a:ext cx="9038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4000" b="1" dirty="0">
                <a:latin typeface="Filson Pro Book" panose="02000000000000000000" pitchFamily="2" charset="77"/>
              </a:rPr>
              <a:t>03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CB4E727D-A426-A34C-B9C8-8A26E38D2FDE}"/>
              </a:ext>
            </a:extLst>
          </p:cNvPr>
          <p:cNvSpPr txBox="1"/>
          <p:nvPr/>
        </p:nvSpPr>
        <p:spPr>
          <a:xfrm>
            <a:off x="4600043" y="4504572"/>
            <a:ext cx="359539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2000" b="1" dirty="0">
                <a:solidFill>
                  <a:srgbClr val="00AEEF"/>
                </a:solidFill>
                <a:latin typeface="Filson Pro Book" panose="02000000000000000000" pitchFamily="2" charset="77"/>
              </a:rPr>
              <a:t>Agenda de cierre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600EF0A7-23F7-7040-9A53-F001C52C4059}"/>
              </a:ext>
            </a:extLst>
          </p:cNvPr>
          <p:cNvSpPr/>
          <p:nvPr/>
        </p:nvSpPr>
        <p:spPr>
          <a:xfrm>
            <a:off x="0" y="1429343"/>
            <a:ext cx="261408" cy="720000"/>
          </a:xfrm>
          <a:prstGeom prst="rect">
            <a:avLst/>
          </a:prstGeom>
          <a:solidFill>
            <a:srgbClr val="FBE57A"/>
          </a:solidFill>
          <a:ln>
            <a:solidFill>
              <a:srgbClr val="FBE57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 dirty="0"/>
          </a:p>
        </p:txBody>
      </p:sp>
      <p:sp>
        <p:nvSpPr>
          <p:cNvPr id="54" name="Rectangle 53">
            <a:extLst>
              <a:ext uri="{FF2B5EF4-FFF2-40B4-BE49-F238E27FC236}">
                <a16:creationId xmlns:a16="http://schemas.microsoft.com/office/drawing/2014/main" id="{37C5DCAB-D57A-8D43-B5DA-3790990C17A5}"/>
              </a:ext>
            </a:extLst>
          </p:cNvPr>
          <p:cNvSpPr/>
          <p:nvPr/>
        </p:nvSpPr>
        <p:spPr>
          <a:xfrm>
            <a:off x="3774577" y="1422321"/>
            <a:ext cx="91636" cy="154384"/>
          </a:xfrm>
          <a:prstGeom prst="rect">
            <a:avLst/>
          </a:prstGeom>
          <a:solidFill>
            <a:srgbClr val="002A41"/>
          </a:solidFill>
          <a:ln>
            <a:solidFill>
              <a:srgbClr val="002A4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 dirty="0"/>
          </a:p>
        </p:txBody>
      </p:sp>
      <p:sp>
        <p:nvSpPr>
          <p:cNvPr id="55" name="Rectangle 54">
            <a:extLst>
              <a:ext uri="{FF2B5EF4-FFF2-40B4-BE49-F238E27FC236}">
                <a16:creationId xmlns:a16="http://schemas.microsoft.com/office/drawing/2014/main" id="{0052560C-863F-0B47-8927-47047BD33F4A}"/>
              </a:ext>
            </a:extLst>
          </p:cNvPr>
          <p:cNvSpPr/>
          <p:nvPr/>
        </p:nvSpPr>
        <p:spPr>
          <a:xfrm>
            <a:off x="3774577" y="1576704"/>
            <a:ext cx="91636" cy="574373"/>
          </a:xfrm>
          <a:prstGeom prst="rect">
            <a:avLst/>
          </a:prstGeom>
          <a:solidFill>
            <a:srgbClr val="00AEEF"/>
          </a:solidFill>
          <a:ln>
            <a:solidFill>
              <a:srgbClr val="00AEE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 dirty="0"/>
          </a:p>
        </p:txBody>
      </p:sp>
      <p:cxnSp>
        <p:nvCxnSpPr>
          <p:cNvPr id="60" name="Straight Connector 59">
            <a:extLst>
              <a:ext uri="{FF2B5EF4-FFF2-40B4-BE49-F238E27FC236}">
                <a16:creationId xmlns:a16="http://schemas.microsoft.com/office/drawing/2014/main" id="{D56ED567-F3C2-F149-8658-D6591DCE5D60}"/>
              </a:ext>
            </a:extLst>
          </p:cNvPr>
          <p:cNvCxnSpPr>
            <a:cxnSpLocks/>
          </p:cNvCxnSpPr>
          <p:nvPr/>
        </p:nvCxnSpPr>
        <p:spPr>
          <a:xfrm>
            <a:off x="4577818" y="3785259"/>
            <a:ext cx="0" cy="79269"/>
          </a:xfrm>
          <a:prstGeom prst="line">
            <a:avLst/>
          </a:prstGeom>
          <a:ln w="47625">
            <a:solidFill>
              <a:srgbClr val="EE7D2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Connector 60">
            <a:extLst>
              <a:ext uri="{FF2B5EF4-FFF2-40B4-BE49-F238E27FC236}">
                <a16:creationId xmlns:a16="http://schemas.microsoft.com/office/drawing/2014/main" id="{DE2E2B45-DB95-0748-A829-12B1BAF100D1}"/>
              </a:ext>
            </a:extLst>
          </p:cNvPr>
          <p:cNvCxnSpPr>
            <a:cxnSpLocks/>
          </p:cNvCxnSpPr>
          <p:nvPr/>
        </p:nvCxnSpPr>
        <p:spPr>
          <a:xfrm>
            <a:off x="4577818" y="3864528"/>
            <a:ext cx="0" cy="276332"/>
          </a:xfrm>
          <a:prstGeom prst="line">
            <a:avLst/>
          </a:prstGeom>
          <a:ln w="47625">
            <a:solidFill>
              <a:srgbClr val="F6C04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Connector 61">
            <a:extLst>
              <a:ext uri="{FF2B5EF4-FFF2-40B4-BE49-F238E27FC236}">
                <a16:creationId xmlns:a16="http://schemas.microsoft.com/office/drawing/2014/main" id="{801E4631-CDDC-2E43-9DF4-6C6A2EE5331C}"/>
              </a:ext>
            </a:extLst>
          </p:cNvPr>
          <p:cNvCxnSpPr>
            <a:cxnSpLocks/>
          </p:cNvCxnSpPr>
          <p:nvPr/>
        </p:nvCxnSpPr>
        <p:spPr>
          <a:xfrm>
            <a:off x="4573958" y="4487192"/>
            <a:ext cx="0" cy="79269"/>
          </a:xfrm>
          <a:prstGeom prst="line">
            <a:avLst/>
          </a:prstGeom>
          <a:ln w="47625">
            <a:solidFill>
              <a:srgbClr val="EE7D2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Connector 62">
            <a:extLst>
              <a:ext uri="{FF2B5EF4-FFF2-40B4-BE49-F238E27FC236}">
                <a16:creationId xmlns:a16="http://schemas.microsoft.com/office/drawing/2014/main" id="{EDC9F51F-BEFB-CA4D-AC56-C32E7E3933F2}"/>
              </a:ext>
            </a:extLst>
          </p:cNvPr>
          <p:cNvCxnSpPr>
            <a:cxnSpLocks/>
          </p:cNvCxnSpPr>
          <p:nvPr/>
        </p:nvCxnSpPr>
        <p:spPr>
          <a:xfrm>
            <a:off x="4573958" y="4566461"/>
            <a:ext cx="0" cy="276332"/>
          </a:xfrm>
          <a:prstGeom prst="line">
            <a:avLst/>
          </a:prstGeom>
          <a:ln w="47625">
            <a:solidFill>
              <a:srgbClr val="F6C04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251131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Box 17">
            <a:extLst>
              <a:ext uri="{FF2B5EF4-FFF2-40B4-BE49-F238E27FC236}">
                <a16:creationId xmlns:a16="http://schemas.microsoft.com/office/drawing/2014/main" id="{4A4009AA-3984-6341-AB3D-CE73C958D891}"/>
              </a:ext>
            </a:extLst>
          </p:cNvPr>
          <p:cNvSpPr txBox="1"/>
          <p:nvPr/>
        </p:nvSpPr>
        <p:spPr>
          <a:xfrm>
            <a:off x="1236147" y="1430563"/>
            <a:ext cx="7183954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_tradnl" sz="3000" b="1" dirty="0">
                <a:solidFill>
                  <a:srgbClr val="00AEEF"/>
                </a:solidFill>
                <a:latin typeface="Filson Pro Book" panose="02000000000000000000" pitchFamily="2" charset="77"/>
              </a:rPr>
              <a:t>AGENDA DEL ACTO DE INSTALACIÓN</a:t>
            </a:r>
          </a:p>
        </p:txBody>
      </p:sp>
      <p:sp>
        <p:nvSpPr>
          <p:cNvPr id="142" name="TextBox 141">
            <a:extLst>
              <a:ext uri="{FF2B5EF4-FFF2-40B4-BE49-F238E27FC236}">
                <a16:creationId xmlns:a16="http://schemas.microsoft.com/office/drawing/2014/main" id="{B0C9F354-8BB3-C646-94D1-9E5E2D11D21B}"/>
              </a:ext>
            </a:extLst>
          </p:cNvPr>
          <p:cNvSpPr txBox="1"/>
          <p:nvPr/>
        </p:nvSpPr>
        <p:spPr>
          <a:xfrm>
            <a:off x="6096000" y="4619901"/>
            <a:ext cx="45764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1200" b="1" dirty="0">
                <a:solidFill>
                  <a:srgbClr val="00AEEF"/>
                </a:solidFill>
                <a:latin typeface="Filson Pro Book" panose="02000000000000000000" pitchFamily="2" charset="77"/>
              </a:rPr>
              <a:t>11</a:t>
            </a:r>
          </a:p>
        </p:txBody>
      </p:sp>
      <p:cxnSp>
        <p:nvCxnSpPr>
          <p:cNvPr id="178" name="Straight Connector 177">
            <a:extLst>
              <a:ext uri="{FF2B5EF4-FFF2-40B4-BE49-F238E27FC236}">
                <a16:creationId xmlns:a16="http://schemas.microsoft.com/office/drawing/2014/main" id="{18C6D494-6576-EF46-9137-F16786BE4F28}"/>
              </a:ext>
            </a:extLst>
          </p:cNvPr>
          <p:cNvCxnSpPr>
            <a:cxnSpLocks/>
          </p:cNvCxnSpPr>
          <p:nvPr/>
        </p:nvCxnSpPr>
        <p:spPr>
          <a:xfrm>
            <a:off x="6503750" y="3222048"/>
            <a:ext cx="0" cy="1620000"/>
          </a:xfrm>
          <a:prstGeom prst="line">
            <a:avLst/>
          </a:prstGeom>
          <a:ln w="57150" cap="rnd">
            <a:solidFill>
              <a:srgbClr val="F6C04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0" name="TextBox 129">
            <a:extLst>
              <a:ext uri="{FF2B5EF4-FFF2-40B4-BE49-F238E27FC236}">
                <a16:creationId xmlns:a16="http://schemas.microsoft.com/office/drawing/2014/main" id="{A9A86479-7718-7A4E-B7CD-C6BBF99BA358}"/>
              </a:ext>
            </a:extLst>
          </p:cNvPr>
          <p:cNvSpPr txBox="1"/>
          <p:nvPr/>
        </p:nvSpPr>
        <p:spPr>
          <a:xfrm>
            <a:off x="1332000" y="4280448"/>
            <a:ext cx="45764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1200" b="1" dirty="0">
                <a:solidFill>
                  <a:srgbClr val="00AEEF"/>
                </a:solidFill>
                <a:latin typeface="Filson Pro Book" panose="02000000000000000000" pitchFamily="2" charset="77"/>
              </a:rPr>
              <a:t>04</a:t>
            </a:r>
          </a:p>
        </p:txBody>
      </p:sp>
      <p:sp>
        <p:nvSpPr>
          <p:cNvPr id="131" name="TextBox 130">
            <a:extLst>
              <a:ext uri="{FF2B5EF4-FFF2-40B4-BE49-F238E27FC236}">
                <a16:creationId xmlns:a16="http://schemas.microsoft.com/office/drawing/2014/main" id="{C549BFD0-508B-134F-B40E-F26A4C11F395}"/>
              </a:ext>
            </a:extLst>
          </p:cNvPr>
          <p:cNvSpPr txBox="1"/>
          <p:nvPr/>
        </p:nvSpPr>
        <p:spPr>
          <a:xfrm>
            <a:off x="1332000" y="4640448"/>
            <a:ext cx="45764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1200" b="1" dirty="0">
                <a:solidFill>
                  <a:srgbClr val="00AEEF"/>
                </a:solidFill>
                <a:latin typeface="Filson Pro Book" panose="02000000000000000000" pitchFamily="2" charset="77"/>
              </a:rPr>
              <a:t>05</a:t>
            </a:r>
          </a:p>
        </p:txBody>
      </p:sp>
      <p:sp>
        <p:nvSpPr>
          <p:cNvPr id="132" name="TextBox 131">
            <a:extLst>
              <a:ext uri="{FF2B5EF4-FFF2-40B4-BE49-F238E27FC236}">
                <a16:creationId xmlns:a16="http://schemas.microsoft.com/office/drawing/2014/main" id="{6F4215F2-5008-E24F-8B68-AD0A92518972}"/>
              </a:ext>
            </a:extLst>
          </p:cNvPr>
          <p:cNvSpPr txBox="1"/>
          <p:nvPr/>
        </p:nvSpPr>
        <p:spPr>
          <a:xfrm>
            <a:off x="1332000" y="5000448"/>
            <a:ext cx="45764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1200" b="1" dirty="0">
                <a:solidFill>
                  <a:srgbClr val="00AEEF"/>
                </a:solidFill>
                <a:latin typeface="Filson Pro Book" panose="02000000000000000000" pitchFamily="2" charset="77"/>
              </a:rPr>
              <a:t>06</a:t>
            </a:r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ACF5DDDE-C711-1046-8B2B-D2F43535AC88}"/>
              </a:ext>
            </a:extLst>
          </p:cNvPr>
          <p:cNvSpPr/>
          <p:nvPr/>
        </p:nvSpPr>
        <p:spPr>
          <a:xfrm>
            <a:off x="1095375" y="1163241"/>
            <a:ext cx="100800" cy="154384"/>
          </a:xfrm>
          <a:prstGeom prst="rect">
            <a:avLst/>
          </a:prstGeom>
          <a:solidFill>
            <a:srgbClr val="EE7D2E"/>
          </a:solidFill>
          <a:ln>
            <a:solidFill>
              <a:srgbClr val="EE7D2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 dirty="0"/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E0EACB3E-7301-D24F-9215-7AC3B3B3B7FE}"/>
              </a:ext>
            </a:extLst>
          </p:cNvPr>
          <p:cNvSpPr/>
          <p:nvPr/>
        </p:nvSpPr>
        <p:spPr>
          <a:xfrm>
            <a:off x="1095375" y="1317624"/>
            <a:ext cx="100800" cy="574373"/>
          </a:xfrm>
          <a:prstGeom prst="rect">
            <a:avLst/>
          </a:prstGeom>
          <a:solidFill>
            <a:srgbClr val="F6C042"/>
          </a:solidFill>
          <a:ln>
            <a:solidFill>
              <a:srgbClr val="F6C04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 dirty="0"/>
          </a:p>
        </p:txBody>
      </p:sp>
      <p:cxnSp>
        <p:nvCxnSpPr>
          <p:cNvPr id="45" name="Straight Connector 44">
            <a:extLst>
              <a:ext uri="{FF2B5EF4-FFF2-40B4-BE49-F238E27FC236}">
                <a16:creationId xmlns:a16="http://schemas.microsoft.com/office/drawing/2014/main" id="{AA56E077-6BF5-B04E-8644-8ED2CA3ED43B}"/>
              </a:ext>
            </a:extLst>
          </p:cNvPr>
          <p:cNvCxnSpPr/>
          <p:nvPr/>
        </p:nvCxnSpPr>
        <p:spPr>
          <a:xfrm>
            <a:off x="1324841" y="1886802"/>
            <a:ext cx="6948000" cy="0"/>
          </a:xfrm>
          <a:prstGeom prst="line">
            <a:avLst/>
          </a:prstGeom>
          <a:ln w="19050">
            <a:solidFill>
              <a:srgbClr val="F6C04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Rectangle 38">
            <a:extLst>
              <a:ext uri="{FF2B5EF4-FFF2-40B4-BE49-F238E27FC236}">
                <a16:creationId xmlns:a16="http://schemas.microsoft.com/office/drawing/2014/main" id="{93BC7E7B-F73B-F640-8A7E-1865D5496B33}"/>
              </a:ext>
            </a:extLst>
          </p:cNvPr>
          <p:cNvSpPr/>
          <p:nvPr/>
        </p:nvSpPr>
        <p:spPr>
          <a:xfrm>
            <a:off x="0" y="1173110"/>
            <a:ext cx="238360" cy="720000"/>
          </a:xfrm>
          <a:prstGeom prst="rect">
            <a:avLst/>
          </a:prstGeom>
          <a:solidFill>
            <a:srgbClr val="00AEEF"/>
          </a:solidFill>
          <a:ln>
            <a:solidFill>
              <a:srgbClr val="00AEE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 dirty="0"/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39C12620-C17D-4642-9CC3-D416C2233A62}"/>
              </a:ext>
            </a:extLst>
          </p:cNvPr>
          <p:cNvSpPr/>
          <p:nvPr/>
        </p:nvSpPr>
        <p:spPr>
          <a:xfrm>
            <a:off x="241710" y="1171998"/>
            <a:ext cx="753372" cy="720000"/>
          </a:xfrm>
          <a:prstGeom prst="rect">
            <a:avLst/>
          </a:prstGeom>
          <a:solidFill>
            <a:srgbClr val="002A41"/>
          </a:solidFill>
          <a:ln>
            <a:solidFill>
              <a:srgbClr val="002A4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 dirty="0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37B0D931-1E9F-B841-8BA3-190208ABEDA2}"/>
              </a:ext>
            </a:extLst>
          </p:cNvPr>
          <p:cNvSpPr txBox="1"/>
          <p:nvPr/>
        </p:nvSpPr>
        <p:spPr>
          <a:xfrm>
            <a:off x="1872000" y="3200448"/>
            <a:ext cx="389565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_tradnl" sz="1100" dirty="0">
                <a:latin typeface="Gotham Medium" panose="02000604030000020004" pitchFamily="2" charset="0"/>
              </a:rPr>
              <a:t>Himno Nacional República de Colombia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D55AE201-14E7-9E4F-9418-316B8E1CEF53}"/>
              </a:ext>
            </a:extLst>
          </p:cNvPr>
          <p:cNvSpPr txBox="1"/>
          <p:nvPr/>
        </p:nvSpPr>
        <p:spPr>
          <a:xfrm>
            <a:off x="1872000" y="3560168"/>
            <a:ext cx="392975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_tradnl" sz="1100" dirty="0">
                <a:latin typeface="Gotham Medium" panose="02000604030000020004" pitchFamily="2" charset="0"/>
              </a:rPr>
              <a:t>Himno de la Región Específica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7CC25262-B9E4-E241-AD22-29136BDD1331}"/>
              </a:ext>
            </a:extLst>
          </p:cNvPr>
          <p:cNvSpPr txBox="1"/>
          <p:nvPr/>
        </p:nvSpPr>
        <p:spPr>
          <a:xfrm>
            <a:off x="1872000" y="3920448"/>
            <a:ext cx="389565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_tradnl" sz="1100" dirty="0">
                <a:latin typeface="Gotham Medium" panose="02000604030000020004" pitchFamily="2" charset="0"/>
              </a:rPr>
              <a:t>Himno de la Rama Judicial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B0AF407C-07F4-8F49-BAE4-5A7FAE929793}"/>
              </a:ext>
            </a:extLst>
          </p:cNvPr>
          <p:cNvSpPr txBox="1"/>
          <p:nvPr/>
        </p:nvSpPr>
        <p:spPr>
          <a:xfrm>
            <a:off x="200020" y="1151130"/>
            <a:ext cx="809837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_tradnl" sz="4400" b="1" dirty="0">
                <a:solidFill>
                  <a:schemeClr val="bg1"/>
                </a:solidFill>
                <a:latin typeface="Filson Pro Book" panose="02000000000000000000" pitchFamily="2" charset="77"/>
              </a:rPr>
              <a:t>01</a:t>
            </a:r>
          </a:p>
        </p:txBody>
      </p:sp>
      <p:cxnSp>
        <p:nvCxnSpPr>
          <p:cNvPr id="66" name="Straight Connector 65">
            <a:extLst>
              <a:ext uri="{FF2B5EF4-FFF2-40B4-BE49-F238E27FC236}">
                <a16:creationId xmlns:a16="http://schemas.microsoft.com/office/drawing/2014/main" id="{89DDACFA-A64A-B347-B72C-197C4F7E94B8}"/>
              </a:ext>
            </a:extLst>
          </p:cNvPr>
          <p:cNvCxnSpPr>
            <a:cxnSpLocks/>
          </p:cNvCxnSpPr>
          <p:nvPr/>
        </p:nvCxnSpPr>
        <p:spPr>
          <a:xfrm>
            <a:off x="1745560" y="3221953"/>
            <a:ext cx="0" cy="2016000"/>
          </a:xfrm>
          <a:prstGeom prst="line">
            <a:avLst/>
          </a:prstGeom>
          <a:ln w="57150" cap="rnd">
            <a:solidFill>
              <a:srgbClr val="F6C04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7" name="Group 66">
            <a:extLst>
              <a:ext uri="{FF2B5EF4-FFF2-40B4-BE49-F238E27FC236}">
                <a16:creationId xmlns:a16="http://schemas.microsoft.com/office/drawing/2014/main" id="{C593AA70-C724-EC42-AAE8-0F570E6EF99D}"/>
              </a:ext>
            </a:extLst>
          </p:cNvPr>
          <p:cNvGrpSpPr/>
          <p:nvPr/>
        </p:nvGrpSpPr>
        <p:grpSpPr>
          <a:xfrm>
            <a:off x="1690870" y="3272448"/>
            <a:ext cx="109440" cy="109440"/>
            <a:chOff x="4200892" y="4432105"/>
            <a:chExt cx="109440" cy="109440"/>
          </a:xfrm>
        </p:grpSpPr>
        <p:grpSp>
          <p:nvGrpSpPr>
            <p:cNvPr id="68" name="Group 67">
              <a:extLst>
                <a:ext uri="{FF2B5EF4-FFF2-40B4-BE49-F238E27FC236}">
                  <a16:creationId xmlns:a16="http://schemas.microsoft.com/office/drawing/2014/main" id="{C5C774A9-5517-8C41-92F5-F6A1DE843CE5}"/>
                </a:ext>
              </a:extLst>
            </p:cNvPr>
            <p:cNvGrpSpPr>
              <a:grpSpLocks noChangeAspect="1"/>
            </p:cNvGrpSpPr>
            <p:nvPr/>
          </p:nvGrpSpPr>
          <p:grpSpPr>
            <a:xfrm rot="10800000">
              <a:off x="4210817" y="4439517"/>
              <a:ext cx="89587" cy="90000"/>
              <a:chOff x="3994150" y="4504881"/>
              <a:chExt cx="108000" cy="108498"/>
            </a:xfrm>
          </p:grpSpPr>
          <p:sp>
            <p:nvSpPr>
              <p:cNvPr id="71" name="Pie 70">
                <a:extLst>
                  <a:ext uri="{FF2B5EF4-FFF2-40B4-BE49-F238E27FC236}">
                    <a16:creationId xmlns:a16="http://schemas.microsoft.com/office/drawing/2014/main" id="{4CCF3063-2C48-7B4C-AA65-74913D9EF264}"/>
                  </a:ext>
                </a:extLst>
              </p:cNvPr>
              <p:cNvSpPr/>
              <p:nvPr/>
            </p:nvSpPr>
            <p:spPr>
              <a:xfrm>
                <a:off x="3994150" y="4504881"/>
                <a:ext cx="108000" cy="108000"/>
              </a:xfrm>
              <a:prstGeom prst="pie">
                <a:avLst>
                  <a:gd name="adj1" fmla="val 5400000"/>
                  <a:gd name="adj2" fmla="val 16200000"/>
                </a:avLst>
              </a:prstGeom>
              <a:solidFill>
                <a:srgbClr val="C2E6E4"/>
              </a:solidFill>
              <a:ln w="254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_tradnl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72" name="Pie 71">
                <a:extLst>
                  <a:ext uri="{FF2B5EF4-FFF2-40B4-BE49-F238E27FC236}">
                    <a16:creationId xmlns:a16="http://schemas.microsoft.com/office/drawing/2014/main" id="{F4128913-E1C2-834C-82C2-3D78E19A1EE6}"/>
                  </a:ext>
                </a:extLst>
              </p:cNvPr>
              <p:cNvSpPr/>
              <p:nvPr/>
            </p:nvSpPr>
            <p:spPr>
              <a:xfrm rot="10800000">
                <a:off x="3994150" y="4505379"/>
                <a:ext cx="108000" cy="108000"/>
              </a:xfrm>
              <a:prstGeom prst="pie">
                <a:avLst>
                  <a:gd name="adj1" fmla="val 5400000"/>
                  <a:gd name="adj2" fmla="val 16200000"/>
                </a:avLst>
              </a:prstGeom>
              <a:solidFill>
                <a:srgbClr val="A0DADD"/>
              </a:solidFill>
              <a:ln w="254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_tradnl" dirty="0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69" name="Arc 68">
              <a:extLst>
                <a:ext uri="{FF2B5EF4-FFF2-40B4-BE49-F238E27FC236}">
                  <a16:creationId xmlns:a16="http://schemas.microsoft.com/office/drawing/2014/main" id="{6702B5F6-3C76-C340-8FA3-E8E56FAC1867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4200892" y="4432105"/>
              <a:ext cx="109440" cy="109440"/>
            </a:xfrm>
            <a:prstGeom prst="arc">
              <a:avLst>
                <a:gd name="adj1" fmla="val 16200000"/>
                <a:gd name="adj2" fmla="val 5562293"/>
              </a:avLst>
            </a:prstGeom>
            <a:ln w="28575">
              <a:solidFill>
                <a:srgbClr val="00AEE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s-ES_tradnl" dirty="0"/>
            </a:p>
          </p:txBody>
        </p:sp>
        <p:sp>
          <p:nvSpPr>
            <p:cNvPr id="70" name="Arc 69">
              <a:extLst>
                <a:ext uri="{FF2B5EF4-FFF2-40B4-BE49-F238E27FC236}">
                  <a16:creationId xmlns:a16="http://schemas.microsoft.com/office/drawing/2014/main" id="{D0BB10EA-02E4-7445-A676-173ACD783739}"/>
                </a:ext>
              </a:extLst>
            </p:cNvPr>
            <p:cNvSpPr>
              <a:spLocks noChangeAspect="1"/>
            </p:cNvSpPr>
            <p:nvPr/>
          </p:nvSpPr>
          <p:spPr>
            <a:xfrm rot="10800000">
              <a:off x="4200892" y="4432105"/>
              <a:ext cx="109440" cy="109440"/>
            </a:xfrm>
            <a:prstGeom prst="arc">
              <a:avLst>
                <a:gd name="adj1" fmla="val 16200000"/>
                <a:gd name="adj2" fmla="val 5562293"/>
              </a:avLst>
            </a:prstGeom>
            <a:ln w="28575">
              <a:solidFill>
                <a:srgbClr val="0092C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s-ES_tradnl" dirty="0"/>
            </a:p>
          </p:txBody>
        </p:sp>
      </p:grpSp>
      <p:grpSp>
        <p:nvGrpSpPr>
          <p:cNvPr id="73" name="Group 72">
            <a:extLst>
              <a:ext uri="{FF2B5EF4-FFF2-40B4-BE49-F238E27FC236}">
                <a16:creationId xmlns:a16="http://schemas.microsoft.com/office/drawing/2014/main" id="{A85D4AFE-E81F-E841-9050-42A2DD47D174}"/>
              </a:ext>
            </a:extLst>
          </p:cNvPr>
          <p:cNvGrpSpPr/>
          <p:nvPr/>
        </p:nvGrpSpPr>
        <p:grpSpPr>
          <a:xfrm>
            <a:off x="1687692" y="3632448"/>
            <a:ext cx="109440" cy="109440"/>
            <a:chOff x="4200892" y="4432105"/>
            <a:chExt cx="109440" cy="109440"/>
          </a:xfrm>
        </p:grpSpPr>
        <p:grpSp>
          <p:nvGrpSpPr>
            <p:cNvPr id="74" name="Group 73">
              <a:extLst>
                <a:ext uri="{FF2B5EF4-FFF2-40B4-BE49-F238E27FC236}">
                  <a16:creationId xmlns:a16="http://schemas.microsoft.com/office/drawing/2014/main" id="{DFA58E3E-D046-CC4C-8790-49F83BA7717B}"/>
                </a:ext>
              </a:extLst>
            </p:cNvPr>
            <p:cNvGrpSpPr>
              <a:grpSpLocks noChangeAspect="1"/>
            </p:cNvGrpSpPr>
            <p:nvPr/>
          </p:nvGrpSpPr>
          <p:grpSpPr>
            <a:xfrm rot="10800000">
              <a:off x="4210817" y="4439517"/>
              <a:ext cx="89587" cy="90000"/>
              <a:chOff x="3994150" y="4504881"/>
              <a:chExt cx="108000" cy="108498"/>
            </a:xfrm>
          </p:grpSpPr>
          <p:sp>
            <p:nvSpPr>
              <p:cNvPr id="77" name="Pie 76">
                <a:extLst>
                  <a:ext uri="{FF2B5EF4-FFF2-40B4-BE49-F238E27FC236}">
                    <a16:creationId xmlns:a16="http://schemas.microsoft.com/office/drawing/2014/main" id="{891A3FD9-2570-3646-9D6B-8FD80E891062}"/>
                  </a:ext>
                </a:extLst>
              </p:cNvPr>
              <p:cNvSpPr/>
              <p:nvPr/>
            </p:nvSpPr>
            <p:spPr>
              <a:xfrm>
                <a:off x="3994150" y="4504881"/>
                <a:ext cx="108000" cy="108000"/>
              </a:xfrm>
              <a:prstGeom prst="pie">
                <a:avLst>
                  <a:gd name="adj1" fmla="val 5400000"/>
                  <a:gd name="adj2" fmla="val 16200000"/>
                </a:avLst>
              </a:prstGeom>
              <a:solidFill>
                <a:srgbClr val="C2E6E4"/>
              </a:solidFill>
              <a:ln w="254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_tradnl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78" name="Pie 77">
                <a:extLst>
                  <a:ext uri="{FF2B5EF4-FFF2-40B4-BE49-F238E27FC236}">
                    <a16:creationId xmlns:a16="http://schemas.microsoft.com/office/drawing/2014/main" id="{EB74C077-9C57-424D-812F-F495E0412692}"/>
                  </a:ext>
                </a:extLst>
              </p:cNvPr>
              <p:cNvSpPr/>
              <p:nvPr/>
            </p:nvSpPr>
            <p:spPr>
              <a:xfrm rot="10800000">
                <a:off x="3994150" y="4505379"/>
                <a:ext cx="108000" cy="108000"/>
              </a:xfrm>
              <a:prstGeom prst="pie">
                <a:avLst>
                  <a:gd name="adj1" fmla="val 5400000"/>
                  <a:gd name="adj2" fmla="val 16200000"/>
                </a:avLst>
              </a:prstGeom>
              <a:solidFill>
                <a:srgbClr val="A0DADD"/>
              </a:solidFill>
              <a:ln w="254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_tradnl" dirty="0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75" name="Arc 74">
              <a:extLst>
                <a:ext uri="{FF2B5EF4-FFF2-40B4-BE49-F238E27FC236}">
                  <a16:creationId xmlns:a16="http://schemas.microsoft.com/office/drawing/2014/main" id="{9ED7D797-B11A-8745-AF6D-4D7E1D7D5B1D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4200892" y="4432105"/>
              <a:ext cx="109440" cy="109440"/>
            </a:xfrm>
            <a:prstGeom prst="arc">
              <a:avLst>
                <a:gd name="adj1" fmla="val 16200000"/>
                <a:gd name="adj2" fmla="val 5562293"/>
              </a:avLst>
            </a:prstGeom>
            <a:ln w="28575">
              <a:solidFill>
                <a:srgbClr val="00AEE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s-ES_tradnl" dirty="0"/>
            </a:p>
          </p:txBody>
        </p:sp>
        <p:sp>
          <p:nvSpPr>
            <p:cNvPr id="76" name="Arc 75">
              <a:extLst>
                <a:ext uri="{FF2B5EF4-FFF2-40B4-BE49-F238E27FC236}">
                  <a16:creationId xmlns:a16="http://schemas.microsoft.com/office/drawing/2014/main" id="{37AB0E2E-5BC2-B847-BCFF-C403F7DD1B9A}"/>
                </a:ext>
              </a:extLst>
            </p:cNvPr>
            <p:cNvSpPr>
              <a:spLocks noChangeAspect="1"/>
            </p:cNvSpPr>
            <p:nvPr/>
          </p:nvSpPr>
          <p:spPr>
            <a:xfrm rot="10800000">
              <a:off x="4200892" y="4432105"/>
              <a:ext cx="109440" cy="109440"/>
            </a:xfrm>
            <a:prstGeom prst="arc">
              <a:avLst>
                <a:gd name="adj1" fmla="val 16200000"/>
                <a:gd name="adj2" fmla="val 5562293"/>
              </a:avLst>
            </a:prstGeom>
            <a:ln w="28575">
              <a:solidFill>
                <a:srgbClr val="0092C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s-ES_tradnl" dirty="0"/>
            </a:p>
          </p:txBody>
        </p:sp>
      </p:grpSp>
      <p:grpSp>
        <p:nvGrpSpPr>
          <p:cNvPr id="80" name="Group 79">
            <a:extLst>
              <a:ext uri="{FF2B5EF4-FFF2-40B4-BE49-F238E27FC236}">
                <a16:creationId xmlns:a16="http://schemas.microsoft.com/office/drawing/2014/main" id="{3C22E510-A394-CC4F-A7D4-7302A73CDCC8}"/>
              </a:ext>
            </a:extLst>
          </p:cNvPr>
          <p:cNvGrpSpPr/>
          <p:nvPr/>
        </p:nvGrpSpPr>
        <p:grpSpPr>
          <a:xfrm>
            <a:off x="1687692" y="4350672"/>
            <a:ext cx="109440" cy="109440"/>
            <a:chOff x="4200892" y="4432105"/>
            <a:chExt cx="109440" cy="109440"/>
          </a:xfrm>
        </p:grpSpPr>
        <p:grpSp>
          <p:nvGrpSpPr>
            <p:cNvPr id="81" name="Group 80">
              <a:extLst>
                <a:ext uri="{FF2B5EF4-FFF2-40B4-BE49-F238E27FC236}">
                  <a16:creationId xmlns:a16="http://schemas.microsoft.com/office/drawing/2014/main" id="{1D653B8C-F5F8-6044-9279-53D2C7046518}"/>
                </a:ext>
              </a:extLst>
            </p:cNvPr>
            <p:cNvGrpSpPr>
              <a:grpSpLocks noChangeAspect="1"/>
            </p:cNvGrpSpPr>
            <p:nvPr/>
          </p:nvGrpSpPr>
          <p:grpSpPr>
            <a:xfrm rot="10800000">
              <a:off x="4210817" y="4439517"/>
              <a:ext cx="89587" cy="90000"/>
              <a:chOff x="3994150" y="4504881"/>
              <a:chExt cx="108000" cy="108498"/>
            </a:xfrm>
          </p:grpSpPr>
          <p:sp>
            <p:nvSpPr>
              <p:cNvPr id="84" name="Pie 83">
                <a:extLst>
                  <a:ext uri="{FF2B5EF4-FFF2-40B4-BE49-F238E27FC236}">
                    <a16:creationId xmlns:a16="http://schemas.microsoft.com/office/drawing/2014/main" id="{54380D6E-9D4A-7948-9859-EFC5E39958D9}"/>
                  </a:ext>
                </a:extLst>
              </p:cNvPr>
              <p:cNvSpPr/>
              <p:nvPr/>
            </p:nvSpPr>
            <p:spPr>
              <a:xfrm>
                <a:off x="3994150" y="4504881"/>
                <a:ext cx="108000" cy="108000"/>
              </a:xfrm>
              <a:prstGeom prst="pie">
                <a:avLst>
                  <a:gd name="adj1" fmla="val 5400000"/>
                  <a:gd name="adj2" fmla="val 16200000"/>
                </a:avLst>
              </a:prstGeom>
              <a:solidFill>
                <a:srgbClr val="C2E6E4"/>
              </a:solidFill>
              <a:ln w="254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_tradnl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85" name="Pie 84">
                <a:extLst>
                  <a:ext uri="{FF2B5EF4-FFF2-40B4-BE49-F238E27FC236}">
                    <a16:creationId xmlns:a16="http://schemas.microsoft.com/office/drawing/2014/main" id="{2CC3B241-942B-E641-B736-A502A961025E}"/>
                  </a:ext>
                </a:extLst>
              </p:cNvPr>
              <p:cNvSpPr/>
              <p:nvPr/>
            </p:nvSpPr>
            <p:spPr>
              <a:xfrm rot="10800000">
                <a:off x="3994150" y="4505379"/>
                <a:ext cx="108000" cy="108000"/>
              </a:xfrm>
              <a:prstGeom prst="pie">
                <a:avLst>
                  <a:gd name="adj1" fmla="val 5400000"/>
                  <a:gd name="adj2" fmla="val 16200000"/>
                </a:avLst>
              </a:prstGeom>
              <a:solidFill>
                <a:srgbClr val="A0DADD"/>
              </a:solidFill>
              <a:ln w="254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_tradnl" dirty="0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82" name="Arc 81">
              <a:extLst>
                <a:ext uri="{FF2B5EF4-FFF2-40B4-BE49-F238E27FC236}">
                  <a16:creationId xmlns:a16="http://schemas.microsoft.com/office/drawing/2014/main" id="{C34D3707-EB83-5545-8FAA-DBCB58BFA063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4200892" y="4432105"/>
              <a:ext cx="109440" cy="109440"/>
            </a:xfrm>
            <a:prstGeom prst="arc">
              <a:avLst>
                <a:gd name="adj1" fmla="val 16200000"/>
                <a:gd name="adj2" fmla="val 5562293"/>
              </a:avLst>
            </a:prstGeom>
            <a:ln w="28575">
              <a:solidFill>
                <a:srgbClr val="00AEE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s-ES_tradnl" dirty="0"/>
            </a:p>
          </p:txBody>
        </p:sp>
        <p:sp>
          <p:nvSpPr>
            <p:cNvPr id="83" name="Arc 82">
              <a:extLst>
                <a:ext uri="{FF2B5EF4-FFF2-40B4-BE49-F238E27FC236}">
                  <a16:creationId xmlns:a16="http://schemas.microsoft.com/office/drawing/2014/main" id="{FD6B02AC-74D2-D546-87C8-C5431874F4AC}"/>
                </a:ext>
              </a:extLst>
            </p:cNvPr>
            <p:cNvSpPr>
              <a:spLocks noChangeAspect="1"/>
            </p:cNvSpPr>
            <p:nvPr/>
          </p:nvSpPr>
          <p:spPr>
            <a:xfrm rot="10800000">
              <a:off x="4200892" y="4432105"/>
              <a:ext cx="109440" cy="109440"/>
            </a:xfrm>
            <a:prstGeom prst="arc">
              <a:avLst>
                <a:gd name="adj1" fmla="val 16200000"/>
                <a:gd name="adj2" fmla="val 5562293"/>
              </a:avLst>
            </a:prstGeom>
            <a:ln w="28575">
              <a:solidFill>
                <a:srgbClr val="0092C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s-ES_tradnl" dirty="0"/>
            </a:p>
          </p:txBody>
        </p:sp>
      </p:grpSp>
      <p:sp>
        <p:nvSpPr>
          <p:cNvPr id="42" name="Rectangle 41">
            <a:extLst>
              <a:ext uri="{FF2B5EF4-FFF2-40B4-BE49-F238E27FC236}">
                <a16:creationId xmlns:a16="http://schemas.microsoft.com/office/drawing/2014/main" id="{56EBD097-8271-9043-815D-316183F4065A}"/>
              </a:ext>
            </a:extLst>
          </p:cNvPr>
          <p:cNvSpPr/>
          <p:nvPr/>
        </p:nvSpPr>
        <p:spPr>
          <a:xfrm>
            <a:off x="3175" y="2278279"/>
            <a:ext cx="238360" cy="240785"/>
          </a:xfrm>
          <a:prstGeom prst="rect">
            <a:avLst/>
          </a:prstGeom>
          <a:solidFill>
            <a:srgbClr val="6DCFF6"/>
          </a:solidFill>
          <a:ln>
            <a:solidFill>
              <a:srgbClr val="6DCFF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 dirty="0"/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87F47B8D-0F33-8F42-AE1E-97481F9B1080}"/>
              </a:ext>
            </a:extLst>
          </p:cNvPr>
          <p:cNvSpPr/>
          <p:nvPr/>
        </p:nvSpPr>
        <p:spPr>
          <a:xfrm>
            <a:off x="244710" y="2279394"/>
            <a:ext cx="1729762" cy="239863"/>
          </a:xfrm>
          <a:prstGeom prst="rect">
            <a:avLst/>
          </a:prstGeom>
          <a:solidFill>
            <a:srgbClr val="0092C8"/>
          </a:solidFill>
          <a:ln>
            <a:solidFill>
              <a:srgbClr val="0092C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 dirty="0"/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F1FD812C-D46D-EA47-A51D-A66416301B22}"/>
              </a:ext>
            </a:extLst>
          </p:cNvPr>
          <p:cNvSpPr txBox="1"/>
          <p:nvPr/>
        </p:nvSpPr>
        <p:spPr>
          <a:xfrm>
            <a:off x="191887" y="2245226"/>
            <a:ext cx="140615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_tradnl" sz="1400" b="1" dirty="0">
                <a:solidFill>
                  <a:schemeClr val="bg1"/>
                </a:solidFill>
                <a:latin typeface="Gotham Medium" panose="02000604030000020004" pitchFamily="2" charset="0"/>
              </a:rPr>
              <a:t>1.1. / ORDEN: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0F287DAB-B4F4-A24E-BA75-CEE3FD31D364}"/>
              </a:ext>
            </a:extLst>
          </p:cNvPr>
          <p:cNvSpPr txBox="1"/>
          <p:nvPr/>
        </p:nvSpPr>
        <p:spPr>
          <a:xfrm>
            <a:off x="1872000" y="4280074"/>
            <a:ext cx="392975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_tradnl" sz="1100" dirty="0">
                <a:latin typeface="Gotham Medium" panose="02000604030000020004" pitchFamily="2" charset="0"/>
              </a:rPr>
              <a:t>Palabras del Presidente de la Corporación</a:t>
            </a:r>
          </a:p>
        </p:txBody>
      </p:sp>
      <p:grpSp>
        <p:nvGrpSpPr>
          <p:cNvPr id="53" name="Group 52">
            <a:extLst>
              <a:ext uri="{FF2B5EF4-FFF2-40B4-BE49-F238E27FC236}">
                <a16:creationId xmlns:a16="http://schemas.microsoft.com/office/drawing/2014/main" id="{1AE83973-A1F0-3F49-AA06-28028503F274}"/>
              </a:ext>
            </a:extLst>
          </p:cNvPr>
          <p:cNvGrpSpPr/>
          <p:nvPr/>
        </p:nvGrpSpPr>
        <p:grpSpPr>
          <a:xfrm>
            <a:off x="1689956" y="4712395"/>
            <a:ext cx="109440" cy="109440"/>
            <a:chOff x="4200892" y="4432105"/>
            <a:chExt cx="109440" cy="109440"/>
          </a:xfrm>
        </p:grpSpPr>
        <p:grpSp>
          <p:nvGrpSpPr>
            <p:cNvPr id="54" name="Group 53">
              <a:extLst>
                <a:ext uri="{FF2B5EF4-FFF2-40B4-BE49-F238E27FC236}">
                  <a16:creationId xmlns:a16="http://schemas.microsoft.com/office/drawing/2014/main" id="{94072F58-1665-A749-B86F-EBD279847CAB}"/>
                </a:ext>
              </a:extLst>
            </p:cNvPr>
            <p:cNvGrpSpPr>
              <a:grpSpLocks noChangeAspect="1"/>
            </p:cNvGrpSpPr>
            <p:nvPr/>
          </p:nvGrpSpPr>
          <p:grpSpPr>
            <a:xfrm rot="10800000">
              <a:off x="4210817" y="4439517"/>
              <a:ext cx="89587" cy="90000"/>
              <a:chOff x="3994150" y="4504881"/>
              <a:chExt cx="108000" cy="108498"/>
            </a:xfrm>
          </p:grpSpPr>
          <p:sp>
            <p:nvSpPr>
              <p:cNvPr id="57" name="Pie 56">
                <a:extLst>
                  <a:ext uri="{FF2B5EF4-FFF2-40B4-BE49-F238E27FC236}">
                    <a16:creationId xmlns:a16="http://schemas.microsoft.com/office/drawing/2014/main" id="{BF6233F7-CE17-AA4F-9A2A-4012FB3D28F7}"/>
                  </a:ext>
                </a:extLst>
              </p:cNvPr>
              <p:cNvSpPr/>
              <p:nvPr/>
            </p:nvSpPr>
            <p:spPr>
              <a:xfrm>
                <a:off x="3994150" y="4504881"/>
                <a:ext cx="108000" cy="108000"/>
              </a:xfrm>
              <a:prstGeom prst="pie">
                <a:avLst>
                  <a:gd name="adj1" fmla="val 5400000"/>
                  <a:gd name="adj2" fmla="val 16200000"/>
                </a:avLst>
              </a:prstGeom>
              <a:solidFill>
                <a:srgbClr val="C2E6E4"/>
              </a:solidFill>
              <a:ln w="254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_tradnl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58" name="Pie 57">
                <a:extLst>
                  <a:ext uri="{FF2B5EF4-FFF2-40B4-BE49-F238E27FC236}">
                    <a16:creationId xmlns:a16="http://schemas.microsoft.com/office/drawing/2014/main" id="{7D33F0BD-4318-B845-BC6E-A92BBFB4C381}"/>
                  </a:ext>
                </a:extLst>
              </p:cNvPr>
              <p:cNvSpPr/>
              <p:nvPr/>
            </p:nvSpPr>
            <p:spPr>
              <a:xfrm rot="10800000">
                <a:off x="3994150" y="4505379"/>
                <a:ext cx="108000" cy="108000"/>
              </a:xfrm>
              <a:prstGeom prst="pie">
                <a:avLst>
                  <a:gd name="adj1" fmla="val 5400000"/>
                  <a:gd name="adj2" fmla="val 16200000"/>
                </a:avLst>
              </a:prstGeom>
              <a:solidFill>
                <a:srgbClr val="A0DADD"/>
              </a:solidFill>
              <a:ln w="254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_tradnl" dirty="0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55" name="Arc 54">
              <a:extLst>
                <a:ext uri="{FF2B5EF4-FFF2-40B4-BE49-F238E27FC236}">
                  <a16:creationId xmlns:a16="http://schemas.microsoft.com/office/drawing/2014/main" id="{5FD8A60D-FCF3-D04C-ABF8-EB91EB97FA9A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4200892" y="4432105"/>
              <a:ext cx="109440" cy="109440"/>
            </a:xfrm>
            <a:prstGeom prst="arc">
              <a:avLst>
                <a:gd name="adj1" fmla="val 16200000"/>
                <a:gd name="adj2" fmla="val 5562293"/>
              </a:avLst>
            </a:prstGeom>
            <a:ln w="28575">
              <a:solidFill>
                <a:srgbClr val="00AEE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s-ES_tradnl" dirty="0"/>
            </a:p>
          </p:txBody>
        </p:sp>
        <p:sp>
          <p:nvSpPr>
            <p:cNvPr id="56" name="Arc 55">
              <a:extLst>
                <a:ext uri="{FF2B5EF4-FFF2-40B4-BE49-F238E27FC236}">
                  <a16:creationId xmlns:a16="http://schemas.microsoft.com/office/drawing/2014/main" id="{BB949580-FEC8-5544-A9B8-A563709D3207}"/>
                </a:ext>
              </a:extLst>
            </p:cNvPr>
            <p:cNvSpPr>
              <a:spLocks noChangeAspect="1"/>
            </p:cNvSpPr>
            <p:nvPr/>
          </p:nvSpPr>
          <p:spPr>
            <a:xfrm rot="10800000">
              <a:off x="4200892" y="4432105"/>
              <a:ext cx="109440" cy="109440"/>
            </a:xfrm>
            <a:prstGeom prst="arc">
              <a:avLst>
                <a:gd name="adj1" fmla="val 16200000"/>
                <a:gd name="adj2" fmla="val 5562293"/>
              </a:avLst>
            </a:prstGeom>
            <a:ln w="28575">
              <a:solidFill>
                <a:srgbClr val="0092C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s-ES_tradnl" dirty="0"/>
            </a:p>
          </p:txBody>
        </p:sp>
      </p:grpSp>
      <p:sp>
        <p:nvSpPr>
          <p:cNvPr id="59" name="TextBox 58">
            <a:extLst>
              <a:ext uri="{FF2B5EF4-FFF2-40B4-BE49-F238E27FC236}">
                <a16:creationId xmlns:a16="http://schemas.microsoft.com/office/drawing/2014/main" id="{3CCD4C34-0C15-264A-9A7F-E00BE50F1B4D}"/>
              </a:ext>
            </a:extLst>
          </p:cNvPr>
          <p:cNvSpPr txBox="1"/>
          <p:nvPr/>
        </p:nvSpPr>
        <p:spPr>
          <a:xfrm>
            <a:off x="1872000" y="4641082"/>
            <a:ext cx="389565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_tradnl" sz="1100" dirty="0">
                <a:latin typeface="Gotham Medium" panose="02000604030000020004" pitchFamily="2" charset="0"/>
              </a:rPr>
              <a:t>Palabras del Magistrado o Juez líder del SIGCMA</a:t>
            </a: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FF5A1AED-ED48-BF4B-885E-2CB65F86002F}"/>
              </a:ext>
            </a:extLst>
          </p:cNvPr>
          <p:cNvSpPr txBox="1"/>
          <p:nvPr/>
        </p:nvSpPr>
        <p:spPr>
          <a:xfrm>
            <a:off x="1872000" y="4999980"/>
            <a:ext cx="389565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_tradnl" sz="1100" dirty="0">
                <a:latin typeface="Gotham Medium" panose="02000604030000020004" pitchFamily="2" charset="0"/>
              </a:rPr>
              <a:t>Presentación del Comité del SIGCMA</a:t>
            </a:r>
          </a:p>
        </p:txBody>
      </p:sp>
      <p:grpSp>
        <p:nvGrpSpPr>
          <p:cNvPr id="79" name="Group 78">
            <a:extLst>
              <a:ext uri="{FF2B5EF4-FFF2-40B4-BE49-F238E27FC236}">
                <a16:creationId xmlns:a16="http://schemas.microsoft.com/office/drawing/2014/main" id="{C6B1BE63-8605-EB48-B3FC-6A8D27BB4DB9}"/>
              </a:ext>
            </a:extLst>
          </p:cNvPr>
          <p:cNvGrpSpPr/>
          <p:nvPr/>
        </p:nvGrpSpPr>
        <p:grpSpPr>
          <a:xfrm>
            <a:off x="1687692" y="3992448"/>
            <a:ext cx="109440" cy="109440"/>
            <a:chOff x="4200892" y="4432105"/>
            <a:chExt cx="109440" cy="109440"/>
          </a:xfrm>
        </p:grpSpPr>
        <p:grpSp>
          <p:nvGrpSpPr>
            <p:cNvPr id="86" name="Group 85">
              <a:extLst>
                <a:ext uri="{FF2B5EF4-FFF2-40B4-BE49-F238E27FC236}">
                  <a16:creationId xmlns:a16="http://schemas.microsoft.com/office/drawing/2014/main" id="{7AAE15DD-7CB3-F14E-A55C-05EB18971EA9}"/>
                </a:ext>
              </a:extLst>
            </p:cNvPr>
            <p:cNvGrpSpPr>
              <a:grpSpLocks noChangeAspect="1"/>
            </p:cNvGrpSpPr>
            <p:nvPr/>
          </p:nvGrpSpPr>
          <p:grpSpPr>
            <a:xfrm rot="10800000">
              <a:off x="4210817" y="4439517"/>
              <a:ext cx="89587" cy="90000"/>
              <a:chOff x="3994150" y="4504881"/>
              <a:chExt cx="108000" cy="108498"/>
            </a:xfrm>
          </p:grpSpPr>
          <p:sp>
            <p:nvSpPr>
              <p:cNvPr id="89" name="Pie 88">
                <a:extLst>
                  <a:ext uri="{FF2B5EF4-FFF2-40B4-BE49-F238E27FC236}">
                    <a16:creationId xmlns:a16="http://schemas.microsoft.com/office/drawing/2014/main" id="{18FC1512-39B9-FD4C-BFD6-5F0D6CB69F11}"/>
                  </a:ext>
                </a:extLst>
              </p:cNvPr>
              <p:cNvSpPr/>
              <p:nvPr/>
            </p:nvSpPr>
            <p:spPr>
              <a:xfrm>
                <a:off x="3994150" y="4504881"/>
                <a:ext cx="108000" cy="108000"/>
              </a:xfrm>
              <a:prstGeom prst="pie">
                <a:avLst>
                  <a:gd name="adj1" fmla="val 5400000"/>
                  <a:gd name="adj2" fmla="val 16200000"/>
                </a:avLst>
              </a:prstGeom>
              <a:solidFill>
                <a:srgbClr val="C2E6E4"/>
              </a:solidFill>
              <a:ln w="254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_tradnl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90" name="Pie 89">
                <a:extLst>
                  <a:ext uri="{FF2B5EF4-FFF2-40B4-BE49-F238E27FC236}">
                    <a16:creationId xmlns:a16="http://schemas.microsoft.com/office/drawing/2014/main" id="{0A8B8AE2-8344-954E-BA0A-2E00540B0B13}"/>
                  </a:ext>
                </a:extLst>
              </p:cNvPr>
              <p:cNvSpPr/>
              <p:nvPr/>
            </p:nvSpPr>
            <p:spPr>
              <a:xfrm rot="10800000">
                <a:off x="3994150" y="4505379"/>
                <a:ext cx="108000" cy="108000"/>
              </a:xfrm>
              <a:prstGeom prst="pie">
                <a:avLst>
                  <a:gd name="adj1" fmla="val 5400000"/>
                  <a:gd name="adj2" fmla="val 16200000"/>
                </a:avLst>
              </a:prstGeom>
              <a:solidFill>
                <a:srgbClr val="A0DADD"/>
              </a:solidFill>
              <a:ln w="254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_tradnl" dirty="0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87" name="Arc 86">
              <a:extLst>
                <a:ext uri="{FF2B5EF4-FFF2-40B4-BE49-F238E27FC236}">
                  <a16:creationId xmlns:a16="http://schemas.microsoft.com/office/drawing/2014/main" id="{3B268CDA-84D9-574D-AC64-B0E947F3FEFB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4200892" y="4432105"/>
              <a:ext cx="109440" cy="109440"/>
            </a:xfrm>
            <a:prstGeom prst="arc">
              <a:avLst>
                <a:gd name="adj1" fmla="val 16200000"/>
                <a:gd name="adj2" fmla="val 5562293"/>
              </a:avLst>
            </a:prstGeom>
            <a:ln w="28575">
              <a:solidFill>
                <a:srgbClr val="00AEE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s-ES_tradnl" dirty="0"/>
            </a:p>
          </p:txBody>
        </p:sp>
        <p:sp>
          <p:nvSpPr>
            <p:cNvPr id="88" name="Arc 87">
              <a:extLst>
                <a:ext uri="{FF2B5EF4-FFF2-40B4-BE49-F238E27FC236}">
                  <a16:creationId xmlns:a16="http://schemas.microsoft.com/office/drawing/2014/main" id="{9443842C-61BD-424F-A2EC-6DFA6F425600}"/>
                </a:ext>
              </a:extLst>
            </p:cNvPr>
            <p:cNvSpPr>
              <a:spLocks noChangeAspect="1"/>
            </p:cNvSpPr>
            <p:nvPr/>
          </p:nvSpPr>
          <p:spPr>
            <a:xfrm rot="10800000">
              <a:off x="4200892" y="4432105"/>
              <a:ext cx="109440" cy="109440"/>
            </a:xfrm>
            <a:prstGeom prst="arc">
              <a:avLst>
                <a:gd name="adj1" fmla="val 16200000"/>
                <a:gd name="adj2" fmla="val 5562293"/>
              </a:avLst>
            </a:prstGeom>
            <a:ln w="28575">
              <a:solidFill>
                <a:srgbClr val="0092C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s-ES_tradnl" dirty="0"/>
            </a:p>
          </p:txBody>
        </p:sp>
      </p:grpSp>
      <p:grpSp>
        <p:nvGrpSpPr>
          <p:cNvPr id="91" name="Group 90">
            <a:extLst>
              <a:ext uri="{FF2B5EF4-FFF2-40B4-BE49-F238E27FC236}">
                <a16:creationId xmlns:a16="http://schemas.microsoft.com/office/drawing/2014/main" id="{B99016EE-92B0-B34E-A794-A7CED58A5412}"/>
              </a:ext>
            </a:extLst>
          </p:cNvPr>
          <p:cNvGrpSpPr/>
          <p:nvPr/>
        </p:nvGrpSpPr>
        <p:grpSpPr>
          <a:xfrm>
            <a:off x="1687692" y="5074056"/>
            <a:ext cx="109440" cy="109440"/>
            <a:chOff x="4200892" y="4432105"/>
            <a:chExt cx="109440" cy="109440"/>
          </a:xfrm>
        </p:grpSpPr>
        <p:grpSp>
          <p:nvGrpSpPr>
            <p:cNvPr id="92" name="Group 91">
              <a:extLst>
                <a:ext uri="{FF2B5EF4-FFF2-40B4-BE49-F238E27FC236}">
                  <a16:creationId xmlns:a16="http://schemas.microsoft.com/office/drawing/2014/main" id="{63CA030F-8F66-8A4D-A8EF-96277F47D606}"/>
                </a:ext>
              </a:extLst>
            </p:cNvPr>
            <p:cNvGrpSpPr>
              <a:grpSpLocks noChangeAspect="1"/>
            </p:cNvGrpSpPr>
            <p:nvPr/>
          </p:nvGrpSpPr>
          <p:grpSpPr>
            <a:xfrm rot="10800000">
              <a:off x="4210817" y="4439517"/>
              <a:ext cx="89587" cy="90000"/>
              <a:chOff x="3994150" y="4504881"/>
              <a:chExt cx="108000" cy="108498"/>
            </a:xfrm>
          </p:grpSpPr>
          <p:sp>
            <p:nvSpPr>
              <p:cNvPr id="95" name="Pie 94">
                <a:extLst>
                  <a:ext uri="{FF2B5EF4-FFF2-40B4-BE49-F238E27FC236}">
                    <a16:creationId xmlns:a16="http://schemas.microsoft.com/office/drawing/2014/main" id="{93F6012A-9455-A04F-AA7C-2226B88D0A4D}"/>
                  </a:ext>
                </a:extLst>
              </p:cNvPr>
              <p:cNvSpPr/>
              <p:nvPr/>
            </p:nvSpPr>
            <p:spPr>
              <a:xfrm>
                <a:off x="3994150" y="4504881"/>
                <a:ext cx="108000" cy="108000"/>
              </a:xfrm>
              <a:prstGeom prst="pie">
                <a:avLst>
                  <a:gd name="adj1" fmla="val 5400000"/>
                  <a:gd name="adj2" fmla="val 16200000"/>
                </a:avLst>
              </a:prstGeom>
              <a:solidFill>
                <a:srgbClr val="C2E6E4"/>
              </a:solidFill>
              <a:ln w="254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_tradnl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96" name="Pie 95">
                <a:extLst>
                  <a:ext uri="{FF2B5EF4-FFF2-40B4-BE49-F238E27FC236}">
                    <a16:creationId xmlns:a16="http://schemas.microsoft.com/office/drawing/2014/main" id="{B315771E-1E00-9A46-894F-ED8A979CB6DC}"/>
                  </a:ext>
                </a:extLst>
              </p:cNvPr>
              <p:cNvSpPr/>
              <p:nvPr/>
            </p:nvSpPr>
            <p:spPr>
              <a:xfrm rot="10800000">
                <a:off x="3994150" y="4505379"/>
                <a:ext cx="108000" cy="108000"/>
              </a:xfrm>
              <a:prstGeom prst="pie">
                <a:avLst>
                  <a:gd name="adj1" fmla="val 5400000"/>
                  <a:gd name="adj2" fmla="val 16200000"/>
                </a:avLst>
              </a:prstGeom>
              <a:solidFill>
                <a:srgbClr val="A0DADD"/>
              </a:solidFill>
              <a:ln w="254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_tradnl" dirty="0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93" name="Arc 92">
              <a:extLst>
                <a:ext uri="{FF2B5EF4-FFF2-40B4-BE49-F238E27FC236}">
                  <a16:creationId xmlns:a16="http://schemas.microsoft.com/office/drawing/2014/main" id="{6F9F1F46-40FD-2E45-A854-01BD77DACCA1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4200892" y="4432105"/>
              <a:ext cx="109440" cy="109440"/>
            </a:xfrm>
            <a:prstGeom prst="arc">
              <a:avLst>
                <a:gd name="adj1" fmla="val 16200000"/>
                <a:gd name="adj2" fmla="val 5562293"/>
              </a:avLst>
            </a:prstGeom>
            <a:ln w="28575">
              <a:solidFill>
                <a:srgbClr val="00AEE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s-ES_tradnl" dirty="0"/>
            </a:p>
          </p:txBody>
        </p:sp>
        <p:sp>
          <p:nvSpPr>
            <p:cNvPr id="94" name="Arc 93">
              <a:extLst>
                <a:ext uri="{FF2B5EF4-FFF2-40B4-BE49-F238E27FC236}">
                  <a16:creationId xmlns:a16="http://schemas.microsoft.com/office/drawing/2014/main" id="{D494BC09-3514-EF42-9263-1BBC51844730}"/>
                </a:ext>
              </a:extLst>
            </p:cNvPr>
            <p:cNvSpPr>
              <a:spLocks noChangeAspect="1"/>
            </p:cNvSpPr>
            <p:nvPr/>
          </p:nvSpPr>
          <p:spPr>
            <a:xfrm rot="10800000">
              <a:off x="4200892" y="4432105"/>
              <a:ext cx="109440" cy="109440"/>
            </a:xfrm>
            <a:prstGeom prst="arc">
              <a:avLst>
                <a:gd name="adj1" fmla="val 16200000"/>
                <a:gd name="adj2" fmla="val 5562293"/>
              </a:avLst>
            </a:prstGeom>
            <a:ln w="28575">
              <a:solidFill>
                <a:srgbClr val="0092C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s-ES_tradnl" dirty="0"/>
            </a:p>
          </p:txBody>
        </p:sp>
      </p:grpSp>
      <p:sp>
        <p:nvSpPr>
          <p:cNvPr id="127" name="TextBox 126">
            <a:extLst>
              <a:ext uri="{FF2B5EF4-FFF2-40B4-BE49-F238E27FC236}">
                <a16:creationId xmlns:a16="http://schemas.microsoft.com/office/drawing/2014/main" id="{CD5384C1-7F18-4246-8895-9FFC6577E85B}"/>
              </a:ext>
            </a:extLst>
          </p:cNvPr>
          <p:cNvSpPr txBox="1"/>
          <p:nvPr/>
        </p:nvSpPr>
        <p:spPr>
          <a:xfrm>
            <a:off x="1332000" y="3200448"/>
            <a:ext cx="37753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1200" b="1" dirty="0">
                <a:solidFill>
                  <a:srgbClr val="00AEEF"/>
                </a:solidFill>
                <a:latin typeface="Filson Pro Book" panose="02000000000000000000" pitchFamily="2" charset="77"/>
              </a:rPr>
              <a:t>01</a:t>
            </a:r>
          </a:p>
        </p:txBody>
      </p:sp>
      <p:sp>
        <p:nvSpPr>
          <p:cNvPr id="128" name="TextBox 127">
            <a:extLst>
              <a:ext uri="{FF2B5EF4-FFF2-40B4-BE49-F238E27FC236}">
                <a16:creationId xmlns:a16="http://schemas.microsoft.com/office/drawing/2014/main" id="{EB434AC5-384F-7D46-9D3F-3151826D3959}"/>
              </a:ext>
            </a:extLst>
          </p:cNvPr>
          <p:cNvSpPr txBox="1"/>
          <p:nvPr/>
        </p:nvSpPr>
        <p:spPr>
          <a:xfrm>
            <a:off x="1332000" y="3560448"/>
            <a:ext cx="45764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1200" b="1" dirty="0">
                <a:solidFill>
                  <a:srgbClr val="00AEEF"/>
                </a:solidFill>
                <a:latin typeface="Filson Pro Book" panose="02000000000000000000" pitchFamily="2" charset="77"/>
              </a:rPr>
              <a:t>02</a:t>
            </a:r>
          </a:p>
        </p:txBody>
      </p:sp>
      <p:sp>
        <p:nvSpPr>
          <p:cNvPr id="129" name="TextBox 128">
            <a:extLst>
              <a:ext uri="{FF2B5EF4-FFF2-40B4-BE49-F238E27FC236}">
                <a16:creationId xmlns:a16="http://schemas.microsoft.com/office/drawing/2014/main" id="{E85103F6-2BDB-2848-9767-13198DCDF71F}"/>
              </a:ext>
            </a:extLst>
          </p:cNvPr>
          <p:cNvSpPr txBox="1"/>
          <p:nvPr/>
        </p:nvSpPr>
        <p:spPr>
          <a:xfrm>
            <a:off x="1332000" y="3920448"/>
            <a:ext cx="45764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1200" b="1" dirty="0">
                <a:solidFill>
                  <a:srgbClr val="00AEEF"/>
                </a:solidFill>
                <a:latin typeface="Filson Pro Book" panose="02000000000000000000" pitchFamily="2" charset="77"/>
              </a:rPr>
              <a:t>03</a:t>
            </a:r>
          </a:p>
        </p:txBody>
      </p:sp>
      <p:sp>
        <p:nvSpPr>
          <p:cNvPr id="138" name="TextBox 137">
            <a:extLst>
              <a:ext uri="{FF2B5EF4-FFF2-40B4-BE49-F238E27FC236}">
                <a16:creationId xmlns:a16="http://schemas.microsoft.com/office/drawing/2014/main" id="{232BE3A0-E9AD-554C-8DEC-92536121C77F}"/>
              </a:ext>
            </a:extLst>
          </p:cNvPr>
          <p:cNvSpPr txBox="1"/>
          <p:nvPr/>
        </p:nvSpPr>
        <p:spPr>
          <a:xfrm>
            <a:off x="6096000" y="3179901"/>
            <a:ext cx="45764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1200" b="1" dirty="0">
                <a:solidFill>
                  <a:srgbClr val="00AEEF"/>
                </a:solidFill>
                <a:latin typeface="Filson Pro Book" panose="02000000000000000000" pitchFamily="2" charset="77"/>
              </a:rPr>
              <a:t>07</a:t>
            </a:r>
          </a:p>
        </p:txBody>
      </p:sp>
      <p:sp>
        <p:nvSpPr>
          <p:cNvPr id="139" name="TextBox 138">
            <a:extLst>
              <a:ext uri="{FF2B5EF4-FFF2-40B4-BE49-F238E27FC236}">
                <a16:creationId xmlns:a16="http://schemas.microsoft.com/office/drawing/2014/main" id="{364593F7-D6D0-F247-A26C-136198DF873A}"/>
              </a:ext>
            </a:extLst>
          </p:cNvPr>
          <p:cNvSpPr txBox="1"/>
          <p:nvPr/>
        </p:nvSpPr>
        <p:spPr>
          <a:xfrm>
            <a:off x="6096000" y="3539901"/>
            <a:ext cx="45764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1200" b="1" dirty="0">
                <a:solidFill>
                  <a:srgbClr val="00AEEF"/>
                </a:solidFill>
                <a:latin typeface="Filson Pro Book" panose="02000000000000000000" pitchFamily="2" charset="77"/>
              </a:rPr>
              <a:t>08</a:t>
            </a:r>
          </a:p>
        </p:txBody>
      </p:sp>
      <p:sp>
        <p:nvSpPr>
          <p:cNvPr id="140" name="TextBox 139">
            <a:extLst>
              <a:ext uri="{FF2B5EF4-FFF2-40B4-BE49-F238E27FC236}">
                <a16:creationId xmlns:a16="http://schemas.microsoft.com/office/drawing/2014/main" id="{D8573143-37D3-7248-B39E-86FB5C75276D}"/>
              </a:ext>
            </a:extLst>
          </p:cNvPr>
          <p:cNvSpPr txBox="1"/>
          <p:nvPr/>
        </p:nvSpPr>
        <p:spPr>
          <a:xfrm>
            <a:off x="6096000" y="3899901"/>
            <a:ext cx="45764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1200" b="1" dirty="0">
                <a:solidFill>
                  <a:srgbClr val="00AEEF"/>
                </a:solidFill>
                <a:latin typeface="Filson Pro Book" panose="02000000000000000000" pitchFamily="2" charset="77"/>
              </a:rPr>
              <a:t>09</a:t>
            </a:r>
          </a:p>
        </p:txBody>
      </p:sp>
      <p:sp>
        <p:nvSpPr>
          <p:cNvPr id="141" name="TextBox 140">
            <a:extLst>
              <a:ext uri="{FF2B5EF4-FFF2-40B4-BE49-F238E27FC236}">
                <a16:creationId xmlns:a16="http://schemas.microsoft.com/office/drawing/2014/main" id="{2071D9C5-EAA0-C84A-8F37-5BB62665AFCA}"/>
              </a:ext>
            </a:extLst>
          </p:cNvPr>
          <p:cNvSpPr txBox="1"/>
          <p:nvPr/>
        </p:nvSpPr>
        <p:spPr>
          <a:xfrm>
            <a:off x="6096000" y="4259901"/>
            <a:ext cx="45764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1200" b="1" dirty="0">
                <a:solidFill>
                  <a:srgbClr val="00AEEF"/>
                </a:solidFill>
                <a:latin typeface="Filson Pro Book" panose="02000000000000000000" pitchFamily="2" charset="77"/>
              </a:rPr>
              <a:t>10</a:t>
            </a:r>
          </a:p>
        </p:txBody>
      </p:sp>
      <p:sp>
        <p:nvSpPr>
          <p:cNvPr id="143" name="TextBox 142">
            <a:extLst>
              <a:ext uri="{FF2B5EF4-FFF2-40B4-BE49-F238E27FC236}">
                <a16:creationId xmlns:a16="http://schemas.microsoft.com/office/drawing/2014/main" id="{4076C7EC-FCEB-B341-B353-2BEB695CCC73}"/>
              </a:ext>
            </a:extLst>
          </p:cNvPr>
          <p:cNvSpPr txBox="1"/>
          <p:nvPr/>
        </p:nvSpPr>
        <p:spPr>
          <a:xfrm>
            <a:off x="6636000" y="3180441"/>
            <a:ext cx="442625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_tradnl" sz="1100" dirty="0">
                <a:latin typeface="Gotham Medium" panose="02000604030000020004" pitchFamily="2" charset="0"/>
              </a:rPr>
              <a:t>Presentación de los Líderes del SIGCMA</a:t>
            </a:r>
          </a:p>
        </p:txBody>
      </p:sp>
      <p:sp>
        <p:nvSpPr>
          <p:cNvPr id="144" name="TextBox 143">
            <a:extLst>
              <a:ext uri="{FF2B5EF4-FFF2-40B4-BE49-F238E27FC236}">
                <a16:creationId xmlns:a16="http://schemas.microsoft.com/office/drawing/2014/main" id="{54F178C9-98E5-4F47-BFBB-2768ACF9C7E8}"/>
              </a:ext>
            </a:extLst>
          </p:cNvPr>
          <p:cNvSpPr txBox="1"/>
          <p:nvPr/>
        </p:nvSpPr>
        <p:spPr>
          <a:xfrm>
            <a:off x="6636000" y="3539901"/>
            <a:ext cx="442625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_tradnl" sz="1100" dirty="0">
                <a:latin typeface="Gotham Medium" panose="02000604030000020004" pitchFamily="2" charset="0"/>
              </a:rPr>
              <a:t>Presentación de los Profesionales de Enlace del SIGCMA</a:t>
            </a:r>
          </a:p>
        </p:txBody>
      </p:sp>
      <p:sp>
        <p:nvSpPr>
          <p:cNvPr id="145" name="TextBox 144">
            <a:extLst>
              <a:ext uri="{FF2B5EF4-FFF2-40B4-BE49-F238E27FC236}">
                <a16:creationId xmlns:a16="http://schemas.microsoft.com/office/drawing/2014/main" id="{3B42A38E-0228-8643-B325-B10EEE8F516C}"/>
              </a:ext>
            </a:extLst>
          </p:cNvPr>
          <p:cNvSpPr txBox="1"/>
          <p:nvPr/>
        </p:nvSpPr>
        <p:spPr>
          <a:xfrm>
            <a:off x="6636000" y="3899901"/>
            <a:ext cx="442625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_tradnl" sz="1100" dirty="0">
                <a:latin typeface="Gotham Medium" panose="02000604030000020004" pitchFamily="2" charset="0"/>
              </a:rPr>
              <a:t>Palabras del Auditor Líder</a:t>
            </a:r>
          </a:p>
        </p:txBody>
      </p:sp>
      <p:sp>
        <p:nvSpPr>
          <p:cNvPr id="146" name="TextBox 145">
            <a:extLst>
              <a:ext uri="{FF2B5EF4-FFF2-40B4-BE49-F238E27FC236}">
                <a16:creationId xmlns:a16="http://schemas.microsoft.com/office/drawing/2014/main" id="{7FBECF6A-D159-E84B-AEC8-7099BF61ECE7}"/>
              </a:ext>
            </a:extLst>
          </p:cNvPr>
          <p:cNvSpPr txBox="1"/>
          <p:nvPr/>
        </p:nvSpPr>
        <p:spPr>
          <a:xfrm>
            <a:off x="6636000" y="4259901"/>
            <a:ext cx="442625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_tradnl" sz="1100" dirty="0">
                <a:latin typeface="Gotham Medium" panose="02000604030000020004" pitchFamily="2" charset="0"/>
              </a:rPr>
              <a:t>Presentación del Equipo Auditor</a:t>
            </a:r>
          </a:p>
        </p:txBody>
      </p:sp>
      <p:sp>
        <p:nvSpPr>
          <p:cNvPr id="147" name="TextBox 146">
            <a:extLst>
              <a:ext uri="{FF2B5EF4-FFF2-40B4-BE49-F238E27FC236}">
                <a16:creationId xmlns:a16="http://schemas.microsoft.com/office/drawing/2014/main" id="{4586B400-3A9D-7747-8FAC-C673513A491D}"/>
              </a:ext>
            </a:extLst>
          </p:cNvPr>
          <p:cNvSpPr txBox="1"/>
          <p:nvPr/>
        </p:nvSpPr>
        <p:spPr>
          <a:xfrm>
            <a:off x="6636000" y="4619901"/>
            <a:ext cx="442625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_tradnl" sz="1100" dirty="0">
                <a:latin typeface="Gotham Medium" panose="02000604030000020004" pitchFamily="2" charset="0"/>
              </a:rPr>
              <a:t>Inicio de la Auditoría</a:t>
            </a:r>
          </a:p>
        </p:txBody>
      </p:sp>
      <p:grpSp>
        <p:nvGrpSpPr>
          <p:cNvPr id="148" name="Group 147">
            <a:extLst>
              <a:ext uri="{FF2B5EF4-FFF2-40B4-BE49-F238E27FC236}">
                <a16:creationId xmlns:a16="http://schemas.microsoft.com/office/drawing/2014/main" id="{9D153914-AE58-1843-A60C-1531AEF54B05}"/>
              </a:ext>
            </a:extLst>
          </p:cNvPr>
          <p:cNvGrpSpPr/>
          <p:nvPr/>
        </p:nvGrpSpPr>
        <p:grpSpPr>
          <a:xfrm>
            <a:off x="6450899" y="3251901"/>
            <a:ext cx="109440" cy="109440"/>
            <a:chOff x="4200892" y="4432105"/>
            <a:chExt cx="109440" cy="109440"/>
          </a:xfrm>
        </p:grpSpPr>
        <p:grpSp>
          <p:nvGrpSpPr>
            <p:cNvPr id="149" name="Group 148">
              <a:extLst>
                <a:ext uri="{FF2B5EF4-FFF2-40B4-BE49-F238E27FC236}">
                  <a16:creationId xmlns:a16="http://schemas.microsoft.com/office/drawing/2014/main" id="{56C03504-982C-8E47-B52C-38A047FC49A4}"/>
                </a:ext>
              </a:extLst>
            </p:cNvPr>
            <p:cNvGrpSpPr>
              <a:grpSpLocks noChangeAspect="1"/>
            </p:cNvGrpSpPr>
            <p:nvPr/>
          </p:nvGrpSpPr>
          <p:grpSpPr>
            <a:xfrm rot="10800000">
              <a:off x="4210817" y="4439517"/>
              <a:ext cx="89587" cy="90000"/>
              <a:chOff x="3994150" y="4504881"/>
              <a:chExt cx="108000" cy="108498"/>
            </a:xfrm>
          </p:grpSpPr>
          <p:sp>
            <p:nvSpPr>
              <p:cNvPr id="152" name="Pie 151">
                <a:extLst>
                  <a:ext uri="{FF2B5EF4-FFF2-40B4-BE49-F238E27FC236}">
                    <a16:creationId xmlns:a16="http://schemas.microsoft.com/office/drawing/2014/main" id="{D3F7AAE4-A98A-CF49-B0D9-FB09B2851D06}"/>
                  </a:ext>
                </a:extLst>
              </p:cNvPr>
              <p:cNvSpPr/>
              <p:nvPr/>
            </p:nvSpPr>
            <p:spPr>
              <a:xfrm>
                <a:off x="3994150" y="4504881"/>
                <a:ext cx="108000" cy="108000"/>
              </a:xfrm>
              <a:prstGeom prst="pie">
                <a:avLst>
                  <a:gd name="adj1" fmla="val 5400000"/>
                  <a:gd name="adj2" fmla="val 16200000"/>
                </a:avLst>
              </a:prstGeom>
              <a:solidFill>
                <a:srgbClr val="C2E6E4"/>
              </a:solidFill>
              <a:ln w="254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_tradnl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53" name="Pie 152">
                <a:extLst>
                  <a:ext uri="{FF2B5EF4-FFF2-40B4-BE49-F238E27FC236}">
                    <a16:creationId xmlns:a16="http://schemas.microsoft.com/office/drawing/2014/main" id="{E10B35F9-C684-4742-AB55-F3A93C67CB7E}"/>
                  </a:ext>
                </a:extLst>
              </p:cNvPr>
              <p:cNvSpPr/>
              <p:nvPr/>
            </p:nvSpPr>
            <p:spPr>
              <a:xfrm rot="10800000">
                <a:off x="3994150" y="4505379"/>
                <a:ext cx="108000" cy="108000"/>
              </a:xfrm>
              <a:prstGeom prst="pie">
                <a:avLst>
                  <a:gd name="adj1" fmla="val 5400000"/>
                  <a:gd name="adj2" fmla="val 16200000"/>
                </a:avLst>
              </a:prstGeom>
              <a:solidFill>
                <a:srgbClr val="A0DADD"/>
              </a:solidFill>
              <a:ln w="254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_tradnl" dirty="0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150" name="Arc 149">
              <a:extLst>
                <a:ext uri="{FF2B5EF4-FFF2-40B4-BE49-F238E27FC236}">
                  <a16:creationId xmlns:a16="http://schemas.microsoft.com/office/drawing/2014/main" id="{261B8BEF-0443-6A48-8E36-3B704038429E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4200892" y="4432105"/>
              <a:ext cx="109440" cy="109440"/>
            </a:xfrm>
            <a:prstGeom prst="arc">
              <a:avLst>
                <a:gd name="adj1" fmla="val 16200000"/>
                <a:gd name="adj2" fmla="val 5562293"/>
              </a:avLst>
            </a:prstGeom>
            <a:ln w="28575">
              <a:solidFill>
                <a:srgbClr val="00AEE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s-ES_tradnl" dirty="0"/>
            </a:p>
          </p:txBody>
        </p:sp>
        <p:sp>
          <p:nvSpPr>
            <p:cNvPr id="151" name="Arc 150">
              <a:extLst>
                <a:ext uri="{FF2B5EF4-FFF2-40B4-BE49-F238E27FC236}">
                  <a16:creationId xmlns:a16="http://schemas.microsoft.com/office/drawing/2014/main" id="{0EFF2BCC-6472-9B43-90E7-7FE1E6616833}"/>
                </a:ext>
              </a:extLst>
            </p:cNvPr>
            <p:cNvSpPr>
              <a:spLocks noChangeAspect="1"/>
            </p:cNvSpPr>
            <p:nvPr/>
          </p:nvSpPr>
          <p:spPr>
            <a:xfrm rot="10800000">
              <a:off x="4200892" y="4432105"/>
              <a:ext cx="109440" cy="109440"/>
            </a:xfrm>
            <a:prstGeom prst="arc">
              <a:avLst>
                <a:gd name="adj1" fmla="val 16200000"/>
                <a:gd name="adj2" fmla="val 5562293"/>
              </a:avLst>
            </a:prstGeom>
            <a:ln w="28575">
              <a:solidFill>
                <a:srgbClr val="0092C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s-ES_tradnl" dirty="0"/>
            </a:p>
          </p:txBody>
        </p:sp>
      </p:grpSp>
      <p:grpSp>
        <p:nvGrpSpPr>
          <p:cNvPr id="154" name="Group 153">
            <a:extLst>
              <a:ext uri="{FF2B5EF4-FFF2-40B4-BE49-F238E27FC236}">
                <a16:creationId xmlns:a16="http://schemas.microsoft.com/office/drawing/2014/main" id="{463F1C0D-BB7C-0141-A93C-76FC1FC213E7}"/>
              </a:ext>
            </a:extLst>
          </p:cNvPr>
          <p:cNvGrpSpPr/>
          <p:nvPr/>
        </p:nvGrpSpPr>
        <p:grpSpPr>
          <a:xfrm>
            <a:off x="6450897" y="3612115"/>
            <a:ext cx="109440" cy="109440"/>
            <a:chOff x="4200892" y="4432105"/>
            <a:chExt cx="109440" cy="109440"/>
          </a:xfrm>
        </p:grpSpPr>
        <p:grpSp>
          <p:nvGrpSpPr>
            <p:cNvPr id="155" name="Group 154">
              <a:extLst>
                <a:ext uri="{FF2B5EF4-FFF2-40B4-BE49-F238E27FC236}">
                  <a16:creationId xmlns:a16="http://schemas.microsoft.com/office/drawing/2014/main" id="{FD2BC4CF-993B-694D-BDAB-90EEAA14AEAB}"/>
                </a:ext>
              </a:extLst>
            </p:cNvPr>
            <p:cNvGrpSpPr>
              <a:grpSpLocks noChangeAspect="1"/>
            </p:cNvGrpSpPr>
            <p:nvPr/>
          </p:nvGrpSpPr>
          <p:grpSpPr>
            <a:xfrm rot="10800000">
              <a:off x="4210817" y="4439517"/>
              <a:ext cx="89587" cy="90000"/>
              <a:chOff x="3994150" y="4504881"/>
              <a:chExt cx="108000" cy="108498"/>
            </a:xfrm>
          </p:grpSpPr>
          <p:sp>
            <p:nvSpPr>
              <p:cNvPr id="158" name="Pie 157">
                <a:extLst>
                  <a:ext uri="{FF2B5EF4-FFF2-40B4-BE49-F238E27FC236}">
                    <a16:creationId xmlns:a16="http://schemas.microsoft.com/office/drawing/2014/main" id="{1AC75806-CC49-0849-AB4A-3850A574E506}"/>
                  </a:ext>
                </a:extLst>
              </p:cNvPr>
              <p:cNvSpPr/>
              <p:nvPr/>
            </p:nvSpPr>
            <p:spPr>
              <a:xfrm>
                <a:off x="3994150" y="4504881"/>
                <a:ext cx="108000" cy="108000"/>
              </a:xfrm>
              <a:prstGeom prst="pie">
                <a:avLst>
                  <a:gd name="adj1" fmla="val 5400000"/>
                  <a:gd name="adj2" fmla="val 16200000"/>
                </a:avLst>
              </a:prstGeom>
              <a:solidFill>
                <a:srgbClr val="C2E6E4"/>
              </a:solidFill>
              <a:ln w="254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_tradnl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59" name="Pie 158">
                <a:extLst>
                  <a:ext uri="{FF2B5EF4-FFF2-40B4-BE49-F238E27FC236}">
                    <a16:creationId xmlns:a16="http://schemas.microsoft.com/office/drawing/2014/main" id="{22DF1C08-2FB3-E743-9C54-B388457F264D}"/>
                  </a:ext>
                </a:extLst>
              </p:cNvPr>
              <p:cNvSpPr/>
              <p:nvPr/>
            </p:nvSpPr>
            <p:spPr>
              <a:xfrm rot="10800000">
                <a:off x="3994150" y="4505379"/>
                <a:ext cx="108000" cy="108000"/>
              </a:xfrm>
              <a:prstGeom prst="pie">
                <a:avLst>
                  <a:gd name="adj1" fmla="val 5400000"/>
                  <a:gd name="adj2" fmla="val 16200000"/>
                </a:avLst>
              </a:prstGeom>
              <a:solidFill>
                <a:srgbClr val="A0DADD"/>
              </a:solidFill>
              <a:ln w="254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_tradnl" dirty="0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156" name="Arc 155">
              <a:extLst>
                <a:ext uri="{FF2B5EF4-FFF2-40B4-BE49-F238E27FC236}">
                  <a16:creationId xmlns:a16="http://schemas.microsoft.com/office/drawing/2014/main" id="{FC8A7EB0-F0F9-074D-ADB3-246F08546944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4200892" y="4432105"/>
              <a:ext cx="109440" cy="109440"/>
            </a:xfrm>
            <a:prstGeom prst="arc">
              <a:avLst>
                <a:gd name="adj1" fmla="val 16200000"/>
                <a:gd name="adj2" fmla="val 5562293"/>
              </a:avLst>
            </a:prstGeom>
            <a:ln w="28575">
              <a:solidFill>
                <a:srgbClr val="00AEE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s-ES_tradnl" dirty="0"/>
            </a:p>
          </p:txBody>
        </p:sp>
        <p:sp>
          <p:nvSpPr>
            <p:cNvPr id="157" name="Arc 156">
              <a:extLst>
                <a:ext uri="{FF2B5EF4-FFF2-40B4-BE49-F238E27FC236}">
                  <a16:creationId xmlns:a16="http://schemas.microsoft.com/office/drawing/2014/main" id="{799A685E-54C3-4346-8B3D-DE4564ACC370}"/>
                </a:ext>
              </a:extLst>
            </p:cNvPr>
            <p:cNvSpPr>
              <a:spLocks noChangeAspect="1"/>
            </p:cNvSpPr>
            <p:nvPr/>
          </p:nvSpPr>
          <p:spPr>
            <a:xfrm rot="10800000">
              <a:off x="4200892" y="4432105"/>
              <a:ext cx="109440" cy="109440"/>
            </a:xfrm>
            <a:prstGeom prst="arc">
              <a:avLst>
                <a:gd name="adj1" fmla="val 16200000"/>
                <a:gd name="adj2" fmla="val 5562293"/>
              </a:avLst>
            </a:prstGeom>
            <a:ln w="28575">
              <a:solidFill>
                <a:srgbClr val="0092C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s-ES_tradnl" dirty="0"/>
            </a:p>
          </p:txBody>
        </p:sp>
      </p:grpSp>
      <p:grpSp>
        <p:nvGrpSpPr>
          <p:cNvPr id="160" name="Group 159">
            <a:extLst>
              <a:ext uri="{FF2B5EF4-FFF2-40B4-BE49-F238E27FC236}">
                <a16:creationId xmlns:a16="http://schemas.microsoft.com/office/drawing/2014/main" id="{0823F11A-A105-8945-8A27-80891B78C447}"/>
              </a:ext>
            </a:extLst>
          </p:cNvPr>
          <p:cNvGrpSpPr/>
          <p:nvPr/>
        </p:nvGrpSpPr>
        <p:grpSpPr>
          <a:xfrm>
            <a:off x="6441714" y="3971901"/>
            <a:ext cx="109440" cy="109440"/>
            <a:chOff x="4200892" y="4432105"/>
            <a:chExt cx="109440" cy="109440"/>
          </a:xfrm>
        </p:grpSpPr>
        <p:grpSp>
          <p:nvGrpSpPr>
            <p:cNvPr id="161" name="Group 160">
              <a:extLst>
                <a:ext uri="{FF2B5EF4-FFF2-40B4-BE49-F238E27FC236}">
                  <a16:creationId xmlns:a16="http://schemas.microsoft.com/office/drawing/2014/main" id="{76F52AC9-B7C9-914F-9D37-956495A978CC}"/>
                </a:ext>
              </a:extLst>
            </p:cNvPr>
            <p:cNvGrpSpPr>
              <a:grpSpLocks noChangeAspect="1"/>
            </p:cNvGrpSpPr>
            <p:nvPr/>
          </p:nvGrpSpPr>
          <p:grpSpPr>
            <a:xfrm rot="10800000">
              <a:off x="4210817" y="4439517"/>
              <a:ext cx="89587" cy="90000"/>
              <a:chOff x="3994150" y="4504881"/>
              <a:chExt cx="108000" cy="108498"/>
            </a:xfrm>
          </p:grpSpPr>
          <p:sp>
            <p:nvSpPr>
              <p:cNvPr id="164" name="Pie 163">
                <a:extLst>
                  <a:ext uri="{FF2B5EF4-FFF2-40B4-BE49-F238E27FC236}">
                    <a16:creationId xmlns:a16="http://schemas.microsoft.com/office/drawing/2014/main" id="{8FAC8E85-0532-E447-9876-09939AB0414E}"/>
                  </a:ext>
                </a:extLst>
              </p:cNvPr>
              <p:cNvSpPr/>
              <p:nvPr/>
            </p:nvSpPr>
            <p:spPr>
              <a:xfrm>
                <a:off x="3994150" y="4504881"/>
                <a:ext cx="108000" cy="108000"/>
              </a:xfrm>
              <a:prstGeom prst="pie">
                <a:avLst>
                  <a:gd name="adj1" fmla="val 5400000"/>
                  <a:gd name="adj2" fmla="val 16200000"/>
                </a:avLst>
              </a:prstGeom>
              <a:solidFill>
                <a:srgbClr val="C2E6E4"/>
              </a:solidFill>
              <a:ln w="254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_tradnl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65" name="Pie 164">
                <a:extLst>
                  <a:ext uri="{FF2B5EF4-FFF2-40B4-BE49-F238E27FC236}">
                    <a16:creationId xmlns:a16="http://schemas.microsoft.com/office/drawing/2014/main" id="{B57974D1-1FC6-D849-90EE-0383BAB90E8A}"/>
                  </a:ext>
                </a:extLst>
              </p:cNvPr>
              <p:cNvSpPr/>
              <p:nvPr/>
            </p:nvSpPr>
            <p:spPr>
              <a:xfrm rot="10800000">
                <a:off x="3994150" y="4505379"/>
                <a:ext cx="108000" cy="108000"/>
              </a:xfrm>
              <a:prstGeom prst="pie">
                <a:avLst>
                  <a:gd name="adj1" fmla="val 5400000"/>
                  <a:gd name="adj2" fmla="val 16200000"/>
                </a:avLst>
              </a:prstGeom>
              <a:solidFill>
                <a:srgbClr val="A0DADD"/>
              </a:solidFill>
              <a:ln w="254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_tradnl" dirty="0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162" name="Arc 161">
              <a:extLst>
                <a:ext uri="{FF2B5EF4-FFF2-40B4-BE49-F238E27FC236}">
                  <a16:creationId xmlns:a16="http://schemas.microsoft.com/office/drawing/2014/main" id="{BB4978D8-9A1D-CE4A-880A-725834EFF785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4200892" y="4432105"/>
              <a:ext cx="109440" cy="109440"/>
            </a:xfrm>
            <a:prstGeom prst="arc">
              <a:avLst>
                <a:gd name="adj1" fmla="val 16200000"/>
                <a:gd name="adj2" fmla="val 5562293"/>
              </a:avLst>
            </a:prstGeom>
            <a:ln w="28575">
              <a:solidFill>
                <a:srgbClr val="00AEE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s-ES_tradnl" dirty="0"/>
            </a:p>
          </p:txBody>
        </p:sp>
        <p:sp>
          <p:nvSpPr>
            <p:cNvPr id="163" name="Arc 162">
              <a:extLst>
                <a:ext uri="{FF2B5EF4-FFF2-40B4-BE49-F238E27FC236}">
                  <a16:creationId xmlns:a16="http://schemas.microsoft.com/office/drawing/2014/main" id="{D80652FB-0EEE-5344-92AF-03BEE4388C14}"/>
                </a:ext>
              </a:extLst>
            </p:cNvPr>
            <p:cNvSpPr>
              <a:spLocks noChangeAspect="1"/>
            </p:cNvSpPr>
            <p:nvPr/>
          </p:nvSpPr>
          <p:spPr>
            <a:xfrm rot="10800000">
              <a:off x="4200892" y="4432105"/>
              <a:ext cx="109440" cy="109440"/>
            </a:xfrm>
            <a:prstGeom prst="arc">
              <a:avLst>
                <a:gd name="adj1" fmla="val 16200000"/>
                <a:gd name="adj2" fmla="val 5562293"/>
              </a:avLst>
            </a:prstGeom>
            <a:ln w="28575">
              <a:solidFill>
                <a:srgbClr val="0092C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s-ES_tradnl" dirty="0"/>
            </a:p>
          </p:txBody>
        </p:sp>
      </p:grpSp>
      <p:grpSp>
        <p:nvGrpSpPr>
          <p:cNvPr id="166" name="Group 165">
            <a:extLst>
              <a:ext uri="{FF2B5EF4-FFF2-40B4-BE49-F238E27FC236}">
                <a16:creationId xmlns:a16="http://schemas.microsoft.com/office/drawing/2014/main" id="{BEABCA5E-2A27-EE40-A7DD-BBC7EDA7D4A2}"/>
              </a:ext>
            </a:extLst>
          </p:cNvPr>
          <p:cNvGrpSpPr/>
          <p:nvPr/>
        </p:nvGrpSpPr>
        <p:grpSpPr>
          <a:xfrm>
            <a:off x="6450895" y="4331901"/>
            <a:ext cx="109440" cy="109440"/>
            <a:chOff x="4200892" y="4432105"/>
            <a:chExt cx="109440" cy="109440"/>
          </a:xfrm>
        </p:grpSpPr>
        <p:grpSp>
          <p:nvGrpSpPr>
            <p:cNvPr id="167" name="Group 166">
              <a:extLst>
                <a:ext uri="{FF2B5EF4-FFF2-40B4-BE49-F238E27FC236}">
                  <a16:creationId xmlns:a16="http://schemas.microsoft.com/office/drawing/2014/main" id="{79A25A06-75BB-E34F-97D0-9C1DFA1EFFEE}"/>
                </a:ext>
              </a:extLst>
            </p:cNvPr>
            <p:cNvGrpSpPr>
              <a:grpSpLocks noChangeAspect="1"/>
            </p:cNvGrpSpPr>
            <p:nvPr/>
          </p:nvGrpSpPr>
          <p:grpSpPr>
            <a:xfrm rot="10800000">
              <a:off x="4210817" y="4439517"/>
              <a:ext cx="89587" cy="90000"/>
              <a:chOff x="3994150" y="4504881"/>
              <a:chExt cx="108000" cy="108498"/>
            </a:xfrm>
          </p:grpSpPr>
          <p:sp>
            <p:nvSpPr>
              <p:cNvPr id="170" name="Pie 169">
                <a:extLst>
                  <a:ext uri="{FF2B5EF4-FFF2-40B4-BE49-F238E27FC236}">
                    <a16:creationId xmlns:a16="http://schemas.microsoft.com/office/drawing/2014/main" id="{9EFB8295-BBEA-0C4D-949A-3DD84D1C8F0E}"/>
                  </a:ext>
                </a:extLst>
              </p:cNvPr>
              <p:cNvSpPr/>
              <p:nvPr/>
            </p:nvSpPr>
            <p:spPr>
              <a:xfrm>
                <a:off x="3994150" y="4504881"/>
                <a:ext cx="108000" cy="108000"/>
              </a:xfrm>
              <a:prstGeom prst="pie">
                <a:avLst>
                  <a:gd name="adj1" fmla="val 5400000"/>
                  <a:gd name="adj2" fmla="val 16200000"/>
                </a:avLst>
              </a:prstGeom>
              <a:solidFill>
                <a:srgbClr val="C2E6E4"/>
              </a:solidFill>
              <a:ln w="254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_tradnl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71" name="Pie 170">
                <a:extLst>
                  <a:ext uri="{FF2B5EF4-FFF2-40B4-BE49-F238E27FC236}">
                    <a16:creationId xmlns:a16="http://schemas.microsoft.com/office/drawing/2014/main" id="{619F5BE5-5B4F-7E49-92E1-1AA409416147}"/>
                  </a:ext>
                </a:extLst>
              </p:cNvPr>
              <p:cNvSpPr/>
              <p:nvPr/>
            </p:nvSpPr>
            <p:spPr>
              <a:xfrm rot="10800000">
                <a:off x="3994150" y="4505379"/>
                <a:ext cx="108000" cy="108000"/>
              </a:xfrm>
              <a:prstGeom prst="pie">
                <a:avLst>
                  <a:gd name="adj1" fmla="val 5400000"/>
                  <a:gd name="adj2" fmla="val 16200000"/>
                </a:avLst>
              </a:prstGeom>
              <a:solidFill>
                <a:srgbClr val="A0DADD"/>
              </a:solidFill>
              <a:ln w="254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_tradnl" dirty="0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168" name="Arc 167">
              <a:extLst>
                <a:ext uri="{FF2B5EF4-FFF2-40B4-BE49-F238E27FC236}">
                  <a16:creationId xmlns:a16="http://schemas.microsoft.com/office/drawing/2014/main" id="{F71A88F0-B36A-9F4D-A406-B1029C6A6B8B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4200892" y="4432105"/>
              <a:ext cx="109440" cy="109440"/>
            </a:xfrm>
            <a:prstGeom prst="arc">
              <a:avLst>
                <a:gd name="adj1" fmla="val 16200000"/>
                <a:gd name="adj2" fmla="val 5562293"/>
              </a:avLst>
            </a:prstGeom>
            <a:ln w="28575">
              <a:solidFill>
                <a:srgbClr val="00AEE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s-ES_tradnl" dirty="0"/>
            </a:p>
          </p:txBody>
        </p:sp>
        <p:sp>
          <p:nvSpPr>
            <p:cNvPr id="169" name="Arc 168">
              <a:extLst>
                <a:ext uri="{FF2B5EF4-FFF2-40B4-BE49-F238E27FC236}">
                  <a16:creationId xmlns:a16="http://schemas.microsoft.com/office/drawing/2014/main" id="{9C0BAE81-F1F0-444A-9936-BF4DBD83195F}"/>
                </a:ext>
              </a:extLst>
            </p:cNvPr>
            <p:cNvSpPr>
              <a:spLocks noChangeAspect="1"/>
            </p:cNvSpPr>
            <p:nvPr/>
          </p:nvSpPr>
          <p:spPr>
            <a:xfrm rot="10800000">
              <a:off x="4200892" y="4432105"/>
              <a:ext cx="109440" cy="109440"/>
            </a:xfrm>
            <a:prstGeom prst="arc">
              <a:avLst>
                <a:gd name="adj1" fmla="val 16200000"/>
                <a:gd name="adj2" fmla="val 5562293"/>
              </a:avLst>
            </a:prstGeom>
            <a:ln w="28575">
              <a:solidFill>
                <a:srgbClr val="0092C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s-ES_tradnl" dirty="0"/>
            </a:p>
          </p:txBody>
        </p:sp>
      </p:grpSp>
      <p:grpSp>
        <p:nvGrpSpPr>
          <p:cNvPr id="172" name="Group 171">
            <a:extLst>
              <a:ext uri="{FF2B5EF4-FFF2-40B4-BE49-F238E27FC236}">
                <a16:creationId xmlns:a16="http://schemas.microsoft.com/office/drawing/2014/main" id="{87D64368-9F78-E443-9456-5C861B08AC73}"/>
              </a:ext>
            </a:extLst>
          </p:cNvPr>
          <p:cNvGrpSpPr/>
          <p:nvPr/>
        </p:nvGrpSpPr>
        <p:grpSpPr>
          <a:xfrm>
            <a:off x="6450895" y="4691901"/>
            <a:ext cx="109440" cy="109440"/>
            <a:chOff x="4200892" y="4432105"/>
            <a:chExt cx="109440" cy="109440"/>
          </a:xfrm>
        </p:grpSpPr>
        <p:grpSp>
          <p:nvGrpSpPr>
            <p:cNvPr id="173" name="Group 172">
              <a:extLst>
                <a:ext uri="{FF2B5EF4-FFF2-40B4-BE49-F238E27FC236}">
                  <a16:creationId xmlns:a16="http://schemas.microsoft.com/office/drawing/2014/main" id="{18A7D16C-0358-3C4B-9DB2-3A2A44BBECD8}"/>
                </a:ext>
              </a:extLst>
            </p:cNvPr>
            <p:cNvGrpSpPr>
              <a:grpSpLocks noChangeAspect="1"/>
            </p:cNvGrpSpPr>
            <p:nvPr/>
          </p:nvGrpSpPr>
          <p:grpSpPr>
            <a:xfrm rot="10800000">
              <a:off x="4210817" y="4439517"/>
              <a:ext cx="89587" cy="90000"/>
              <a:chOff x="3994150" y="4504881"/>
              <a:chExt cx="108000" cy="108498"/>
            </a:xfrm>
          </p:grpSpPr>
          <p:sp>
            <p:nvSpPr>
              <p:cNvPr id="176" name="Pie 175">
                <a:extLst>
                  <a:ext uri="{FF2B5EF4-FFF2-40B4-BE49-F238E27FC236}">
                    <a16:creationId xmlns:a16="http://schemas.microsoft.com/office/drawing/2014/main" id="{FE505684-4A19-3C48-8886-F096A2DD67B5}"/>
                  </a:ext>
                </a:extLst>
              </p:cNvPr>
              <p:cNvSpPr/>
              <p:nvPr/>
            </p:nvSpPr>
            <p:spPr>
              <a:xfrm>
                <a:off x="3994150" y="4504881"/>
                <a:ext cx="108000" cy="108000"/>
              </a:xfrm>
              <a:prstGeom prst="pie">
                <a:avLst>
                  <a:gd name="adj1" fmla="val 5400000"/>
                  <a:gd name="adj2" fmla="val 16200000"/>
                </a:avLst>
              </a:prstGeom>
              <a:solidFill>
                <a:srgbClr val="C2E6E4"/>
              </a:solidFill>
              <a:ln w="254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_tradnl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77" name="Pie 176">
                <a:extLst>
                  <a:ext uri="{FF2B5EF4-FFF2-40B4-BE49-F238E27FC236}">
                    <a16:creationId xmlns:a16="http://schemas.microsoft.com/office/drawing/2014/main" id="{EA9680BA-9597-7F45-AD55-8E26D024081C}"/>
                  </a:ext>
                </a:extLst>
              </p:cNvPr>
              <p:cNvSpPr/>
              <p:nvPr/>
            </p:nvSpPr>
            <p:spPr>
              <a:xfrm rot="10800000">
                <a:off x="3994150" y="4505379"/>
                <a:ext cx="108000" cy="108000"/>
              </a:xfrm>
              <a:prstGeom prst="pie">
                <a:avLst>
                  <a:gd name="adj1" fmla="val 5400000"/>
                  <a:gd name="adj2" fmla="val 16200000"/>
                </a:avLst>
              </a:prstGeom>
              <a:solidFill>
                <a:srgbClr val="A0DADD"/>
              </a:solidFill>
              <a:ln w="254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_tradnl" dirty="0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174" name="Arc 173">
              <a:extLst>
                <a:ext uri="{FF2B5EF4-FFF2-40B4-BE49-F238E27FC236}">
                  <a16:creationId xmlns:a16="http://schemas.microsoft.com/office/drawing/2014/main" id="{82253759-00A2-9044-9257-7037C4D172C7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4200892" y="4432105"/>
              <a:ext cx="109440" cy="109440"/>
            </a:xfrm>
            <a:prstGeom prst="arc">
              <a:avLst>
                <a:gd name="adj1" fmla="val 16200000"/>
                <a:gd name="adj2" fmla="val 5562293"/>
              </a:avLst>
            </a:prstGeom>
            <a:ln w="28575">
              <a:solidFill>
                <a:srgbClr val="00AEE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s-ES_tradnl" dirty="0"/>
            </a:p>
          </p:txBody>
        </p:sp>
        <p:sp>
          <p:nvSpPr>
            <p:cNvPr id="175" name="Arc 174">
              <a:extLst>
                <a:ext uri="{FF2B5EF4-FFF2-40B4-BE49-F238E27FC236}">
                  <a16:creationId xmlns:a16="http://schemas.microsoft.com/office/drawing/2014/main" id="{17877AA7-B996-6A4D-9039-829B7844A2FA}"/>
                </a:ext>
              </a:extLst>
            </p:cNvPr>
            <p:cNvSpPr>
              <a:spLocks noChangeAspect="1"/>
            </p:cNvSpPr>
            <p:nvPr/>
          </p:nvSpPr>
          <p:spPr>
            <a:xfrm rot="10800000">
              <a:off x="4200892" y="4432105"/>
              <a:ext cx="109440" cy="109440"/>
            </a:xfrm>
            <a:prstGeom prst="arc">
              <a:avLst>
                <a:gd name="adj1" fmla="val 16200000"/>
                <a:gd name="adj2" fmla="val 5562293"/>
              </a:avLst>
            </a:prstGeom>
            <a:ln w="28575">
              <a:solidFill>
                <a:srgbClr val="0092C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s-ES_tradnl" dirty="0"/>
            </a:p>
          </p:txBody>
        </p:sp>
      </p:grpSp>
      <p:pic>
        <p:nvPicPr>
          <p:cNvPr id="179" name="Picture 178">
            <a:extLst>
              <a:ext uri="{FF2B5EF4-FFF2-40B4-BE49-F238E27FC236}">
                <a16:creationId xmlns:a16="http://schemas.microsoft.com/office/drawing/2014/main" id="{0BD1E314-E897-3742-83C6-5E42804C2B6F}"/>
              </a:ext>
            </a:extLst>
          </p:cNvPr>
          <p:cNvPicPr>
            <a:picLocks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34400" y="133200"/>
            <a:ext cx="5324400" cy="102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76987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TextBox 103">
            <a:extLst>
              <a:ext uri="{FF2B5EF4-FFF2-40B4-BE49-F238E27FC236}">
                <a16:creationId xmlns:a16="http://schemas.microsoft.com/office/drawing/2014/main" id="{22488E92-E5B9-5244-9C2D-EFE7DF1FA68F}"/>
              </a:ext>
            </a:extLst>
          </p:cNvPr>
          <p:cNvSpPr txBox="1"/>
          <p:nvPr/>
        </p:nvSpPr>
        <p:spPr>
          <a:xfrm>
            <a:off x="2223673" y="5988152"/>
            <a:ext cx="45764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1200" b="1" dirty="0">
                <a:solidFill>
                  <a:srgbClr val="00AEEF"/>
                </a:solidFill>
                <a:latin typeface="Filson Pro Book" panose="02000000000000000000" pitchFamily="2" charset="77"/>
              </a:rPr>
              <a:t>2.2</a:t>
            </a:r>
          </a:p>
        </p:txBody>
      </p:sp>
      <p:sp>
        <p:nvSpPr>
          <p:cNvPr id="79" name="Rectangle 78">
            <a:extLst>
              <a:ext uri="{FF2B5EF4-FFF2-40B4-BE49-F238E27FC236}">
                <a16:creationId xmlns:a16="http://schemas.microsoft.com/office/drawing/2014/main" id="{519B0BC5-9710-DB41-9573-31967BB58C85}"/>
              </a:ext>
            </a:extLst>
          </p:cNvPr>
          <p:cNvSpPr/>
          <p:nvPr/>
        </p:nvSpPr>
        <p:spPr>
          <a:xfrm>
            <a:off x="241470" y="4905813"/>
            <a:ext cx="7560000" cy="239863"/>
          </a:xfrm>
          <a:prstGeom prst="rect">
            <a:avLst/>
          </a:prstGeom>
          <a:solidFill>
            <a:srgbClr val="0092C8"/>
          </a:solidFill>
          <a:ln>
            <a:solidFill>
              <a:srgbClr val="0092C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 dirty="0"/>
          </a:p>
        </p:txBody>
      </p:sp>
      <p:sp>
        <p:nvSpPr>
          <p:cNvPr id="80" name="TextBox 79">
            <a:extLst>
              <a:ext uri="{FF2B5EF4-FFF2-40B4-BE49-F238E27FC236}">
                <a16:creationId xmlns:a16="http://schemas.microsoft.com/office/drawing/2014/main" id="{06C80A31-DFE0-8648-BCA2-DF31C5975A6A}"/>
              </a:ext>
            </a:extLst>
          </p:cNvPr>
          <p:cNvSpPr txBox="1"/>
          <p:nvPr/>
        </p:nvSpPr>
        <p:spPr>
          <a:xfrm>
            <a:off x="188647" y="4871645"/>
            <a:ext cx="750532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_tradnl" sz="1400" b="1" dirty="0">
                <a:solidFill>
                  <a:schemeClr val="bg1"/>
                </a:solidFill>
                <a:latin typeface="Gotham Medium" panose="02000604030000020004" pitchFamily="2" charset="0"/>
              </a:rPr>
              <a:t>II. / INFORME DE AUDITORÍA EXTERNA ÚLTIMA VIGENCIA - ICONTEC (2020):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D83B896E-6536-A342-A503-C7A3F085EAAF}"/>
              </a:ext>
            </a:extLst>
          </p:cNvPr>
          <p:cNvSpPr txBox="1"/>
          <p:nvPr/>
        </p:nvSpPr>
        <p:spPr>
          <a:xfrm>
            <a:off x="1236147" y="1430563"/>
            <a:ext cx="6255302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_tradnl" sz="3000" b="1" dirty="0">
                <a:solidFill>
                  <a:srgbClr val="00AEEF"/>
                </a:solidFill>
                <a:latin typeface="Filson Pro Book" panose="02000000000000000000" pitchFamily="2" charset="77"/>
              </a:rPr>
              <a:t>DESARROLLO DE LA AUDITORÍA</a:t>
            </a: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688F2888-3AF1-5949-A31C-1AC24445D462}"/>
              </a:ext>
            </a:extLst>
          </p:cNvPr>
          <p:cNvSpPr/>
          <p:nvPr/>
        </p:nvSpPr>
        <p:spPr>
          <a:xfrm>
            <a:off x="1095375" y="1163241"/>
            <a:ext cx="100800" cy="154384"/>
          </a:xfrm>
          <a:prstGeom prst="rect">
            <a:avLst/>
          </a:prstGeom>
          <a:solidFill>
            <a:srgbClr val="002A41"/>
          </a:solidFill>
          <a:ln>
            <a:solidFill>
              <a:srgbClr val="002A4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 dirty="0"/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BBD84F1C-1FA3-F24A-9C58-C1972F003B0F}"/>
              </a:ext>
            </a:extLst>
          </p:cNvPr>
          <p:cNvSpPr/>
          <p:nvPr/>
        </p:nvSpPr>
        <p:spPr>
          <a:xfrm>
            <a:off x="1095375" y="1317624"/>
            <a:ext cx="100800" cy="574373"/>
          </a:xfrm>
          <a:prstGeom prst="rect">
            <a:avLst/>
          </a:prstGeom>
          <a:solidFill>
            <a:srgbClr val="00AEEF"/>
          </a:solidFill>
          <a:ln>
            <a:solidFill>
              <a:srgbClr val="00AEE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 dirty="0"/>
          </a:p>
        </p:txBody>
      </p:sp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id="{768C9111-165C-8440-A8C9-ECA52C687868}"/>
              </a:ext>
            </a:extLst>
          </p:cNvPr>
          <p:cNvCxnSpPr/>
          <p:nvPr/>
        </p:nvCxnSpPr>
        <p:spPr>
          <a:xfrm>
            <a:off x="1324841" y="1886802"/>
            <a:ext cx="6084000" cy="0"/>
          </a:xfrm>
          <a:prstGeom prst="line">
            <a:avLst/>
          </a:prstGeom>
          <a:ln w="19050">
            <a:solidFill>
              <a:srgbClr val="F6C04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Rectangle 42">
            <a:extLst>
              <a:ext uri="{FF2B5EF4-FFF2-40B4-BE49-F238E27FC236}">
                <a16:creationId xmlns:a16="http://schemas.microsoft.com/office/drawing/2014/main" id="{6EA9D5E9-9903-CF43-B8BB-ED0409FE621C}"/>
              </a:ext>
            </a:extLst>
          </p:cNvPr>
          <p:cNvSpPr/>
          <p:nvPr/>
        </p:nvSpPr>
        <p:spPr>
          <a:xfrm>
            <a:off x="0" y="1173110"/>
            <a:ext cx="238360" cy="720000"/>
          </a:xfrm>
          <a:prstGeom prst="rect">
            <a:avLst/>
          </a:prstGeom>
          <a:solidFill>
            <a:srgbClr val="FBE57A"/>
          </a:solidFill>
          <a:ln>
            <a:solidFill>
              <a:srgbClr val="FBE57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 dirty="0"/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F574D4FF-D45F-654F-847B-A623D9B23508}"/>
              </a:ext>
            </a:extLst>
          </p:cNvPr>
          <p:cNvSpPr/>
          <p:nvPr/>
        </p:nvSpPr>
        <p:spPr>
          <a:xfrm>
            <a:off x="241710" y="1171998"/>
            <a:ext cx="753372" cy="720000"/>
          </a:xfrm>
          <a:prstGeom prst="rect">
            <a:avLst/>
          </a:prstGeom>
          <a:solidFill>
            <a:srgbClr val="F6C042"/>
          </a:solidFill>
          <a:ln>
            <a:solidFill>
              <a:srgbClr val="F6C04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 dirty="0"/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90C64DCA-2527-FE45-989C-7C6481F16EA7}"/>
              </a:ext>
            </a:extLst>
          </p:cNvPr>
          <p:cNvSpPr txBox="1"/>
          <p:nvPr/>
        </p:nvSpPr>
        <p:spPr>
          <a:xfrm>
            <a:off x="147768" y="1151130"/>
            <a:ext cx="946093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_tradnl" sz="4400" b="1" dirty="0">
                <a:solidFill>
                  <a:schemeClr val="bg1"/>
                </a:solidFill>
                <a:latin typeface="Filson Pro Book" panose="02000000000000000000" pitchFamily="2" charset="77"/>
              </a:rPr>
              <a:t>02</a:t>
            </a:r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31174E40-FED5-454B-8523-19C03FF37005}"/>
              </a:ext>
            </a:extLst>
          </p:cNvPr>
          <p:cNvSpPr/>
          <p:nvPr/>
        </p:nvSpPr>
        <p:spPr>
          <a:xfrm>
            <a:off x="3175" y="2278279"/>
            <a:ext cx="238360" cy="240785"/>
          </a:xfrm>
          <a:prstGeom prst="rect">
            <a:avLst/>
          </a:prstGeom>
          <a:solidFill>
            <a:srgbClr val="6DCFF6"/>
          </a:solidFill>
          <a:ln>
            <a:solidFill>
              <a:srgbClr val="6DCFF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 dirty="0"/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5872FBF8-8A93-1841-9B41-1BB17F47D011}"/>
              </a:ext>
            </a:extLst>
          </p:cNvPr>
          <p:cNvSpPr/>
          <p:nvPr/>
        </p:nvSpPr>
        <p:spPr>
          <a:xfrm>
            <a:off x="244710" y="2279394"/>
            <a:ext cx="6480000" cy="239863"/>
          </a:xfrm>
          <a:prstGeom prst="rect">
            <a:avLst/>
          </a:prstGeom>
          <a:solidFill>
            <a:srgbClr val="0092C8"/>
          </a:solidFill>
          <a:ln>
            <a:solidFill>
              <a:srgbClr val="0092C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 dirty="0"/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A20CCA48-E86D-A642-9815-64CAC1E2534A}"/>
              </a:ext>
            </a:extLst>
          </p:cNvPr>
          <p:cNvSpPr txBox="1"/>
          <p:nvPr/>
        </p:nvSpPr>
        <p:spPr>
          <a:xfrm>
            <a:off x="191887" y="2245226"/>
            <a:ext cx="633391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_tradnl" sz="1400" b="1" dirty="0">
                <a:solidFill>
                  <a:schemeClr val="bg1"/>
                </a:solidFill>
                <a:latin typeface="Gotham Medium" panose="02000604030000020004" pitchFamily="2" charset="0"/>
              </a:rPr>
              <a:t>I. / INFORME DE AUDITORÍA INTERNA ÚLTIMA VIGENCIA (2020):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A5A66C8E-C938-3D4D-A2EE-DAD1B743C221}"/>
              </a:ext>
            </a:extLst>
          </p:cNvPr>
          <p:cNvSpPr txBox="1"/>
          <p:nvPr/>
        </p:nvSpPr>
        <p:spPr>
          <a:xfrm>
            <a:off x="2763674" y="3579006"/>
            <a:ext cx="765162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_tradnl" sz="1100" dirty="0">
                <a:latin typeface="Gotham Medium" panose="02000604030000020004" pitchFamily="2" charset="0"/>
              </a:rPr>
              <a:t>Informe de Auditoría Interna (se crea un hipervínculo o se muestra el informe en línea: Micro sitio del </a:t>
            </a:r>
            <a:r>
              <a:rPr lang="es-ES_tradnl" sz="1100" dirty="0" err="1">
                <a:latin typeface="Gotham Medium" panose="02000604030000020004" pitchFamily="2" charset="0"/>
              </a:rPr>
              <a:t>SiGCMA</a:t>
            </a:r>
            <a:r>
              <a:rPr lang="es-ES_tradnl" sz="1100" dirty="0">
                <a:latin typeface="Gotham Medium" panose="02000604030000020004" pitchFamily="2" charset="0"/>
              </a:rPr>
              <a:t>)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E60E3E33-6845-224D-BAD1-778BB9710308}"/>
              </a:ext>
            </a:extLst>
          </p:cNvPr>
          <p:cNvSpPr txBox="1"/>
          <p:nvPr/>
        </p:nvSpPr>
        <p:spPr>
          <a:xfrm>
            <a:off x="2763674" y="3938726"/>
            <a:ext cx="7651625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_tradnl" sz="1100" dirty="0">
                <a:latin typeface="Gotham Medium" panose="02000604030000020004" pitchFamily="2" charset="0"/>
              </a:rPr>
              <a:t>Plan de Mejora del Informe de Auditoría Interna ( solo si quedaron oportunidades de mejora, No Conformidades Mayores o Menores) -(se crea un hipervínculo y se  muestra el plan y el seguimiento)</a:t>
            </a:r>
          </a:p>
          <a:p>
            <a:pPr algn="just"/>
            <a:endParaRPr lang="es-ES_tradnl" sz="1100" dirty="0">
              <a:latin typeface="Gotham Medium" panose="02000604030000020004" pitchFamily="2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6EE045AB-A0ED-4A43-9DF0-8398568C497C}"/>
              </a:ext>
            </a:extLst>
          </p:cNvPr>
          <p:cNvSpPr txBox="1"/>
          <p:nvPr/>
        </p:nvSpPr>
        <p:spPr>
          <a:xfrm>
            <a:off x="2763674" y="4482558"/>
            <a:ext cx="870368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_tradnl" sz="1100" dirty="0">
                <a:latin typeface="Gotham Medium" panose="02000604030000020004" pitchFamily="2" charset="0"/>
              </a:rPr>
              <a:t>Evidencias del Plan de Mejora de la Auditoría Interna - (se crea hipervínculo y se  muestran las evidencias)</a:t>
            </a:r>
          </a:p>
          <a:p>
            <a:pPr algn="just"/>
            <a:endParaRPr lang="es-ES_tradnl" sz="1100" dirty="0">
              <a:latin typeface="Gotham Medium" panose="02000604030000020004" pitchFamily="2" charset="0"/>
            </a:endParaRPr>
          </a:p>
        </p:txBody>
      </p: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57ECEA6C-59B6-C441-A506-18CE46FB9FD8}"/>
              </a:ext>
            </a:extLst>
          </p:cNvPr>
          <p:cNvCxnSpPr>
            <a:cxnSpLocks/>
          </p:cNvCxnSpPr>
          <p:nvPr/>
        </p:nvCxnSpPr>
        <p:spPr>
          <a:xfrm>
            <a:off x="2637234" y="3600511"/>
            <a:ext cx="0" cy="1116000"/>
          </a:xfrm>
          <a:prstGeom prst="line">
            <a:avLst/>
          </a:prstGeom>
          <a:ln w="57150" cap="rnd">
            <a:solidFill>
              <a:srgbClr val="F6C04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6" name="Group 25">
            <a:extLst>
              <a:ext uri="{FF2B5EF4-FFF2-40B4-BE49-F238E27FC236}">
                <a16:creationId xmlns:a16="http://schemas.microsoft.com/office/drawing/2014/main" id="{938D7592-803B-0B43-A87B-7530BA04CC14}"/>
              </a:ext>
            </a:extLst>
          </p:cNvPr>
          <p:cNvGrpSpPr/>
          <p:nvPr/>
        </p:nvGrpSpPr>
        <p:grpSpPr>
          <a:xfrm>
            <a:off x="2582544" y="3651006"/>
            <a:ext cx="109440" cy="109440"/>
            <a:chOff x="4200892" y="4432105"/>
            <a:chExt cx="109440" cy="109440"/>
          </a:xfrm>
        </p:grpSpPr>
        <p:grpSp>
          <p:nvGrpSpPr>
            <p:cNvPr id="27" name="Group 26">
              <a:extLst>
                <a:ext uri="{FF2B5EF4-FFF2-40B4-BE49-F238E27FC236}">
                  <a16:creationId xmlns:a16="http://schemas.microsoft.com/office/drawing/2014/main" id="{2AEA96B2-6F8A-0C4B-A366-FAA7343B1120}"/>
                </a:ext>
              </a:extLst>
            </p:cNvPr>
            <p:cNvGrpSpPr>
              <a:grpSpLocks noChangeAspect="1"/>
            </p:cNvGrpSpPr>
            <p:nvPr/>
          </p:nvGrpSpPr>
          <p:grpSpPr>
            <a:xfrm rot="10800000">
              <a:off x="4210817" y="4439517"/>
              <a:ext cx="89587" cy="90000"/>
              <a:chOff x="3994150" y="4504881"/>
              <a:chExt cx="108000" cy="108498"/>
            </a:xfrm>
          </p:grpSpPr>
          <p:sp>
            <p:nvSpPr>
              <p:cNvPr id="30" name="Pie 29">
                <a:extLst>
                  <a:ext uri="{FF2B5EF4-FFF2-40B4-BE49-F238E27FC236}">
                    <a16:creationId xmlns:a16="http://schemas.microsoft.com/office/drawing/2014/main" id="{DA01EDE7-6076-8043-85C1-8B66FF4B3A92}"/>
                  </a:ext>
                </a:extLst>
              </p:cNvPr>
              <p:cNvSpPr/>
              <p:nvPr/>
            </p:nvSpPr>
            <p:spPr>
              <a:xfrm>
                <a:off x="3994150" y="4504881"/>
                <a:ext cx="108000" cy="108000"/>
              </a:xfrm>
              <a:prstGeom prst="pie">
                <a:avLst>
                  <a:gd name="adj1" fmla="val 5400000"/>
                  <a:gd name="adj2" fmla="val 16200000"/>
                </a:avLst>
              </a:prstGeom>
              <a:solidFill>
                <a:srgbClr val="C2E6E4"/>
              </a:solidFill>
              <a:ln w="254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_tradnl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31" name="Pie 30">
                <a:extLst>
                  <a:ext uri="{FF2B5EF4-FFF2-40B4-BE49-F238E27FC236}">
                    <a16:creationId xmlns:a16="http://schemas.microsoft.com/office/drawing/2014/main" id="{CCFB5ADD-2722-8A4B-A7E9-6471E21505E7}"/>
                  </a:ext>
                </a:extLst>
              </p:cNvPr>
              <p:cNvSpPr/>
              <p:nvPr/>
            </p:nvSpPr>
            <p:spPr>
              <a:xfrm rot="10800000">
                <a:off x="3994150" y="4505379"/>
                <a:ext cx="108000" cy="108000"/>
              </a:xfrm>
              <a:prstGeom prst="pie">
                <a:avLst>
                  <a:gd name="adj1" fmla="val 5400000"/>
                  <a:gd name="adj2" fmla="val 16200000"/>
                </a:avLst>
              </a:prstGeom>
              <a:solidFill>
                <a:srgbClr val="A0DADD"/>
              </a:solidFill>
              <a:ln w="254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_tradnl" dirty="0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28" name="Arc 27">
              <a:extLst>
                <a:ext uri="{FF2B5EF4-FFF2-40B4-BE49-F238E27FC236}">
                  <a16:creationId xmlns:a16="http://schemas.microsoft.com/office/drawing/2014/main" id="{1BA9BF9F-6497-2B4E-9C91-124A66916679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4200892" y="4432105"/>
              <a:ext cx="109440" cy="109440"/>
            </a:xfrm>
            <a:prstGeom prst="arc">
              <a:avLst>
                <a:gd name="adj1" fmla="val 16200000"/>
                <a:gd name="adj2" fmla="val 5562293"/>
              </a:avLst>
            </a:prstGeom>
            <a:ln w="28575">
              <a:solidFill>
                <a:srgbClr val="00AEE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s-ES_tradnl" dirty="0"/>
            </a:p>
          </p:txBody>
        </p:sp>
        <p:sp>
          <p:nvSpPr>
            <p:cNvPr id="29" name="Arc 28">
              <a:extLst>
                <a:ext uri="{FF2B5EF4-FFF2-40B4-BE49-F238E27FC236}">
                  <a16:creationId xmlns:a16="http://schemas.microsoft.com/office/drawing/2014/main" id="{74E34D8F-A679-6F4A-8B2F-77E27AF2C77E}"/>
                </a:ext>
              </a:extLst>
            </p:cNvPr>
            <p:cNvSpPr>
              <a:spLocks noChangeAspect="1"/>
            </p:cNvSpPr>
            <p:nvPr/>
          </p:nvSpPr>
          <p:spPr>
            <a:xfrm rot="10800000">
              <a:off x="4200892" y="4432105"/>
              <a:ext cx="109440" cy="109440"/>
            </a:xfrm>
            <a:prstGeom prst="arc">
              <a:avLst>
                <a:gd name="adj1" fmla="val 16200000"/>
                <a:gd name="adj2" fmla="val 5562293"/>
              </a:avLst>
            </a:prstGeom>
            <a:ln w="28575">
              <a:solidFill>
                <a:srgbClr val="0092C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s-ES_tradnl" dirty="0"/>
            </a:p>
          </p:txBody>
        </p:sp>
      </p:grpSp>
      <p:grpSp>
        <p:nvGrpSpPr>
          <p:cNvPr id="32" name="Group 31">
            <a:extLst>
              <a:ext uri="{FF2B5EF4-FFF2-40B4-BE49-F238E27FC236}">
                <a16:creationId xmlns:a16="http://schemas.microsoft.com/office/drawing/2014/main" id="{D91FD7C8-2431-CE4C-ACEE-25A13B4385FC}"/>
              </a:ext>
            </a:extLst>
          </p:cNvPr>
          <p:cNvGrpSpPr/>
          <p:nvPr/>
        </p:nvGrpSpPr>
        <p:grpSpPr>
          <a:xfrm>
            <a:off x="2579366" y="4011006"/>
            <a:ext cx="109440" cy="109440"/>
            <a:chOff x="4200892" y="4432105"/>
            <a:chExt cx="109440" cy="109440"/>
          </a:xfrm>
        </p:grpSpPr>
        <p:grpSp>
          <p:nvGrpSpPr>
            <p:cNvPr id="33" name="Group 32">
              <a:extLst>
                <a:ext uri="{FF2B5EF4-FFF2-40B4-BE49-F238E27FC236}">
                  <a16:creationId xmlns:a16="http://schemas.microsoft.com/office/drawing/2014/main" id="{097DC7F9-C449-BF44-801C-2666F77048D2}"/>
                </a:ext>
              </a:extLst>
            </p:cNvPr>
            <p:cNvGrpSpPr>
              <a:grpSpLocks noChangeAspect="1"/>
            </p:cNvGrpSpPr>
            <p:nvPr/>
          </p:nvGrpSpPr>
          <p:grpSpPr>
            <a:xfrm rot="10800000">
              <a:off x="4210817" y="4439517"/>
              <a:ext cx="89587" cy="90000"/>
              <a:chOff x="3994150" y="4504881"/>
              <a:chExt cx="108000" cy="108498"/>
            </a:xfrm>
          </p:grpSpPr>
          <p:sp>
            <p:nvSpPr>
              <p:cNvPr id="36" name="Pie 35">
                <a:extLst>
                  <a:ext uri="{FF2B5EF4-FFF2-40B4-BE49-F238E27FC236}">
                    <a16:creationId xmlns:a16="http://schemas.microsoft.com/office/drawing/2014/main" id="{FE00DA6C-C8D8-174F-8BD3-01DF0F0AD76F}"/>
                  </a:ext>
                </a:extLst>
              </p:cNvPr>
              <p:cNvSpPr/>
              <p:nvPr/>
            </p:nvSpPr>
            <p:spPr>
              <a:xfrm>
                <a:off x="3994150" y="4504881"/>
                <a:ext cx="108000" cy="108000"/>
              </a:xfrm>
              <a:prstGeom prst="pie">
                <a:avLst>
                  <a:gd name="adj1" fmla="val 5400000"/>
                  <a:gd name="adj2" fmla="val 16200000"/>
                </a:avLst>
              </a:prstGeom>
              <a:solidFill>
                <a:srgbClr val="C2E6E4"/>
              </a:solidFill>
              <a:ln w="254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_tradnl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37" name="Pie 36">
                <a:extLst>
                  <a:ext uri="{FF2B5EF4-FFF2-40B4-BE49-F238E27FC236}">
                    <a16:creationId xmlns:a16="http://schemas.microsoft.com/office/drawing/2014/main" id="{6CF6E853-8628-BC41-95DF-4BA1F131140D}"/>
                  </a:ext>
                </a:extLst>
              </p:cNvPr>
              <p:cNvSpPr/>
              <p:nvPr/>
            </p:nvSpPr>
            <p:spPr>
              <a:xfrm rot="10800000">
                <a:off x="3994150" y="4505379"/>
                <a:ext cx="108000" cy="108000"/>
              </a:xfrm>
              <a:prstGeom prst="pie">
                <a:avLst>
                  <a:gd name="adj1" fmla="val 5400000"/>
                  <a:gd name="adj2" fmla="val 16200000"/>
                </a:avLst>
              </a:prstGeom>
              <a:solidFill>
                <a:srgbClr val="A0DADD"/>
              </a:solidFill>
              <a:ln w="254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_tradnl" dirty="0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34" name="Arc 33">
              <a:extLst>
                <a:ext uri="{FF2B5EF4-FFF2-40B4-BE49-F238E27FC236}">
                  <a16:creationId xmlns:a16="http://schemas.microsoft.com/office/drawing/2014/main" id="{574693D2-18E6-0B4A-B81D-7697397670B7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4200892" y="4432105"/>
              <a:ext cx="109440" cy="109440"/>
            </a:xfrm>
            <a:prstGeom prst="arc">
              <a:avLst>
                <a:gd name="adj1" fmla="val 16200000"/>
                <a:gd name="adj2" fmla="val 5562293"/>
              </a:avLst>
            </a:prstGeom>
            <a:ln w="28575">
              <a:solidFill>
                <a:srgbClr val="00AEE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s-ES_tradnl" dirty="0"/>
            </a:p>
          </p:txBody>
        </p:sp>
        <p:sp>
          <p:nvSpPr>
            <p:cNvPr id="35" name="Arc 34">
              <a:extLst>
                <a:ext uri="{FF2B5EF4-FFF2-40B4-BE49-F238E27FC236}">
                  <a16:creationId xmlns:a16="http://schemas.microsoft.com/office/drawing/2014/main" id="{50254510-AC4A-CD47-9A9C-324A188EF396}"/>
                </a:ext>
              </a:extLst>
            </p:cNvPr>
            <p:cNvSpPr>
              <a:spLocks noChangeAspect="1"/>
            </p:cNvSpPr>
            <p:nvPr/>
          </p:nvSpPr>
          <p:spPr>
            <a:xfrm rot="10800000">
              <a:off x="4200892" y="4432105"/>
              <a:ext cx="109440" cy="109440"/>
            </a:xfrm>
            <a:prstGeom prst="arc">
              <a:avLst>
                <a:gd name="adj1" fmla="val 16200000"/>
                <a:gd name="adj2" fmla="val 5562293"/>
              </a:avLst>
            </a:prstGeom>
            <a:ln w="28575">
              <a:solidFill>
                <a:srgbClr val="0092C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s-ES_tradnl" dirty="0"/>
            </a:p>
          </p:txBody>
        </p:sp>
      </p:grpSp>
      <p:grpSp>
        <p:nvGrpSpPr>
          <p:cNvPr id="63" name="Group 62">
            <a:extLst>
              <a:ext uri="{FF2B5EF4-FFF2-40B4-BE49-F238E27FC236}">
                <a16:creationId xmlns:a16="http://schemas.microsoft.com/office/drawing/2014/main" id="{620C6978-68F8-3E43-8042-D2B4C4CA2D5D}"/>
              </a:ext>
            </a:extLst>
          </p:cNvPr>
          <p:cNvGrpSpPr/>
          <p:nvPr/>
        </p:nvGrpSpPr>
        <p:grpSpPr>
          <a:xfrm>
            <a:off x="2579366" y="4554558"/>
            <a:ext cx="109440" cy="109440"/>
            <a:chOff x="4200892" y="4432105"/>
            <a:chExt cx="109440" cy="109440"/>
          </a:xfrm>
        </p:grpSpPr>
        <p:grpSp>
          <p:nvGrpSpPr>
            <p:cNvPr id="64" name="Group 63">
              <a:extLst>
                <a:ext uri="{FF2B5EF4-FFF2-40B4-BE49-F238E27FC236}">
                  <a16:creationId xmlns:a16="http://schemas.microsoft.com/office/drawing/2014/main" id="{B9FE67CA-6E10-D24F-8AD9-76BF251F5478}"/>
                </a:ext>
              </a:extLst>
            </p:cNvPr>
            <p:cNvGrpSpPr>
              <a:grpSpLocks noChangeAspect="1"/>
            </p:cNvGrpSpPr>
            <p:nvPr/>
          </p:nvGrpSpPr>
          <p:grpSpPr>
            <a:xfrm rot="10800000">
              <a:off x="4210817" y="4439517"/>
              <a:ext cx="89587" cy="90000"/>
              <a:chOff x="3994150" y="4504881"/>
              <a:chExt cx="108000" cy="108498"/>
            </a:xfrm>
          </p:grpSpPr>
          <p:sp>
            <p:nvSpPr>
              <p:cNvPr id="67" name="Pie 66">
                <a:extLst>
                  <a:ext uri="{FF2B5EF4-FFF2-40B4-BE49-F238E27FC236}">
                    <a16:creationId xmlns:a16="http://schemas.microsoft.com/office/drawing/2014/main" id="{98D08DDC-0F81-084A-9A6C-08EBAE87CFF3}"/>
                  </a:ext>
                </a:extLst>
              </p:cNvPr>
              <p:cNvSpPr/>
              <p:nvPr/>
            </p:nvSpPr>
            <p:spPr>
              <a:xfrm>
                <a:off x="3994150" y="4504881"/>
                <a:ext cx="108000" cy="108000"/>
              </a:xfrm>
              <a:prstGeom prst="pie">
                <a:avLst>
                  <a:gd name="adj1" fmla="val 5400000"/>
                  <a:gd name="adj2" fmla="val 16200000"/>
                </a:avLst>
              </a:prstGeom>
              <a:solidFill>
                <a:srgbClr val="C2E6E4"/>
              </a:solidFill>
              <a:ln w="254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_tradnl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68" name="Pie 67">
                <a:extLst>
                  <a:ext uri="{FF2B5EF4-FFF2-40B4-BE49-F238E27FC236}">
                    <a16:creationId xmlns:a16="http://schemas.microsoft.com/office/drawing/2014/main" id="{B4CB8C37-FF8D-CB47-85AC-4A85B0A7ED7D}"/>
                  </a:ext>
                </a:extLst>
              </p:cNvPr>
              <p:cNvSpPr/>
              <p:nvPr/>
            </p:nvSpPr>
            <p:spPr>
              <a:xfrm rot="10800000">
                <a:off x="3994150" y="4505379"/>
                <a:ext cx="108000" cy="108000"/>
              </a:xfrm>
              <a:prstGeom prst="pie">
                <a:avLst>
                  <a:gd name="adj1" fmla="val 5400000"/>
                  <a:gd name="adj2" fmla="val 16200000"/>
                </a:avLst>
              </a:prstGeom>
              <a:solidFill>
                <a:srgbClr val="A0DADD"/>
              </a:solidFill>
              <a:ln w="254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_tradnl" dirty="0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65" name="Arc 64">
              <a:extLst>
                <a:ext uri="{FF2B5EF4-FFF2-40B4-BE49-F238E27FC236}">
                  <a16:creationId xmlns:a16="http://schemas.microsoft.com/office/drawing/2014/main" id="{A25C5112-1B42-8E4F-943D-C600646827C0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4200892" y="4432105"/>
              <a:ext cx="109440" cy="109440"/>
            </a:xfrm>
            <a:prstGeom prst="arc">
              <a:avLst>
                <a:gd name="adj1" fmla="val 16200000"/>
                <a:gd name="adj2" fmla="val 5562293"/>
              </a:avLst>
            </a:prstGeom>
            <a:ln w="28575">
              <a:solidFill>
                <a:srgbClr val="00AEE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s-ES_tradnl" dirty="0"/>
            </a:p>
          </p:txBody>
        </p:sp>
        <p:sp>
          <p:nvSpPr>
            <p:cNvPr id="66" name="Arc 65">
              <a:extLst>
                <a:ext uri="{FF2B5EF4-FFF2-40B4-BE49-F238E27FC236}">
                  <a16:creationId xmlns:a16="http://schemas.microsoft.com/office/drawing/2014/main" id="{53266633-E03F-6F4F-922C-E1F7FCA5DDEC}"/>
                </a:ext>
              </a:extLst>
            </p:cNvPr>
            <p:cNvSpPr>
              <a:spLocks noChangeAspect="1"/>
            </p:cNvSpPr>
            <p:nvPr/>
          </p:nvSpPr>
          <p:spPr>
            <a:xfrm rot="10800000">
              <a:off x="4200892" y="4432105"/>
              <a:ext cx="109440" cy="109440"/>
            </a:xfrm>
            <a:prstGeom prst="arc">
              <a:avLst>
                <a:gd name="adj1" fmla="val 16200000"/>
                <a:gd name="adj2" fmla="val 5562293"/>
              </a:avLst>
            </a:prstGeom>
            <a:ln w="28575">
              <a:solidFill>
                <a:srgbClr val="0092C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s-ES_tradnl" dirty="0"/>
            </a:p>
          </p:txBody>
        </p:sp>
      </p:grpSp>
      <p:sp>
        <p:nvSpPr>
          <p:cNvPr id="75" name="TextBox 74">
            <a:extLst>
              <a:ext uri="{FF2B5EF4-FFF2-40B4-BE49-F238E27FC236}">
                <a16:creationId xmlns:a16="http://schemas.microsoft.com/office/drawing/2014/main" id="{3A917CD5-9E4B-E94D-B0F1-02589B2B90D7}"/>
              </a:ext>
            </a:extLst>
          </p:cNvPr>
          <p:cNvSpPr txBox="1"/>
          <p:nvPr/>
        </p:nvSpPr>
        <p:spPr>
          <a:xfrm>
            <a:off x="2208926" y="3579006"/>
            <a:ext cx="37753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1200" b="1" dirty="0">
                <a:solidFill>
                  <a:srgbClr val="00AEEF"/>
                </a:solidFill>
                <a:latin typeface="Filson Pro Book" panose="02000000000000000000" pitchFamily="2" charset="77"/>
              </a:rPr>
              <a:t>1.1</a:t>
            </a:r>
          </a:p>
        </p:txBody>
      </p:sp>
      <p:sp>
        <p:nvSpPr>
          <p:cNvPr id="76" name="TextBox 75">
            <a:extLst>
              <a:ext uri="{FF2B5EF4-FFF2-40B4-BE49-F238E27FC236}">
                <a16:creationId xmlns:a16="http://schemas.microsoft.com/office/drawing/2014/main" id="{17CAB4FC-8DB7-DD49-8957-C748A7DC1CBD}"/>
              </a:ext>
            </a:extLst>
          </p:cNvPr>
          <p:cNvSpPr txBox="1"/>
          <p:nvPr/>
        </p:nvSpPr>
        <p:spPr>
          <a:xfrm>
            <a:off x="2208926" y="3939006"/>
            <a:ext cx="45764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1200" b="1" dirty="0">
                <a:solidFill>
                  <a:srgbClr val="00AEEF"/>
                </a:solidFill>
                <a:latin typeface="Filson Pro Book" panose="02000000000000000000" pitchFamily="2" charset="77"/>
              </a:rPr>
              <a:t>1.2</a:t>
            </a:r>
          </a:p>
        </p:txBody>
      </p:sp>
      <p:sp>
        <p:nvSpPr>
          <p:cNvPr id="77" name="TextBox 76">
            <a:extLst>
              <a:ext uri="{FF2B5EF4-FFF2-40B4-BE49-F238E27FC236}">
                <a16:creationId xmlns:a16="http://schemas.microsoft.com/office/drawing/2014/main" id="{70F3CB9A-BB7E-1C4A-9168-5559DA77C6DB}"/>
              </a:ext>
            </a:extLst>
          </p:cNvPr>
          <p:cNvSpPr txBox="1"/>
          <p:nvPr/>
        </p:nvSpPr>
        <p:spPr>
          <a:xfrm>
            <a:off x="2208926" y="4482558"/>
            <a:ext cx="45764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1200" b="1" dirty="0">
                <a:solidFill>
                  <a:srgbClr val="00AEEF"/>
                </a:solidFill>
                <a:latin typeface="Filson Pro Book" panose="02000000000000000000" pitchFamily="2" charset="77"/>
              </a:rPr>
              <a:t>1.3</a:t>
            </a:r>
          </a:p>
        </p:txBody>
      </p:sp>
      <p:sp>
        <p:nvSpPr>
          <p:cNvPr id="78" name="Rectangle 77">
            <a:extLst>
              <a:ext uri="{FF2B5EF4-FFF2-40B4-BE49-F238E27FC236}">
                <a16:creationId xmlns:a16="http://schemas.microsoft.com/office/drawing/2014/main" id="{CF589B6B-17AE-0F4D-AA75-51D680E57858}"/>
              </a:ext>
            </a:extLst>
          </p:cNvPr>
          <p:cNvSpPr/>
          <p:nvPr/>
        </p:nvSpPr>
        <p:spPr>
          <a:xfrm>
            <a:off x="-65" y="4904698"/>
            <a:ext cx="238360" cy="240785"/>
          </a:xfrm>
          <a:prstGeom prst="rect">
            <a:avLst/>
          </a:prstGeom>
          <a:solidFill>
            <a:srgbClr val="6DCFF6"/>
          </a:solidFill>
          <a:ln>
            <a:solidFill>
              <a:srgbClr val="6DCFF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 dirty="0"/>
          </a:p>
        </p:txBody>
      </p:sp>
      <p:sp>
        <p:nvSpPr>
          <p:cNvPr id="81" name="TextBox 80">
            <a:extLst>
              <a:ext uri="{FF2B5EF4-FFF2-40B4-BE49-F238E27FC236}">
                <a16:creationId xmlns:a16="http://schemas.microsoft.com/office/drawing/2014/main" id="{6C03D7EA-2858-6F49-A942-7234297D8877}"/>
              </a:ext>
            </a:extLst>
          </p:cNvPr>
          <p:cNvSpPr txBox="1"/>
          <p:nvPr/>
        </p:nvSpPr>
        <p:spPr>
          <a:xfrm>
            <a:off x="2763673" y="5505530"/>
            <a:ext cx="765162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_tradnl" sz="1100" dirty="0">
                <a:latin typeface="Gotham Medium" panose="02000604030000020004" pitchFamily="2" charset="0"/>
              </a:rPr>
              <a:t>Plan de Mejora del Informe de Informe de Auditoría Externa (solo si quedaron oportunidades de mejora, No Conformidades Mayores o Menores) - (se crea hipervínculo y se  muestra el plan y el seguimiento)</a:t>
            </a:r>
          </a:p>
        </p:txBody>
      </p:sp>
      <p:sp>
        <p:nvSpPr>
          <p:cNvPr id="83" name="TextBox 82">
            <a:extLst>
              <a:ext uri="{FF2B5EF4-FFF2-40B4-BE49-F238E27FC236}">
                <a16:creationId xmlns:a16="http://schemas.microsoft.com/office/drawing/2014/main" id="{2381BD49-3563-6347-81E9-C0DA920DB3F0}"/>
              </a:ext>
            </a:extLst>
          </p:cNvPr>
          <p:cNvSpPr txBox="1"/>
          <p:nvPr/>
        </p:nvSpPr>
        <p:spPr>
          <a:xfrm>
            <a:off x="2763673" y="5988152"/>
            <a:ext cx="765162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_tradnl" sz="1100" dirty="0">
                <a:latin typeface="Gotham Medium" panose="02000604030000020004" pitchFamily="2" charset="0"/>
              </a:rPr>
              <a:t>Evidencias del Plan de Mejora de la Auditoría Externa -(se crea hipervínculos y se  muestran las evidencias)</a:t>
            </a:r>
          </a:p>
        </p:txBody>
      </p:sp>
      <p:cxnSp>
        <p:nvCxnSpPr>
          <p:cNvPr id="84" name="Straight Connector 83">
            <a:extLst>
              <a:ext uri="{FF2B5EF4-FFF2-40B4-BE49-F238E27FC236}">
                <a16:creationId xmlns:a16="http://schemas.microsoft.com/office/drawing/2014/main" id="{BEA12C52-EDC4-7B4F-A3BD-A21EECD4F12B}"/>
              </a:ext>
            </a:extLst>
          </p:cNvPr>
          <p:cNvCxnSpPr>
            <a:cxnSpLocks/>
          </p:cNvCxnSpPr>
          <p:nvPr/>
        </p:nvCxnSpPr>
        <p:spPr>
          <a:xfrm>
            <a:off x="2637233" y="5527352"/>
            <a:ext cx="0" cy="694800"/>
          </a:xfrm>
          <a:prstGeom prst="line">
            <a:avLst/>
          </a:prstGeom>
          <a:ln w="57150" cap="rnd">
            <a:solidFill>
              <a:srgbClr val="F6C04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5" name="Group 84">
            <a:extLst>
              <a:ext uri="{FF2B5EF4-FFF2-40B4-BE49-F238E27FC236}">
                <a16:creationId xmlns:a16="http://schemas.microsoft.com/office/drawing/2014/main" id="{D64DD26C-E95C-7642-A02E-0F706E84D0AF}"/>
              </a:ext>
            </a:extLst>
          </p:cNvPr>
          <p:cNvGrpSpPr/>
          <p:nvPr/>
        </p:nvGrpSpPr>
        <p:grpSpPr>
          <a:xfrm>
            <a:off x="2582543" y="5577530"/>
            <a:ext cx="109440" cy="109440"/>
            <a:chOff x="4200892" y="4432105"/>
            <a:chExt cx="109440" cy="109440"/>
          </a:xfrm>
        </p:grpSpPr>
        <p:grpSp>
          <p:nvGrpSpPr>
            <p:cNvPr id="86" name="Group 85">
              <a:extLst>
                <a:ext uri="{FF2B5EF4-FFF2-40B4-BE49-F238E27FC236}">
                  <a16:creationId xmlns:a16="http://schemas.microsoft.com/office/drawing/2014/main" id="{640F7AFB-EFF5-9E4D-AABD-4B836F76C4B0}"/>
                </a:ext>
              </a:extLst>
            </p:cNvPr>
            <p:cNvGrpSpPr>
              <a:grpSpLocks noChangeAspect="1"/>
            </p:cNvGrpSpPr>
            <p:nvPr/>
          </p:nvGrpSpPr>
          <p:grpSpPr>
            <a:xfrm rot="10800000">
              <a:off x="4210817" y="4439517"/>
              <a:ext cx="89587" cy="90000"/>
              <a:chOff x="3994150" y="4504881"/>
              <a:chExt cx="108000" cy="108498"/>
            </a:xfrm>
          </p:grpSpPr>
          <p:sp>
            <p:nvSpPr>
              <p:cNvPr id="89" name="Pie 88">
                <a:extLst>
                  <a:ext uri="{FF2B5EF4-FFF2-40B4-BE49-F238E27FC236}">
                    <a16:creationId xmlns:a16="http://schemas.microsoft.com/office/drawing/2014/main" id="{527EF564-9FD7-1E43-934E-8F614EFDACE4}"/>
                  </a:ext>
                </a:extLst>
              </p:cNvPr>
              <p:cNvSpPr/>
              <p:nvPr/>
            </p:nvSpPr>
            <p:spPr>
              <a:xfrm>
                <a:off x="3994150" y="4504881"/>
                <a:ext cx="108000" cy="108000"/>
              </a:xfrm>
              <a:prstGeom prst="pie">
                <a:avLst>
                  <a:gd name="adj1" fmla="val 5400000"/>
                  <a:gd name="adj2" fmla="val 16200000"/>
                </a:avLst>
              </a:prstGeom>
              <a:solidFill>
                <a:srgbClr val="C2E6E4"/>
              </a:solidFill>
              <a:ln w="254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_tradnl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90" name="Pie 89">
                <a:extLst>
                  <a:ext uri="{FF2B5EF4-FFF2-40B4-BE49-F238E27FC236}">
                    <a16:creationId xmlns:a16="http://schemas.microsoft.com/office/drawing/2014/main" id="{7160A07E-E6E6-544A-97BB-8E5871E952D9}"/>
                  </a:ext>
                </a:extLst>
              </p:cNvPr>
              <p:cNvSpPr/>
              <p:nvPr/>
            </p:nvSpPr>
            <p:spPr>
              <a:xfrm rot="10800000">
                <a:off x="3994150" y="4505379"/>
                <a:ext cx="108000" cy="108000"/>
              </a:xfrm>
              <a:prstGeom prst="pie">
                <a:avLst>
                  <a:gd name="adj1" fmla="val 5400000"/>
                  <a:gd name="adj2" fmla="val 16200000"/>
                </a:avLst>
              </a:prstGeom>
              <a:solidFill>
                <a:srgbClr val="A0DADD"/>
              </a:solidFill>
              <a:ln w="254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_tradnl" dirty="0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87" name="Arc 86">
              <a:extLst>
                <a:ext uri="{FF2B5EF4-FFF2-40B4-BE49-F238E27FC236}">
                  <a16:creationId xmlns:a16="http://schemas.microsoft.com/office/drawing/2014/main" id="{3B7E5796-7668-7E4F-AFCA-BB45591DBE63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4200892" y="4432105"/>
              <a:ext cx="109440" cy="109440"/>
            </a:xfrm>
            <a:prstGeom prst="arc">
              <a:avLst>
                <a:gd name="adj1" fmla="val 16200000"/>
                <a:gd name="adj2" fmla="val 5562293"/>
              </a:avLst>
            </a:prstGeom>
            <a:ln w="28575">
              <a:solidFill>
                <a:srgbClr val="00AEE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s-ES_tradnl" dirty="0"/>
            </a:p>
          </p:txBody>
        </p:sp>
        <p:sp>
          <p:nvSpPr>
            <p:cNvPr id="88" name="Arc 87">
              <a:extLst>
                <a:ext uri="{FF2B5EF4-FFF2-40B4-BE49-F238E27FC236}">
                  <a16:creationId xmlns:a16="http://schemas.microsoft.com/office/drawing/2014/main" id="{5639FFB3-5B9E-B54C-9027-4846975C4D5B}"/>
                </a:ext>
              </a:extLst>
            </p:cNvPr>
            <p:cNvSpPr>
              <a:spLocks noChangeAspect="1"/>
            </p:cNvSpPr>
            <p:nvPr/>
          </p:nvSpPr>
          <p:spPr>
            <a:xfrm rot="10800000">
              <a:off x="4200892" y="4432105"/>
              <a:ext cx="109440" cy="109440"/>
            </a:xfrm>
            <a:prstGeom prst="arc">
              <a:avLst>
                <a:gd name="adj1" fmla="val 16200000"/>
                <a:gd name="adj2" fmla="val 5562293"/>
              </a:avLst>
            </a:prstGeom>
            <a:ln w="28575">
              <a:solidFill>
                <a:srgbClr val="0092C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s-ES_tradnl" dirty="0"/>
            </a:p>
          </p:txBody>
        </p:sp>
      </p:grpSp>
      <p:grpSp>
        <p:nvGrpSpPr>
          <p:cNvPr id="91" name="Group 90">
            <a:extLst>
              <a:ext uri="{FF2B5EF4-FFF2-40B4-BE49-F238E27FC236}">
                <a16:creationId xmlns:a16="http://schemas.microsoft.com/office/drawing/2014/main" id="{D96A817E-878A-324A-9C95-35FE435C2CE7}"/>
              </a:ext>
            </a:extLst>
          </p:cNvPr>
          <p:cNvGrpSpPr/>
          <p:nvPr/>
        </p:nvGrpSpPr>
        <p:grpSpPr>
          <a:xfrm>
            <a:off x="2579365" y="6060152"/>
            <a:ext cx="109440" cy="109440"/>
            <a:chOff x="4200892" y="4432105"/>
            <a:chExt cx="109440" cy="109440"/>
          </a:xfrm>
        </p:grpSpPr>
        <p:grpSp>
          <p:nvGrpSpPr>
            <p:cNvPr id="92" name="Group 91">
              <a:extLst>
                <a:ext uri="{FF2B5EF4-FFF2-40B4-BE49-F238E27FC236}">
                  <a16:creationId xmlns:a16="http://schemas.microsoft.com/office/drawing/2014/main" id="{49A2C709-9629-3A4B-B6CC-CD2DF39BD188}"/>
                </a:ext>
              </a:extLst>
            </p:cNvPr>
            <p:cNvGrpSpPr>
              <a:grpSpLocks noChangeAspect="1"/>
            </p:cNvGrpSpPr>
            <p:nvPr/>
          </p:nvGrpSpPr>
          <p:grpSpPr>
            <a:xfrm rot="10800000">
              <a:off x="4210817" y="4439517"/>
              <a:ext cx="89587" cy="90000"/>
              <a:chOff x="3994150" y="4504881"/>
              <a:chExt cx="108000" cy="108498"/>
            </a:xfrm>
          </p:grpSpPr>
          <p:sp>
            <p:nvSpPr>
              <p:cNvPr id="95" name="Pie 94">
                <a:extLst>
                  <a:ext uri="{FF2B5EF4-FFF2-40B4-BE49-F238E27FC236}">
                    <a16:creationId xmlns:a16="http://schemas.microsoft.com/office/drawing/2014/main" id="{121A65C8-D366-804C-96E2-DB37F45E8243}"/>
                  </a:ext>
                </a:extLst>
              </p:cNvPr>
              <p:cNvSpPr/>
              <p:nvPr/>
            </p:nvSpPr>
            <p:spPr>
              <a:xfrm>
                <a:off x="3994150" y="4504881"/>
                <a:ext cx="108000" cy="108000"/>
              </a:xfrm>
              <a:prstGeom prst="pie">
                <a:avLst>
                  <a:gd name="adj1" fmla="val 5400000"/>
                  <a:gd name="adj2" fmla="val 16200000"/>
                </a:avLst>
              </a:prstGeom>
              <a:solidFill>
                <a:srgbClr val="C2E6E4"/>
              </a:solidFill>
              <a:ln w="254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_tradnl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96" name="Pie 95">
                <a:extLst>
                  <a:ext uri="{FF2B5EF4-FFF2-40B4-BE49-F238E27FC236}">
                    <a16:creationId xmlns:a16="http://schemas.microsoft.com/office/drawing/2014/main" id="{C437879E-5055-D74E-B9D5-58F9AF9E41E4}"/>
                  </a:ext>
                </a:extLst>
              </p:cNvPr>
              <p:cNvSpPr/>
              <p:nvPr/>
            </p:nvSpPr>
            <p:spPr>
              <a:xfrm rot="10800000">
                <a:off x="3994150" y="4505379"/>
                <a:ext cx="108000" cy="108000"/>
              </a:xfrm>
              <a:prstGeom prst="pie">
                <a:avLst>
                  <a:gd name="adj1" fmla="val 5400000"/>
                  <a:gd name="adj2" fmla="val 16200000"/>
                </a:avLst>
              </a:prstGeom>
              <a:solidFill>
                <a:srgbClr val="A0DADD"/>
              </a:solidFill>
              <a:ln w="254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_tradnl" dirty="0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93" name="Arc 92">
              <a:extLst>
                <a:ext uri="{FF2B5EF4-FFF2-40B4-BE49-F238E27FC236}">
                  <a16:creationId xmlns:a16="http://schemas.microsoft.com/office/drawing/2014/main" id="{1C52965C-B3EA-C44E-8727-CE564B14CC49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4200892" y="4432105"/>
              <a:ext cx="109440" cy="109440"/>
            </a:xfrm>
            <a:prstGeom prst="arc">
              <a:avLst>
                <a:gd name="adj1" fmla="val 16200000"/>
                <a:gd name="adj2" fmla="val 5562293"/>
              </a:avLst>
            </a:prstGeom>
            <a:ln w="28575">
              <a:solidFill>
                <a:srgbClr val="00AEE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s-ES_tradnl" dirty="0"/>
            </a:p>
          </p:txBody>
        </p:sp>
        <p:sp>
          <p:nvSpPr>
            <p:cNvPr id="94" name="Arc 93">
              <a:extLst>
                <a:ext uri="{FF2B5EF4-FFF2-40B4-BE49-F238E27FC236}">
                  <a16:creationId xmlns:a16="http://schemas.microsoft.com/office/drawing/2014/main" id="{F881C2E1-5F6A-4F48-89C6-AB190003A074}"/>
                </a:ext>
              </a:extLst>
            </p:cNvPr>
            <p:cNvSpPr>
              <a:spLocks noChangeAspect="1"/>
            </p:cNvSpPr>
            <p:nvPr/>
          </p:nvSpPr>
          <p:spPr>
            <a:xfrm rot="10800000">
              <a:off x="4200892" y="4432105"/>
              <a:ext cx="109440" cy="109440"/>
            </a:xfrm>
            <a:prstGeom prst="arc">
              <a:avLst>
                <a:gd name="adj1" fmla="val 16200000"/>
                <a:gd name="adj2" fmla="val 5562293"/>
              </a:avLst>
            </a:prstGeom>
            <a:ln w="28575">
              <a:solidFill>
                <a:srgbClr val="0092C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s-ES_tradnl" dirty="0"/>
            </a:p>
          </p:txBody>
        </p:sp>
      </p:grpSp>
      <p:sp>
        <p:nvSpPr>
          <p:cNvPr id="103" name="TextBox 102">
            <a:extLst>
              <a:ext uri="{FF2B5EF4-FFF2-40B4-BE49-F238E27FC236}">
                <a16:creationId xmlns:a16="http://schemas.microsoft.com/office/drawing/2014/main" id="{8C361B47-2181-F541-949E-7FF03099C71A}"/>
              </a:ext>
            </a:extLst>
          </p:cNvPr>
          <p:cNvSpPr txBox="1"/>
          <p:nvPr/>
        </p:nvSpPr>
        <p:spPr>
          <a:xfrm>
            <a:off x="2223673" y="5505530"/>
            <a:ext cx="37753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1200" b="1" dirty="0">
                <a:solidFill>
                  <a:srgbClr val="00AEEF"/>
                </a:solidFill>
                <a:latin typeface="Filson Pro Book" panose="02000000000000000000" pitchFamily="2" charset="77"/>
              </a:rPr>
              <a:t>2.1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4D488D7-B9FB-4E4B-A122-1BAC7017AE6D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2966" y="3630455"/>
            <a:ext cx="1080000" cy="10800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CD1C3A0B-24C2-9241-84AC-C487A4BAE3C8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8657" y="5366402"/>
            <a:ext cx="1080000" cy="1080000"/>
          </a:xfrm>
          <a:prstGeom prst="rect">
            <a:avLst/>
          </a:prstGeom>
        </p:spPr>
      </p:pic>
      <p:pic>
        <p:nvPicPr>
          <p:cNvPr id="116" name="Picture 115">
            <a:extLst>
              <a:ext uri="{FF2B5EF4-FFF2-40B4-BE49-F238E27FC236}">
                <a16:creationId xmlns:a16="http://schemas.microsoft.com/office/drawing/2014/main" id="{B83526E8-EDA0-5B4F-BF76-B6C4B30FD7DA}"/>
              </a:ext>
            </a:extLst>
          </p:cNvPr>
          <p:cNvPicPr>
            <a:picLocks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34400" y="133200"/>
            <a:ext cx="5324400" cy="10296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06BBBB45-334E-E143-AC5D-4B7AEFFC4B1E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1613874" y="2735806"/>
            <a:ext cx="2614613" cy="753548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E782E8F4-B785-224B-A08E-6F45182DC4D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flipV="1">
            <a:off x="1635287" y="3157120"/>
            <a:ext cx="7941592" cy="332234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3395C23E-2BE0-E045-B997-FF5668B95A9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346157" y="2740143"/>
            <a:ext cx="7230733" cy="416563"/>
          </a:xfrm>
          <a:prstGeom prst="rect">
            <a:avLst/>
          </a:prstGeom>
        </p:spPr>
      </p:pic>
      <p:pic>
        <p:nvPicPr>
          <p:cNvPr id="113" name="Picture 112">
            <a:hlinkClick r:id="rId8"/>
            <a:extLst>
              <a:ext uri="{FF2B5EF4-FFF2-40B4-BE49-F238E27FC236}">
                <a16:creationId xmlns:a16="http://schemas.microsoft.com/office/drawing/2014/main" id="{FD5C7E95-1948-BC49-9C7B-86781B19BB6B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252036" y="2286932"/>
            <a:ext cx="806365" cy="1271575"/>
          </a:xfrm>
          <a:prstGeom prst="rect">
            <a:avLst/>
          </a:prstGeom>
        </p:spPr>
      </p:pic>
      <p:sp>
        <p:nvSpPr>
          <p:cNvPr id="114" name="TextBox 113">
            <a:extLst>
              <a:ext uri="{FF2B5EF4-FFF2-40B4-BE49-F238E27FC236}">
                <a16:creationId xmlns:a16="http://schemas.microsoft.com/office/drawing/2014/main" id="{93A26ED7-7768-AD48-8864-FA5B3F66FCE3}"/>
              </a:ext>
            </a:extLst>
          </p:cNvPr>
          <p:cNvSpPr txBox="1">
            <a:spLocks noChangeAspect="1"/>
          </p:cNvSpPr>
          <p:nvPr/>
        </p:nvSpPr>
        <p:spPr>
          <a:xfrm>
            <a:off x="2452493" y="2743541"/>
            <a:ext cx="6540836" cy="4462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1200" b="1" dirty="0">
                <a:solidFill>
                  <a:srgbClr val="003D58"/>
                </a:solidFill>
                <a:latin typeface="Gotham Medium" panose="02000604030000020004" pitchFamily="2" charset="0"/>
              </a:rPr>
              <a:t>INFORMES DE AUDITORÍA INTERNA</a:t>
            </a:r>
            <a:r>
              <a:rPr lang="es-ES_tradnl" sz="1100" b="1" dirty="0">
                <a:solidFill>
                  <a:srgbClr val="414042"/>
                </a:solidFill>
                <a:latin typeface="Gotham Medium" panose="02000604030000020004" pitchFamily="2" charset="0"/>
              </a:rPr>
              <a:t> </a:t>
            </a:r>
          </a:p>
          <a:p>
            <a:pPr algn="ctr"/>
            <a:r>
              <a:rPr lang="es-ES_tradnl" sz="1100" dirty="0">
                <a:solidFill>
                  <a:srgbClr val="414042"/>
                </a:solidFill>
                <a:latin typeface="Gotham Medium" panose="02000604030000020004" pitchFamily="2" charset="0"/>
              </a:rPr>
              <a:t>Descárguelos en el siguiente link</a:t>
            </a:r>
          </a:p>
        </p:txBody>
      </p:sp>
      <p:sp>
        <p:nvSpPr>
          <p:cNvPr id="115" name="TextBox 114">
            <a:hlinkClick r:id="rId8"/>
            <a:extLst>
              <a:ext uri="{FF2B5EF4-FFF2-40B4-BE49-F238E27FC236}">
                <a16:creationId xmlns:a16="http://schemas.microsoft.com/office/drawing/2014/main" id="{22C39D82-6153-9243-8E38-AA6C3DBDBF16}"/>
              </a:ext>
            </a:extLst>
          </p:cNvPr>
          <p:cNvSpPr txBox="1">
            <a:spLocks noChangeAspect="1"/>
          </p:cNvSpPr>
          <p:nvPr/>
        </p:nvSpPr>
        <p:spPr>
          <a:xfrm>
            <a:off x="1359828" y="3202199"/>
            <a:ext cx="833319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950" b="1" dirty="0">
                <a:solidFill>
                  <a:schemeClr val="bg1"/>
                </a:solidFill>
                <a:latin typeface="Gotham Medium" panose="02000604030000020004" pitchFamily="2" charset="0"/>
                <a:hlinkClick r:id="rId1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www.ramajudicial.gov.co/web/sistema-integrado-gestion-de-la-calidad-y-el-medio-ambiente/informes-nivel-seccional</a:t>
            </a:r>
            <a:endParaRPr lang="es-ES_tradnl" sz="950" b="1" dirty="0">
              <a:solidFill>
                <a:schemeClr val="bg1"/>
              </a:solidFill>
              <a:latin typeface="Gotham Medium" panose="0200060403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139374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TextBox 44">
            <a:extLst>
              <a:ext uri="{FF2B5EF4-FFF2-40B4-BE49-F238E27FC236}">
                <a16:creationId xmlns:a16="http://schemas.microsoft.com/office/drawing/2014/main" id="{D83B896E-6536-A342-A503-C7A3F085EAAF}"/>
              </a:ext>
            </a:extLst>
          </p:cNvPr>
          <p:cNvSpPr txBox="1"/>
          <p:nvPr/>
        </p:nvSpPr>
        <p:spPr>
          <a:xfrm>
            <a:off x="1236147" y="1430563"/>
            <a:ext cx="6255302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_tradnl" sz="3000" b="1" dirty="0">
                <a:solidFill>
                  <a:srgbClr val="00AEEF"/>
                </a:solidFill>
                <a:latin typeface="Filson Pro Book" panose="02000000000000000000" pitchFamily="2" charset="77"/>
              </a:rPr>
              <a:t>DESARROLLO DE LA AUDITORÍA</a:t>
            </a:r>
          </a:p>
        </p:txBody>
      </p:sp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id="{768C9111-165C-8440-A8C9-ECA52C687868}"/>
              </a:ext>
            </a:extLst>
          </p:cNvPr>
          <p:cNvCxnSpPr/>
          <p:nvPr/>
        </p:nvCxnSpPr>
        <p:spPr>
          <a:xfrm>
            <a:off x="1324841" y="1886802"/>
            <a:ext cx="6084000" cy="0"/>
          </a:xfrm>
          <a:prstGeom prst="line">
            <a:avLst/>
          </a:prstGeom>
          <a:ln w="19050">
            <a:solidFill>
              <a:srgbClr val="F6C04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Rectangle 46">
            <a:extLst>
              <a:ext uri="{FF2B5EF4-FFF2-40B4-BE49-F238E27FC236}">
                <a16:creationId xmlns:a16="http://schemas.microsoft.com/office/drawing/2014/main" id="{31174E40-FED5-454B-8523-19C03FF37005}"/>
              </a:ext>
            </a:extLst>
          </p:cNvPr>
          <p:cNvSpPr/>
          <p:nvPr/>
        </p:nvSpPr>
        <p:spPr>
          <a:xfrm>
            <a:off x="3175" y="2278279"/>
            <a:ext cx="238360" cy="240785"/>
          </a:xfrm>
          <a:prstGeom prst="rect">
            <a:avLst/>
          </a:prstGeom>
          <a:solidFill>
            <a:srgbClr val="6DCFF6"/>
          </a:solidFill>
          <a:ln>
            <a:solidFill>
              <a:srgbClr val="6DCFF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 dirty="0"/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5872FBF8-8A93-1841-9B41-1BB17F47D011}"/>
              </a:ext>
            </a:extLst>
          </p:cNvPr>
          <p:cNvSpPr/>
          <p:nvPr/>
        </p:nvSpPr>
        <p:spPr>
          <a:xfrm>
            <a:off x="244710" y="2279394"/>
            <a:ext cx="6264000" cy="239863"/>
          </a:xfrm>
          <a:prstGeom prst="rect">
            <a:avLst/>
          </a:prstGeom>
          <a:solidFill>
            <a:srgbClr val="0092C8"/>
          </a:solidFill>
          <a:ln>
            <a:solidFill>
              <a:srgbClr val="0092C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 dirty="0"/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A20CCA48-E86D-A642-9815-64CAC1E2534A}"/>
              </a:ext>
            </a:extLst>
          </p:cNvPr>
          <p:cNvSpPr txBox="1"/>
          <p:nvPr/>
        </p:nvSpPr>
        <p:spPr>
          <a:xfrm>
            <a:off x="191887" y="2245226"/>
            <a:ext cx="629956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1400" b="1" dirty="0">
                <a:solidFill>
                  <a:schemeClr val="bg1"/>
                </a:solidFill>
                <a:latin typeface="Gotham Medium" panose="02000604030000020004" pitchFamily="2" charset="0"/>
              </a:rPr>
              <a:t>III. / INFORME DE REVISIÓN POR LA DIRECCIÓN VIGENCIA 2020</a:t>
            </a:r>
          </a:p>
        </p:txBody>
      </p:sp>
      <p:sp>
        <p:nvSpPr>
          <p:cNvPr id="70" name="Rectangle 69">
            <a:extLst>
              <a:ext uri="{FF2B5EF4-FFF2-40B4-BE49-F238E27FC236}">
                <a16:creationId xmlns:a16="http://schemas.microsoft.com/office/drawing/2014/main" id="{3B32B5E7-ED45-6945-942B-69C68272165A}"/>
              </a:ext>
            </a:extLst>
          </p:cNvPr>
          <p:cNvSpPr/>
          <p:nvPr/>
        </p:nvSpPr>
        <p:spPr>
          <a:xfrm>
            <a:off x="1095375" y="1163241"/>
            <a:ext cx="100800" cy="154384"/>
          </a:xfrm>
          <a:prstGeom prst="rect">
            <a:avLst/>
          </a:prstGeom>
          <a:solidFill>
            <a:srgbClr val="EE7D2E"/>
          </a:solidFill>
          <a:ln>
            <a:solidFill>
              <a:srgbClr val="EE7D2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 dirty="0"/>
          </a:p>
        </p:txBody>
      </p:sp>
      <p:sp>
        <p:nvSpPr>
          <p:cNvPr id="71" name="Rectangle 70">
            <a:extLst>
              <a:ext uri="{FF2B5EF4-FFF2-40B4-BE49-F238E27FC236}">
                <a16:creationId xmlns:a16="http://schemas.microsoft.com/office/drawing/2014/main" id="{A0F48E4F-354E-8D42-B488-D1086A08F77B}"/>
              </a:ext>
            </a:extLst>
          </p:cNvPr>
          <p:cNvSpPr/>
          <p:nvPr/>
        </p:nvSpPr>
        <p:spPr>
          <a:xfrm>
            <a:off x="1095375" y="1317624"/>
            <a:ext cx="100800" cy="574373"/>
          </a:xfrm>
          <a:prstGeom prst="rect">
            <a:avLst/>
          </a:prstGeom>
          <a:solidFill>
            <a:srgbClr val="F6C042"/>
          </a:solidFill>
          <a:ln>
            <a:solidFill>
              <a:srgbClr val="F6C04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 dirty="0"/>
          </a:p>
        </p:txBody>
      </p:sp>
      <p:sp>
        <p:nvSpPr>
          <p:cNvPr id="72" name="Rectangle 71">
            <a:extLst>
              <a:ext uri="{FF2B5EF4-FFF2-40B4-BE49-F238E27FC236}">
                <a16:creationId xmlns:a16="http://schemas.microsoft.com/office/drawing/2014/main" id="{1FA732A3-7B1A-284E-AE6F-12A67BEB5B54}"/>
              </a:ext>
            </a:extLst>
          </p:cNvPr>
          <p:cNvSpPr/>
          <p:nvPr/>
        </p:nvSpPr>
        <p:spPr>
          <a:xfrm>
            <a:off x="0" y="1173110"/>
            <a:ext cx="238360" cy="720000"/>
          </a:xfrm>
          <a:prstGeom prst="rect">
            <a:avLst/>
          </a:prstGeom>
          <a:solidFill>
            <a:srgbClr val="00AEEF"/>
          </a:solidFill>
          <a:ln>
            <a:solidFill>
              <a:srgbClr val="00AEE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 dirty="0"/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A7C30E5C-621F-F04F-AD83-7C213D62479D}"/>
              </a:ext>
            </a:extLst>
          </p:cNvPr>
          <p:cNvSpPr/>
          <p:nvPr/>
        </p:nvSpPr>
        <p:spPr>
          <a:xfrm>
            <a:off x="241710" y="1171998"/>
            <a:ext cx="753372" cy="720000"/>
          </a:xfrm>
          <a:prstGeom prst="rect">
            <a:avLst/>
          </a:prstGeom>
          <a:solidFill>
            <a:srgbClr val="002A41"/>
          </a:solidFill>
          <a:ln>
            <a:solidFill>
              <a:srgbClr val="002A4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 dirty="0"/>
          </a:p>
        </p:txBody>
      </p:sp>
      <p:sp>
        <p:nvSpPr>
          <p:cNvPr id="82" name="TextBox 81">
            <a:extLst>
              <a:ext uri="{FF2B5EF4-FFF2-40B4-BE49-F238E27FC236}">
                <a16:creationId xmlns:a16="http://schemas.microsoft.com/office/drawing/2014/main" id="{8B6663FE-9C5B-714F-8438-E6501F7F15CD}"/>
              </a:ext>
            </a:extLst>
          </p:cNvPr>
          <p:cNvSpPr txBox="1"/>
          <p:nvPr/>
        </p:nvSpPr>
        <p:spPr>
          <a:xfrm>
            <a:off x="147768" y="1151130"/>
            <a:ext cx="946093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_tradnl" sz="4400" b="1" dirty="0">
                <a:solidFill>
                  <a:schemeClr val="bg1"/>
                </a:solidFill>
                <a:latin typeface="Filson Pro Book" panose="02000000000000000000" pitchFamily="2" charset="77"/>
              </a:rPr>
              <a:t>02</a:t>
            </a:r>
          </a:p>
        </p:txBody>
      </p:sp>
      <p:sp>
        <p:nvSpPr>
          <p:cNvPr id="97" name="Rectangle 96">
            <a:extLst>
              <a:ext uri="{FF2B5EF4-FFF2-40B4-BE49-F238E27FC236}">
                <a16:creationId xmlns:a16="http://schemas.microsoft.com/office/drawing/2014/main" id="{55C82642-8186-0E4F-9EC8-82391A57A6A2}"/>
              </a:ext>
            </a:extLst>
          </p:cNvPr>
          <p:cNvSpPr/>
          <p:nvPr/>
        </p:nvSpPr>
        <p:spPr>
          <a:xfrm>
            <a:off x="-426" y="3225158"/>
            <a:ext cx="238360" cy="240785"/>
          </a:xfrm>
          <a:prstGeom prst="rect">
            <a:avLst/>
          </a:prstGeom>
          <a:solidFill>
            <a:srgbClr val="6DCFF6"/>
          </a:solidFill>
          <a:ln>
            <a:solidFill>
              <a:srgbClr val="6DCFF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 dirty="0"/>
          </a:p>
        </p:txBody>
      </p:sp>
      <p:sp>
        <p:nvSpPr>
          <p:cNvPr id="98" name="Rectangle 97">
            <a:extLst>
              <a:ext uri="{FF2B5EF4-FFF2-40B4-BE49-F238E27FC236}">
                <a16:creationId xmlns:a16="http://schemas.microsoft.com/office/drawing/2014/main" id="{63EBEE34-1AC8-E546-821F-4999DF4F5986}"/>
              </a:ext>
            </a:extLst>
          </p:cNvPr>
          <p:cNvSpPr/>
          <p:nvPr/>
        </p:nvSpPr>
        <p:spPr>
          <a:xfrm>
            <a:off x="241109" y="3226273"/>
            <a:ext cx="3380302" cy="239863"/>
          </a:xfrm>
          <a:prstGeom prst="rect">
            <a:avLst/>
          </a:prstGeom>
          <a:solidFill>
            <a:srgbClr val="0092C8"/>
          </a:solidFill>
          <a:ln>
            <a:solidFill>
              <a:srgbClr val="0092C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 dirty="0"/>
          </a:p>
        </p:txBody>
      </p:sp>
      <p:sp>
        <p:nvSpPr>
          <p:cNvPr id="99" name="TextBox 98">
            <a:extLst>
              <a:ext uri="{FF2B5EF4-FFF2-40B4-BE49-F238E27FC236}">
                <a16:creationId xmlns:a16="http://schemas.microsoft.com/office/drawing/2014/main" id="{C19E6A2F-80EE-C447-9E25-C0FCA5CE1D35}"/>
              </a:ext>
            </a:extLst>
          </p:cNvPr>
          <p:cNvSpPr txBox="1"/>
          <p:nvPr/>
        </p:nvSpPr>
        <p:spPr>
          <a:xfrm>
            <a:off x="188287" y="3192105"/>
            <a:ext cx="338030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1400" b="1" dirty="0">
                <a:solidFill>
                  <a:schemeClr val="bg1"/>
                </a:solidFill>
                <a:latin typeface="Gotham Medium" panose="02000604030000020004" pitchFamily="2" charset="0"/>
              </a:rPr>
              <a:t>IV. / PLATAFORMA ESTRATÉGICA</a:t>
            </a:r>
          </a:p>
        </p:txBody>
      </p:sp>
      <p:sp>
        <p:nvSpPr>
          <p:cNvPr id="100" name="TextBox 99">
            <a:extLst>
              <a:ext uri="{FF2B5EF4-FFF2-40B4-BE49-F238E27FC236}">
                <a16:creationId xmlns:a16="http://schemas.microsoft.com/office/drawing/2014/main" id="{4538E793-6C30-F146-9C08-53940C8BB204}"/>
              </a:ext>
            </a:extLst>
          </p:cNvPr>
          <p:cNvSpPr txBox="1"/>
          <p:nvPr/>
        </p:nvSpPr>
        <p:spPr>
          <a:xfrm>
            <a:off x="2760073" y="4525885"/>
            <a:ext cx="765162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_tradnl" sz="1100" dirty="0">
                <a:latin typeface="Gotham Medium" panose="02000604030000020004" pitchFamily="2" charset="0"/>
              </a:rPr>
              <a:t>Plan Nacional de Desarrollo (solo se menciona)</a:t>
            </a:r>
          </a:p>
        </p:txBody>
      </p:sp>
      <p:sp>
        <p:nvSpPr>
          <p:cNvPr id="101" name="TextBox 100">
            <a:extLst>
              <a:ext uri="{FF2B5EF4-FFF2-40B4-BE49-F238E27FC236}">
                <a16:creationId xmlns:a16="http://schemas.microsoft.com/office/drawing/2014/main" id="{4ABD600C-7B18-534B-9198-167972296CCE}"/>
              </a:ext>
            </a:extLst>
          </p:cNvPr>
          <p:cNvSpPr txBox="1"/>
          <p:nvPr/>
        </p:nvSpPr>
        <p:spPr>
          <a:xfrm>
            <a:off x="2760073" y="4885605"/>
            <a:ext cx="7651625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_tradnl" sz="1100" dirty="0">
                <a:latin typeface="Gotham Medium" panose="02000604030000020004" pitchFamily="2" charset="0"/>
              </a:rPr>
              <a:t>Plan Sectorial de Desarrollo 2019-2022: Justicia Moderna con Transparencia y Equidad (lo explica el Presidente de la Corporación y/o Juez Coordinador)</a:t>
            </a:r>
          </a:p>
        </p:txBody>
      </p:sp>
      <p:cxnSp>
        <p:nvCxnSpPr>
          <p:cNvPr id="102" name="Straight Connector 101">
            <a:extLst>
              <a:ext uri="{FF2B5EF4-FFF2-40B4-BE49-F238E27FC236}">
                <a16:creationId xmlns:a16="http://schemas.microsoft.com/office/drawing/2014/main" id="{C80CEDA5-6832-4443-8D08-161F454D536F}"/>
              </a:ext>
            </a:extLst>
          </p:cNvPr>
          <p:cNvCxnSpPr>
            <a:cxnSpLocks/>
          </p:cNvCxnSpPr>
          <p:nvPr/>
        </p:nvCxnSpPr>
        <p:spPr>
          <a:xfrm>
            <a:off x="2633633" y="4547390"/>
            <a:ext cx="0" cy="1825200"/>
          </a:xfrm>
          <a:prstGeom prst="line">
            <a:avLst/>
          </a:prstGeom>
          <a:ln w="57150" cap="rnd">
            <a:solidFill>
              <a:srgbClr val="F6C04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05" name="Group 104">
            <a:extLst>
              <a:ext uri="{FF2B5EF4-FFF2-40B4-BE49-F238E27FC236}">
                <a16:creationId xmlns:a16="http://schemas.microsoft.com/office/drawing/2014/main" id="{F92D2BA8-4210-BC4F-90FE-97F981A42945}"/>
              </a:ext>
            </a:extLst>
          </p:cNvPr>
          <p:cNvGrpSpPr/>
          <p:nvPr/>
        </p:nvGrpSpPr>
        <p:grpSpPr>
          <a:xfrm>
            <a:off x="2578943" y="4597885"/>
            <a:ext cx="109440" cy="109440"/>
            <a:chOff x="4200892" y="4432105"/>
            <a:chExt cx="109440" cy="109440"/>
          </a:xfrm>
        </p:grpSpPr>
        <p:grpSp>
          <p:nvGrpSpPr>
            <p:cNvPr id="116" name="Group 115">
              <a:extLst>
                <a:ext uri="{FF2B5EF4-FFF2-40B4-BE49-F238E27FC236}">
                  <a16:creationId xmlns:a16="http://schemas.microsoft.com/office/drawing/2014/main" id="{DA19DEE7-8E5F-6342-B63F-CF262EB6DA52}"/>
                </a:ext>
              </a:extLst>
            </p:cNvPr>
            <p:cNvGrpSpPr>
              <a:grpSpLocks noChangeAspect="1"/>
            </p:cNvGrpSpPr>
            <p:nvPr/>
          </p:nvGrpSpPr>
          <p:grpSpPr>
            <a:xfrm rot="10800000">
              <a:off x="4210817" y="4439517"/>
              <a:ext cx="89587" cy="90000"/>
              <a:chOff x="3994150" y="4504881"/>
              <a:chExt cx="108000" cy="108498"/>
            </a:xfrm>
          </p:grpSpPr>
          <p:sp>
            <p:nvSpPr>
              <p:cNvPr id="119" name="Pie 118">
                <a:extLst>
                  <a:ext uri="{FF2B5EF4-FFF2-40B4-BE49-F238E27FC236}">
                    <a16:creationId xmlns:a16="http://schemas.microsoft.com/office/drawing/2014/main" id="{570D9E5C-3914-124B-9E12-AB2D0BCB1650}"/>
                  </a:ext>
                </a:extLst>
              </p:cNvPr>
              <p:cNvSpPr/>
              <p:nvPr/>
            </p:nvSpPr>
            <p:spPr>
              <a:xfrm>
                <a:off x="3994150" y="4504881"/>
                <a:ext cx="108000" cy="108000"/>
              </a:xfrm>
              <a:prstGeom prst="pie">
                <a:avLst>
                  <a:gd name="adj1" fmla="val 5400000"/>
                  <a:gd name="adj2" fmla="val 16200000"/>
                </a:avLst>
              </a:prstGeom>
              <a:solidFill>
                <a:srgbClr val="C2E6E4"/>
              </a:solidFill>
              <a:ln w="254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_tradnl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20" name="Pie 119">
                <a:extLst>
                  <a:ext uri="{FF2B5EF4-FFF2-40B4-BE49-F238E27FC236}">
                    <a16:creationId xmlns:a16="http://schemas.microsoft.com/office/drawing/2014/main" id="{905422B9-9F52-384A-A5FE-317FCBFB1337}"/>
                  </a:ext>
                </a:extLst>
              </p:cNvPr>
              <p:cNvSpPr/>
              <p:nvPr/>
            </p:nvSpPr>
            <p:spPr>
              <a:xfrm rot="10800000">
                <a:off x="3994150" y="4505379"/>
                <a:ext cx="108000" cy="108000"/>
              </a:xfrm>
              <a:prstGeom prst="pie">
                <a:avLst>
                  <a:gd name="adj1" fmla="val 5400000"/>
                  <a:gd name="adj2" fmla="val 16200000"/>
                </a:avLst>
              </a:prstGeom>
              <a:solidFill>
                <a:srgbClr val="A0DADD"/>
              </a:solidFill>
              <a:ln w="254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_tradnl" dirty="0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117" name="Arc 116">
              <a:extLst>
                <a:ext uri="{FF2B5EF4-FFF2-40B4-BE49-F238E27FC236}">
                  <a16:creationId xmlns:a16="http://schemas.microsoft.com/office/drawing/2014/main" id="{89E1DF72-9B1F-0446-99F7-2DADB0BCACF9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4200892" y="4432105"/>
              <a:ext cx="109440" cy="109440"/>
            </a:xfrm>
            <a:prstGeom prst="arc">
              <a:avLst>
                <a:gd name="adj1" fmla="val 16200000"/>
                <a:gd name="adj2" fmla="val 5562293"/>
              </a:avLst>
            </a:prstGeom>
            <a:ln w="28575">
              <a:solidFill>
                <a:srgbClr val="00AEE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s-ES_tradnl" dirty="0"/>
            </a:p>
          </p:txBody>
        </p:sp>
        <p:sp>
          <p:nvSpPr>
            <p:cNvPr id="118" name="Arc 117">
              <a:extLst>
                <a:ext uri="{FF2B5EF4-FFF2-40B4-BE49-F238E27FC236}">
                  <a16:creationId xmlns:a16="http://schemas.microsoft.com/office/drawing/2014/main" id="{5EAF3B46-DEBA-E74F-9468-4CB235C698CD}"/>
                </a:ext>
              </a:extLst>
            </p:cNvPr>
            <p:cNvSpPr>
              <a:spLocks noChangeAspect="1"/>
            </p:cNvSpPr>
            <p:nvPr/>
          </p:nvSpPr>
          <p:spPr>
            <a:xfrm rot="10800000">
              <a:off x="4200892" y="4432105"/>
              <a:ext cx="109440" cy="109440"/>
            </a:xfrm>
            <a:prstGeom prst="arc">
              <a:avLst>
                <a:gd name="adj1" fmla="val 16200000"/>
                <a:gd name="adj2" fmla="val 5562293"/>
              </a:avLst>
            </a:prstGeom>
            <a:ln w="28575">
              <a:solidFill>
                <a:srgbClr val="0092C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s-ES_tradnl" dirty="0"/>
            </a:p>
          </p:txBody>
        </p:sp>
      </p:grpSp>
      <p:grpSp>
        <p:nvGrpSpPr>
          <p:cNvPr id="121" name="Group 120">
            <a:extLst>
              <a:ext uri="{FF2B5EF4-FFF2-40B4-BE49-F238E27FC236}">
                <a16:creationId xmlns:a16="http://schemas.microsoft.com/office/drawing/2014/main" id="{5CE35284-DADE-1141-A38F-70567C78F6F0}"/>
              </a:ext>
            </a:extLst>
          </p:cNvPr>
          <p:cNvGrpSpPr/>
          <p:nvPr/>
        </p:nvGrpSpPr>
        <p:grpSpPr>
          <a:xfrm>
            <a:off x="2575765" y="4957885"/>
            <a:ext cx="109440" cy="109440"/>
            <a:chOff x="4200892" y="4432105"/>
            <a:chExt cx="109440" cy="109440"/>
          </a:xfrm>
        </p:grpSpPr>
        <p:grpSp>
          <p:nvGrpSpPr>
            <p:cNvPr id="122" name="Group 121">
              <a:extLst>
                <a:ext uri="{FF2B5EF4-FFF2-40B4-BE49-F238E27FC236}">
                  <a16:creationId xmlns:a16="http://schemas.microsoft.com/office/drawing/2014/main" id="{EBF25B04-88F3-1040-BB39-48353DC8D872}"/>
                </a:ext>
              </a:extLst>
            </p:cNvPr>
            <p:cNvGrpSpPr>
              <a:grpSpLocks noChangeAspect="1"/>
            </p:cNvGrpSpPr>
            <p:nvPr/>
          </p:nvGrpSpPr>
          <p:grpSpPr>
            <a:xfrm rot="10800000">
              <a:off x="4210817" y="4439517"/>
              <a:ext cx="89587" cy="90000"/>
              <a:chOff x="3994150" y="4504881"/>
              <a:chExt cx="108000" cy="108498"/>
            </a:xfrm>
          </p:grpSpPr>
          <p:sp>
            <p:nvSpPr>
              <p:cNvPr id="125" name="Pie 124">
                <a:extLst>
                  <a:ext uri="{FF2B5EF4-FFF2-40B4-BE49-F238E27FC236}">
                    <a16:creationId xmlns:a16="http://schemas.microsoft.com/office/drawing/2014/main" id="{095CAEEB-15E0-F249-A1E5-904ABAADFCD7}"/>
                  </a:ext>
                </a:extLst>
              </p:cNvPr>
              <p:cNvSpPr/>
              <p:nvPr/>
            </p:nvSpPr>
            <p:spPr>
              <a:xfrm>
                <a:off x="3994150" y="4504881"/>
                <a:ext cx="108000" cy="108000"/>
              </a:xfrm>
              <a:prstGeom prst="pie">
                <a:avLst>
                  <a:gd name="adj1" fmla="val 5400000"/>
                  <a:gd name="adj2" fmla="val 16200000"/>
                </a:avLst>
              </a:prstGeom>
              <a:solidFill>
                <a:srgbClr val="C2E6E4"/>
              </a:solidFill>
              <a:ln w="254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_tradnl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26" name="Pie 125">
                <a:extLst>
                  <a:ext uri="{FF2B5EF4-FFF2-40B4-BE49-F238E27FC236}">
                    <a16:creationId xmlns:a16="http://schemas.microsoft.com/office/drawing/2014/main" id="{2CB46EED-6EC2-BB40-8384-68327C5712C1}"/>
                  </a:ext>
                </a:extLst>
              </p:cNvPr>
              <p:cNvSpPr/>
              <p:nvPr/>
            </p:nvSpPr>
            <p:spPr>
              <a:xfrm rot="10800000">
                <a:off x="3994150" y="4505379"/>
                <a:ext cx="108000" cy="108000"/>
              </a:xfrm>
              <a:prstGeom prst="pie">
                <a:avLst>
                  <a:gd name="adj1" fmla="val 5400000"/>
                  <a:gd name="adj2" fmla="val 16200000"/>
                </a:avLst>
              </a:prstGeom>
              <a:solidFill>
                <a:srgbClr val="A0DADD"/>
              </a:solidFill>
              <a:ln w="254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_tradnl" dirty="0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123" name="Arc 122">
              <a:extLst>
                <a:ext uri="{FF2B5EF4-FFF2-40B4-BE49-F238E27FC236}">
                  <a16:creationId xmlns:a16="http://schemas.microsoft.com/office/drawing/2014/main" id="{DA20B3A2-7026-4641-B31B-3BA5DC55CF80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4200892" y="4432105"/>
              <a:ext cx="109440" cy="109440"/>
            </a:xfrm>
            <a:prstGeom prst="arc">
              <a:avLst>
                <a:gd name="adj1" fmla="val 16200000"/>
                <a:gd name="adj2" fmla="val 5562293"/>
              </a:avLst>
            </a:prstGeom>
            <a:ln w="28575">
              <a:solidFill>
                <a:srgbClr val="00AEE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s-ES_tradnl" dirty="0"/>
            </a:p>
          </p:txBody>
        </p:sp>
        <p:sp>
          <p:nvSpPr>
            <p:cNvPr id="124" name="Arc 123">
              <a:extLst>
                <a:ext uri="{FF2B5EF4-FFF2-40B4-BE49-F238E27FC236}">
                  <a16:creationId xmlns:a16="http://schemas.microsoft.com/office/drawing/2014/main" id="{FDDD2A36-836D-984B-AA86-1F025D68D381}"/>
                </a:ext>
              </a:extLst>
            </p:cNvPr>
            <p:cNvSpPr>
              <a:spLocks noChangeAspect="1"/>
            </p:cNvSpPr>
            <p:nvPr/>
          </p:nvSpPr>
          <p:spPr>
            <a:xfrm rot="10800000">
              <a:off x="4200892" y="4432105"/>
              <a:ext cx="109440" cy="109440"/>
            </a:xfrm>
            <a:prstGeom prst="arc">
              <a:avLst>
                <a:gd name="adj1" fmla="val 16200000"/>
                <a:gd name="adj2" fmla="val 5562293"/>
              </a:avLst>
            </a:prstGeom>
            <a:ln w="28575">
              <a:solidFill>
                <a:srgbClr val="0092C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s-ES_tradnl" dirty="0"/>
            </a:p>
          </p:txBody>
        </p:sp>
      </p:grpSp>
      <p:grpSp>
        <p:nvGrpSpPr>
          <p:cNvPr id="127" name="Group 126">
            <a:extLst>
              <a:ext uri="{FF2B5EF4-FFF2-40B4-BE49-F238E27FC236}">
                <a16:creationId xmlns:a16="http://schemas.microsoft.com/office/drawing/2014/main" id="{668F6191-1D02-9341-85DD-1D895C4A559C}"/>
              </a:ext>
            </a:extLst>
          </p:cNvPr>
          <p:cNvGrpSpPr/>
          <p:nvPr/>
        </p:nvGrpSpPr>
        <p:grpSpPr>
          <a:xfrm>
            <a:off x="2575765" y="5501437"/>
            <a:ext cx="109440" cy="109440"/>
            <a:chOff x="4200892" y="4432105"/>
            <a:chExt cx="109440" cy="109440"/>
          </a:xfrm>
        </p:grpSpPr>
        <p:grpSp>
          <p:nvGrpSpPr>
            <p:cNvPr id="128" name="Group 127">
              <a:extLst>
                <a:ext uri="{FF2B5EF4-FFF2-40B4-BE49-F238E27FC236}">
                  <a16:creationId xmlns:a16="http://schemas.microsoft.com/office/drawing/2014/main" id="{6C69BA26-6D2A-764D-B4A2-8D8BA607C7B5}"/>
                </a:ext>
              </a:extLst>
            </p:cNvPr>
            <p:cNvGrpSpPr>
              <a:grpSpLocks noChangeAspect="1"/>
            </p:cNvGrpSpPr>
            <p:nvPr/>
          </p:nvGrpSpPr>
          <p:grpSpPr>
            <a:xfrm rot="10800000">
              <a:off x="4210817" y="4439517"/>
              <a:ext cx="89587" cy="90000"/>
              <a:chOff x="3994150" y="4504881"/>
              <a:chExt cx="108000" cy="108498"/>
            </a:xfrm>
          </p:grpSpPr>
          <p:sp>
            <p:nvSpPr>
              <p:cNvPr id="131" name="Pie 130">
                <a:extLst>
                  <a:ext uri="{FF2B5EF4-FFF2-40B4-BE49-F238E27FC236}">
                    <a16:creationId xmlns:a16="http://schemas.microsoft.com/office/drawing/2014/main" id="{B1F1C72A-958E-1543-BC22-DDBF4F078760}"/>
                  </a:ext>
                </a:extLst>
              </p:cNvPr>
              <p:cNvSpPr/>
              <p:nvPr/>
            </p:nvSpPr>
            <p:spPr>
              <a:xfrm>
                <a:off x="3994150" y="4504881"/>
                <a:ext cx="108000" cy="108000"/>
              </a:xfrm>
              <a:prstGeom prst="pie">
                <a:avLst>
                  <a:gd name="adj1" fmla="val 5400000"/>
                  <a:gd name="adj2" fmla="val 16200000"/>
                </a:avLst>
              </a:prstGeom>
              <a:solidFill>
                <a:srgbClr val="C2E6E4"/>
              </a:solidFill>
              <a:ln w="254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_tradnl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32" name="Pie 131">
                <a:extLst>
                  <a:ext uri="{FF2B5EF4-FFF2-40B4-BE49-F238E27FC236}">
                    <a16:creationId xmlns:a16="http://schemas.microsoft.com/office/drawing/2014/main" id="{C6C655C6-E478-854B-8B3C-3C70239E9364}"/>
                  </a:ext>
                </a:extLst>
              </p:cNvPr>
              <p:cNvSpPr/>
              <p:nvPr/>
            </p:nvSpPr>
            <p:spPr>
              <a:xfrm rot="10800000">
                <a:off x="3994150" y="4505379"/>
                <a:ext cx="108000" cy="108000"/>
              </a:xfrm>
              <a:prstGeom prst="pie">
                <a:avLst>
                  <a:gd name="adj1" fmla="val 5400000"/>
                  <a:gd name="adj2" fmla="val 16200000"/>
                </a:avLst>
              </a:prstGeom>
              <a:solidFill>
                <a:srgbClr val="A0DADD"/>
              </a:solidFill>
              <a:ln w="254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_tradnl" dirty="0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129" name="Arc 128">
              <a:extLst>
                <a:ext uri="{FF2B5EF4-FFF2-40B4-BE49-F238E27FC236}">
                  <a16:creationId xmlns:a16="http://schemas.microsoft.com/office/drawing/2014/main" id="{56FBD35B-9617-974F-831D-207AA12CBF3C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4200892" y="4432105"/>
              <a:ext cx="109440" cy="109440"/>
            </a:xfrm>
            <a:prstGeom prst="arc">
              <a:avLst>
                <a:gd name="adj1" fmla="val 16200000"/>
                <a:gd name="adj2" fmla="val 5562293"/>
              </a:avLst>
            </a:prstGeom>
            <a:ln w="28575">
              <a:solidFill>
                <a:srgbClr val="00AEE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s-ES_tradnl" dirty="0"/>
            </a:p>
          </p:txBody>
        </p:sp>
        <p:sp>
          <p:nvSpPr>
            <p:cNvPr id="130" name="Arc 129">
              <a:extLst>
                <a:ext uri="{FF2B5EF4-FFF2-40B4-BE49-F238E27FC236}">
                  <a16:creationId xmlns:a16="http://schemas.microsoft.com/office/drawing/2014/main" id="{F5194BC0-C46B-0C48-B9C1-E24C37D08B0E}"/>
                </a:ext>
              </a:extLst>
            </p:cNvPr>
            <p:cNvSpPr>
              <a:spLocks noChangeAspect="1"/>
            </p:cNvSpPr>
            <p:nvPr/>
          </p:nvSpPr>
          <p:spPr>
            <a:xfrm rot="10800000">
              <a:off x="4200892" y="4432105"/>
              <a:ext cx="109440" cy="109440"/>
            </a:xfrm>
            <a:prstGeom prst="arc">
              <a:avLst>
                <a:gd name="adj1" fmla="val 16200000"/>
                <a:gd name="adj2" fmla="val 5562293"/>
              </a:avLst>
            </a:prstGeom>
            <a:ln w="28575">
              <a:solidFill>
                <a:srgbClr val="0092C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s-ES_tradnl" dirty="0"/>
            </a:p>
          </p:txBody>
        </p:sp>
      </p:grpSp>
      <p:sp>
        <p:nvSpPr>
          <p:cNvPr id="133" name="TextBox 132">
            <a:extLst>
              <a:ext uri="{FF2B5EF4-FFF2-40B4-BE49-F238E27FC236}">
                <a16:creationId xmlns:a16="http://schemas.microsoft.com/office/drawing/2014/main" id="{55AD0657-290C-334E-93C9-DC2A5A821611}"/>
              </a:ext>
            </a:extLst>
          </p:cNvPr>
          <p:cNvSpPr txBox="1"/>
          <p:nvPr/>
        </p:nvSpPr>
        <p:spPr>
          <a:xfrm>
            <a:off x="2205325" y="4525885"/>
            <a:ext cx="37753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1200" b="1" dirty="0">
                <a:solidFill>
                  <a:srgbClr val="00AEEF"/>
                </a:solidFill>
                <a:latin typeface="Filson Pro Book" panose="02000000000000000000" pitchFamily="2" charset="77"/>
              </a:rPr>
              <a:t>4.1</a:t>
            </a:r>
          </a:p>
        </p:txBody>
      </p:sp>
      <p:sp>
        <p:nvSpPr>
          <p:cNvPr id="134" name="TextBox 133">
            <a:extLst>
              <a:ext uri="{FF2B5EF4-FFF2-40B4-BE49-F238E27FC236}">
                <a16:creationId xmlns:a16="http://schemas.microsoft.com/office/drawing/2014/main" id="{6F7A79A3-A2C8-4440-AC35-12E6B858C40F}"/>
              </a:ext>
            </a:extLst>
          </p:cNvPr>
          <p:cNvSpPr txBox="1"/>
          <p:nvPr/>
        </p:nvSpPr>
        <p:spPr>
          <a:xfrm>
            <a:off x="2205325" y="4885885"/>
            <a:ext cx="45764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1200" b="1" dirty="0">
                <a:solidFill>
                  <a:srgbClr val="00AEEF"/>
                </a:solidFill>
                <a:latin typeface="Filson Pro Book" panose="02000000000000000000" pitchFamily="2" charset="77"/>
              </a:rPr>
              <a:t>4.2</a:t>
            </a:r>
          </a:p>
        </p:txBody>
      </p:sp>
      <p:sp>
        <p:nvSpPr>
          <p:cNvPr id="135" name="TextBox 134">
            <a:extLst>
              <a:ext uri="{FF2B5EF4-FFF2-40B4-BE49-F238E27FC236}">
                <a16:creationId xmlns:a16="http://schemas.microsoft.com/office/drawing/2014/main" id="{082E5F75-83FB-2B40-92E9-9B3E67A08400}"/>
              </a:ext>
            </a:extLst>
          </p:cNvPr>
          <p:cNvSpPr txBox="1"/>
          <p:nvPr/>
        </p:nvSpPr>
        <p:spPr>
          <a:xfrm>
            <a:off x="2205325" y="5429437"/>
            <a:ext cx="45764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1200" b="1" dirty="0">
                <a:solidFill>
                  <a:srgbClr val="00AEEF"/>
                </a:solidFill>
                <a:latin typeface="Filson Pro Book" panose="02000000000000000000" pitchFamily="2" charset="77"/>
              </a:rPr>
              <a:t>4.3</a:t>
            </a:r>
          </a:p>
        </p:txBody>
      </p:sp>
      <p:sp>
        <p:nvSpPr>
          <p:cNvPr id="148" name="TextBox 147">
            <a:extLst>
              <a:ext uri="{FF2B5EF4-FFF2-40B4-BE49-F238E27FC236}">
                <a16:creationId xmlns:a16="http://schemas.microsoft.com/office/drawing/2014/main" id="{7D9CD1E6-CB12-FC46-A164-0F9D98264E9A}"/>
              </a:ext>
            </a:extLst>
          </p:cNvPr>
          <p:cNvSpPr txBox="1"/>
          <p:nvPr/>
        </p:nvSpPr>
        <p:spPr>
          <a:xfrm>
            <a:off x="2761200" y="5428800"/>
            <a:ext cx="765162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_tradnl" sz="1100" dirty="0">
                <a:latin typeface="Gotham Medium" panose="02000604030000020004" pitchFamily="2" charset="0"/>
              </a:rPr>
              <a:t>Plan Nacional de Desarrollo (solo se menciona)</a:t>
            </a:r>
          </a:p>
        </p:txBody>
      </p:sp>
      <p:grpSp>
        <p:nvGrpSpPr>
          <p:cNvPr id="149" name="Group 148">
            <a:extLst>
              <a:ext uri="{FF2B5EF4-FFF2-40B4-BE49-F238E27FC236}">
                <a16:creationId xmlns:a16="http://schemas.microsoft.com/office/drawing/2014/main" id="{B7F14C00-C1D1-7446-B738-B8A7889FC73A}"/>
              </a:ext>
            </a:extLst>
          </p:cNvPr>
          <p:cNvGrpSpPr/>
          <p:nvPr/>
        </p:nvGrpSpPr>
        <p:grpSpPr>
          <a:xfrm>
            <a:off x="2574638" y="5861291"/>
            <a:ext cx="109440" cy="109440"/>
            <a:chOff x="4200892" y="4432105"/>
            <a:chExt cx="109440" cy="109440"/>
          </a:xfrm>
        </p:grpSpPr>
        <p:grpSp>
          <p:nvGrpSpPr>
            <p:cNvPr id="150" name="Group 149">
              <a:extLst>
                <a:ext uri="{FF2B5EF4-FFF2-40B4-BE49-F238E27FC236}">
                  <a16:creationId xmlns:a16="http://schemas.microsoft.com/office/drawing/2014/main" id="{A8375109-0074-E54F-857B-DA53FE08EB17}"/>
                </a:ext>
              </a:extLst>
            </p:cNvPr>
            <p:cNvGrpSpPr>
              <a:grpSpLocks noChangeAspect="1"/>
            </p:cNvGrpSpPr>
            <p:nvPr/>
          </p:nvGrpSpPr>
          <p:grpSpPr>
            <a:xfrm rot="10800000">
              <a:off x="4210817" y="4439517"/>
              <a:ext cx="89587" cy="90000"/>
              <a:chOff x="3994150" y="4504881"/>
              <a:chExt cx="108000" cy="108498"/>
            </a:xfrm>
          </p:grpSpPr>
          <p:sp>
            <p:nvSpPr>
              <p:cNvPr id="153" name="Pie 152">
                <a:extLst>
                  <a:ext uri="{FF2B5EF4-FFF2-40B4-BE49-F238E27FC236}">
                    <a16:creationId xmlns:a16="http://schemas.microsoft.com/office/drawing/2014/main" id="{42C7A953-DF5E-1347-8B34-66269276EEDA}"/>
                  </a:ext>
                </a:extLst>
              </p:cNvPr>
              <p:cNvSpPr/>
              <p:nvPr/>
            </p:nvSpPr>
            <p:spPr>
              <a:xfrm>
                <a:off x="3994150" y="4504881"/>
                <a:ext cx="108000" cy="108000"/>
              </a:xfrm>
              <a:prstGeom prst="pie">
                <a:avLst>
                  <a:gd name="adj1" fmla="val 5400000"/>
                  <a:gd name="adj2" fmla="val 16200000"/>
                </a:avLst>
              </a:prstGeom>
              <a:solidFill>
                <a:srgbClr val="C2E6E4"/>
              </a:solidFill>
              <a:ln w="254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_tradnl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54" name="Pie 153">
                <a:extLst>
                  <a:ext uri="{FF2B5EF4-FFF2-40B4-BE49-F238E27FC236}">
                    <a16:creationId xmlns:a16="http://schemas.microsoft.com/office/drawing/2014/main" id="{3315A9D6-D534-8243-BF75-37CDE1240EEF}"/>
                  </a:ext>
                </a:extLst>
              </p:cNvPr>
              <p:cNvSpPr/>
              <p:nvPr/>
            </p:nvSpPr>
            <p:spPr>
              <a:xfrm rot="10800000">
                <a:off x="3994150" y="4505379"/>
                <a:ext cx="108000" cy="108000"/>
              </a:xfrm>
              <a:prstGeom prst="pie">
                <a:avLst>
                  <a:gd name="adj1" fmla="val 5400000"/>
                  <a:gd name="adj2" fmla="val 16200000"/>
                </a:avLst>
              </a:prstGeom>
              <a:solidFill>
                <a:srgbClr val="A0DADD"/>
              </a:solidFill>
              <a:ln w="254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_tradnl" dirty="0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151" name="Arc 150">
              <a:extLst>
                <a:ext uri="{FF2B5EF4-FFF2-40B4-BE49-F238E27FC236}">
                  <a16:creationId xmlns:a16="http://schemas.microsoft.com/office/drawing/2014/main" id="{97972B06-3428-1D45-8F84-358E53074D2F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4200892" y="4432105"/>
              <a:ext cx="109440" cy="109440"/>
            </a:xfrm>
            <a:prstGeom prst="arc">
              <a:avLst>
                <a:gd name="adj1" fmla="val 16200000"/>
                <a:gd name="adj2" fmla="val 5562293"/>
              </a:avLst>
            </a:prstGeom>
            <a:ln w="28575">
              <a:solidFill>
                <a:srgbClr val="00AEE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s-ES_tradnl" dirty="0"/>
            </a:p>
          </p:txBody>
        </p:sp>
        <p:sp>
          <p:nvSpPr>
            <p:cNvPr id="152" name="Arc 151">
              <a:extLst>
                <a:ext uri="{FF2B5EF4-FFF2-40B4-BE49-F238E27FC236}">
                  <a16:creationId xmlns:a16="http://schemas.microsoft.com/office/drawing/2014/main" id="{5DB6B4EF-3D34-154B-B646-A52C00BE3D1C}"/>
                </a:ext>
              </a:extLst>
            </p:cNvPr>
            <p:cNvSpPr>
              <a:spLocks noChangeAspect="1"/>
            </p:cNvSpPr>
            <p:nvPr/>
          </p:nvSpPr>
          <p:spPr>
            <a:xfrm rot="10800000">
              <a:off x="4200892" y="4432105"/>
              <a:ext cx="109440" cy="109440"/>
            </a:xfrm>
            <a:prstGeom prst="arc">
              <a:avLst>
                <a:gd name="adj1" fmla="val 16200000"/>
                <a:gd name="adj2" fmla="val 5562293"/>
              </a:avLst>
            </a:prstGeom>
            <a:ln w="28575">
              <a:solidFill>
                <a:srgbClr val="0092C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s-ES_tradnl" dirty="0"/>
            </a:p>
          </p:txBody>
        </p:sp>
      </p:grpSp>
      <p:sp>
        <p:nvSpPr>
          <p:cNvPr id="155" name="TextBox 154">
            <a:extLst>
              <a:ext uri="{FF2B5EF4-FFF2-40B4-BE49-F238E27FC236}">
                <a16:creationId xmlns:a16="http://schemas.microsoft.com/office/drawing/2014/main" id="{CAFBDF3E-3BAA-EF45-8314-F2644CB6CB02}"/>
              </a:ext>
            </a:extLst>
          </p:cNvPr>
          <p:cNvSpPr txBox="1"/>
          <p:nvPr/>
        </p:nvSpPr>
        <p:spPr>
          <a:xfrm>
            <a:off x="2204198" y="5789291"/>
            <a:ext cx="45764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1200" b="1" dirty="0">
                <a:solidFill>
                  <a:srgbClr val="00AEEF"/>
                </a:solidFill>
                <a:latin typeface="Filson Pro Book" panose="02000000000000000000" pitchFamily="2" charset="77"/>
              </a:rPr>
              <a:t>4.4</a:t>
            </a:r>
          </a:p>
        </p:txBody>
      </p:sp>
      <p:sp>
        <p:nvSpPr>
          <p:cNvPr id="156" name="TextBox 155">
            <a:extLst>
              <a:ext uri="{FF2B5EF4-FFF2-40B4-BE49-F238E27FC236}">
                <a16:creationId xmlns:a16="http://schemas.microsoft.com/office/drawing/2014/main" id="{CCD3C9CA-8841-534B-91F3-6ABFA9B39D42}"/>
              </a:ext>
            </a:extLst>
          </p:cNvPr>
          <p:cNvSpPr txBox="1"/>
          <p:nvPr/>
        </p:nvSpPr>
        <p:spPr>
          <a:xfrm>
            <a:off x="2760073" y="5788654"/>
            <a:ext cx="765162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_tradnl" sz="1100" dirty="0">
                <a:latin typeface="Gotham Medium" panose="02000604030000020004" pitchFamily="2" charset="0"/>
              </a:rPr>
              <a:t>Plan de Comunicaciones 2019-2022: (solo se menciona)</a:t>
            </a:r>
          </a:p>
        </p:txBody>
      </p:sp>
      <p:grpSp>
        <p:nvGrpSpPr>
          <p:cNvPr id="157" name="Group 156">
            <a:extLst>
              <a:ext uri="{FF2B5EF4-FFF2-40B4-BE49-F238E27FC236}">
                <a16:creationId xmlns:a16="http://schemas.microsoft.com/office/drawing/2014/main" id="{B01F87D2-7F17-4341-BA54-763AD2DC5D2C}"/>
              </a:ext>
            </a:extLst>
          </p:cNvPr>
          <p:cNvGrpSpPr/>
          <p:nvPr/>
        </p:nvGrpSpPr>
        <p:grpSpPr>
          <a:xfrm>
            <a:off x="2574638" y="6220800"/>
            <a:ext cx="109440" cy="109440"/>
            <a:chOff x="4200892" y="4432105"/>
            <a:chExt cx="109440" cy="109440"/>
          </a:xfrm>
        </p:grpSpPr>
        <p:grpSp>
          <p:nvGrpSpPr>
            <p:cNvPr id="158" name="Group 157">
              <a:extLst>
                <a:ext uri="{FF2B5EF4-FFF2-40B4-BE49-F238E27FC236}">
                  <a16:creationId xmlns:a16="http://schemas.microsoft.com/office/drawing/2014/main" id="{93EC8E22-02DF-B34A-AE6C-CD3A53375C6E}"/>
                </a:ext>
              </a:extLst>
            </p:cNvPr>
            <p:cNvGrpSpPr>
              <a:grpSpLocks noChangeAspect="1"/>
            </p:cNvGrpSpPr>
            <p:nvPr/>
          </p:nvGrpSpPr>
          <p:grpSpPr>
            <a:xfrm rot="10800000">
              <a:off x="4210817" y="4439517"/>
              <a:ext cx="89587" cy="90000"/>
              <a:chOff x="3994150" y="4504881"/>
              <a:chExt cx="108000" cy="108498"/>
            </a:xfrm>
          </p:grpSpPr>
          <p:sp>
            <p:nvSpPr>
              <p:cNvPr id="161" name="Pie 160">
                <a:extLst>
                  <a:ext uri="{FF2B5EF4-FFF2-40B4-BE49-F238E27FC236}">
                    <a16:creationId xmlns:a16="http://schemas.microsoft.com/office/drawing/2014/main" id="{49CEE591-8133-A948-8904-3A7A1B5901D7}"/>
                  </a:ext>
                </a:extLst>
              </p:cNvPr>
              <p:cNvSpPr/>
              <p:nvPr/>
            </p:nvSpPr>
            <p:spPr>
              <a:xfrm>
                <a:off x="3994150" y="4504881"/>
                <a:ext cx="108000" cy="108000"/>
              </a:xfrm>
              <a:prstGeom prst="pie">
                <a:avLst>
                  <a:gd name="adj1" fmla="val 5400000"/>
                  <a:gd name="adj2" fmla="val 16200000"/>
                </a:avLst>
              </a:prstGeom>
              <a:solidFill>
                <a:srgbClr val="C2E6E4"/>
              </a:solidFill>
              <a:ln w="254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_tradnl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62" name="Pie 161">
                <a:extLst>
                  <a:ext uri="{FF2B5EF4-FFF2-40B4-BE49-F238E27FC236}">
                    <a16:creationId xmlns:a16="http://schemas.microsoft.com/office/drawing/2014/main" id="{662C40D0-B00F-8248-BA36-D619B920FF88}"/>
                  </a:ext>
                </a:extLst>
              </p:cNvPr>
              <p:cNvSpPr/>
              <p:nvPr/>
            </p:nvSpPr>
            <p:spPr>
              <a:xfrm rot="10800000">
                <a:off x="3994150" y="4505379"/>
                <a:ext cx="108000" cy="108000"/>
              </a:xfrm>
              <a:prstGeom prst="pie">
                <a:avLst>
                  <a:gd name="adj1" fmla="val 5400000"/>
                  <a:gd name="adj2" fmla="val 16200000"/>
                </a:avLst>
              </a:prstGeom>
              <a:solidFill>
                <a:srgbClr val="A0DADD"/>
              </a:solidFill>
              <a:ln w="254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_tradnl" dirty="0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159" name="Arc 158">
              <a:extLst>
                <a:ext uri="{FF2B5EF4-FFF2-40B4-BE49-F238E27FC236}">
                  <a16:creationId xmlns:a16="http://schemas.microsoft.com/office/drawing/2014/main" id="{5AB9F68F-F2A2-F949-A6A8-783265AC8C3A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4200892" y="4432105"/>
              <a:ext cx="109440" cy="109440"/>
            </a:xfrm>
            <a:prstGeom prst="arc">
              <a:avLst>
                <a:gd name="adj1" fmla="val 16200000"/>
                <a:gd name="adj2" fmla="val 5562293"/>
              </a:avLst>
            </a:prstGeom>
            <a:ln w="28575">
              <a:solidFill>
                <a:srgbClr val="00AEE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s-ES_tradnl" dirty="0"/>
            </a:p>
          </p:txBody>
        </p:sp>
        <p:sp>
          <p:nvSpPr>
            <p:cNvPr id="160" name="Arc 159">
              <a:extLst>
                <a:ext uri="{FF2B5EF4-FFF2-40B4-BE49-F238E27FC236}">
                  <a16:creationId xmlns:a16="http://schemas.microsoft.com/office/drawing/2014/main" id="{5E195963-A119-7448-8548-06EB1F8FDE9E}"/>
                </a:ext>
              </a:extLst>
            </p:cNvPr>
            <p:cNvSpPr>
              <a:spLocks noChangeAspect="1"/>
            </p:cNvSpPr>
            <p:nvPr/>
          </p:nvSpPr>
          <p:spPr>
            <a:xfrm rot="10800000">
              <a:off x="4200892" y="4432105"/>
              <a:ext cx="109440" cy="109440"/>
            </a:xfrm>
            <a:prstGeom prst="arc">
              <a:avLst>
                <a:gd name="adj1" fmla="val 16200000"/>
                <a:gd name="adj2" fmla="val 5562293"/>
              </a:avLst>
            </a:prstGeom>
            <a:ln w="28575">
              <a:solidFill>
                <a:srgbClr val="0092C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s-ES_tradnl" dirty="0"/>
            </a:p>
          </p:txBody>
        </p:sp>
      </p:grpSp>
      <p:sp>
        <p:nvSpPr>
          <p:cNvPr id="163" name="TextBox 162">
            <a:extLst>
              <a:ext uri="{FF2B5EF4-FFF2-40B4-BE49-F238E27FC236}">
                <a16:creationId xmlns:a16="http://schemas.microsoft.com/office/drawing/2014/main" id="{4CAA3D88-7A70-BF46-8AC8-ED3DD6C379A2}"/>
              </a:ext>
            </a:extLst>
          </p:cNvPr>
          <p:cNvSpPr txBox="1"/>
          <p:nvPr/>
        </p:nvSpPr>
        <p:spPr>
          <a:xfrm>
            <a:off x="2204198" y="6148800"/>
            <a:ext cx="45764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1200" b="1" dirty="0">
                <a:solidFill>
                  <a:srgbClr val="00AEEF"/>
                </a:solidFill>
                <a:latin typeface="Filson Pro Book" panose="02000000000000000000" pitchFamily="2" charset="77"/>
              </a:rPr>
              <a:t>4.5</a:t>
            </a:r>
          </a:p>
        </p:txBody>
      </p:sp>
      <p:sp>
        <p:nvSpPr>
          <p:cNvPr id="164" name="TextBox 163">
            <a:extLst>
              <a:ext uri="{FF2B5EF4-FFF2-40B4-BE49-F238E27FC236}">
                <a16:creationId xmlns:a16="http://schemas.microsoft.com/office/drawing/2014/main" id="{A0400514-C10C-5B44-BB30-5DEF5DD63DF6}"/>
              </a:ext>
            </a:extLst>
          </p:cNvPr>
          <p:cNvSpPr txBox="1"/>
          <p:nvPr/>
        </p:nvSpPr>
        <p:spPr>
          <a:xfrm>
            <a:off x="2760073" y="6148800"/>
            <a:ext cx="765162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_tradnl" sz="1100" dirty="0">
                <a:latin typeface="Gotham Medium" panose="02000604030000020004" pitchFamily="2" charset="0"/>
              </a:rPr>
              <a:t>Plan SIGCMA 2021 (lo explica el Magistrado o Juez Líder del SIGCMA)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419B2D5-B4DF-EF43-A381-43E702FBF306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8000" y="5058090"/>
            <a:ext cx="1080000" cy="1080000"/>
          </a:xfrm>
          <a:prstGeom prst="rect">
            <a:avLst/>
          </a:prstGeom>
        </p:spPr>
      </p:pic>
      <p:pic>
        <p:nvPicPr>
          <p:cNvPr id="165" name="Picture 164">
            <a:extLst>
              <a:ext uri="{FF2B5EF4-FFF2-40B4-BE49-F238E27FC236}">
                <a16:creationId xmlns:a16="http://schemas.microsoft.com/office/drawing/2014/main" id="{EE98210F-2A8A-F14E-AADA-A739DC2E40E0}"/>
              </a:ext>
            </a:extLst>
          </p:cNvPr>
          <p:cNvPicPr>
            <a:picLocks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34400" y="133200"/>
            <a:ext cx="5324400" cy="1029600"/>
          </a:xfrm>
          <a:prstGeom prst="rect">
            <a:avLst/>
          </a:prstGeom>
        </p:spPr>
      </p:pic>
      <p:pic>
        <p:nvPicPr>
          <p:cNvPr id="68" name="Picture 67">
            <a:extLst>
              <a:ext uri="{FF2B5EF4-FFF2-40B4-BE49-F238E27FC236}">
                <a16:creationId xmlns:a16="http://schemas.microsoft.com/office/drawing/2014/main" id="{C05E2908-7F2E-F048-919F-362676331236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1565815" y="3637933"/>
            <a:ext cx="2614613" cy="753548"/>
          </a:xfrm>
          <a:prstGeom prst="rect">
            <a:avLst/>
          </a:prstGeom>
        </p:spPr>
      </p:pic>
      <p:pic>
        <p:nvPicPr>
          <p:cNvPr id="69" name="Picture 68">
            <a:extLst>
              <a:ext uri="{FF2B5EF4-FFF2-40B4-BE49-F238E27FC236}">
                <a16:creationId xmlns:a16="http://schemas.microsoft.com/office/drawing/2014/main" id="{8C6BFF49-3CC1-F44E-AACA-C63948D4558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flipV="1">
            <a:off x="2017440" y="4059247"/>
            <a:ext cx="8014190" cy="332234"/>
          </a:xfrm>
          <a:prstGeom prst="rect">
            <a:avLst/>
          </a:prstGeom>
        </p:spPr>
      </p:pic>
      <p:pic>
        <p:nvPicPr>
          <p:cNvPr id="74" name="Picture 73">
            <a:extLst>
              <a:ext uri="{FF2B5EF4-FFF2-40B4-BE49-F238E27FC236}">
                <a16:creationId xmlns:a16="http://schemas.microsoft.com/office/drawing/2014/main" id="{61B7416E-04D6-F540-AEF5-DFE5539F469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117624" y="3642270"/>
            <a:ext cx="7904681" cy="416563"/>
          </a:xfrm>
          <a:prstGeom prst="rect">
            <a:avLst/>
          </a:prstGeom>
        </p:spPr>
      </p:pic>
      <p:pic>
        <p:nvPicPr>
          <p:cNvPr id="143" name="Picture 142">
            <a:hlinkClick r:id="rId7"/>
            <a:extLst>
              <a:ext uri="{FF2B5EF4-FFF2-40B4-BE49-F238E27FC236}">
                <a16:creationId xmlns:a16="http://schemas.microsoft.com/office/drawing/2014/main" id="{482A7E3A-0BCA-0D4C-B4DE-AAC36C4B80ED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85485" y="3298544"/>
            <a:ext cx="764211" cy="1205101"/>
          </a:xfrm>
          <a:prstGeom prst="rect">
            <a:avLst/>
          </a:prstGeom>
        </p:spPr>
      </p:pic>
      <p:sp>
        <p:nvSpPr>
          <p:cNvPr id="144" name="TextBox 143">
            <a:extLst>
              <a:ext uri="{FF2B5EF4-FFF2-40B4-BE49-F238E27FC236}">
                <a16:creationId xmlns:a16="http://schemas.microsoft.com/office/drawing/2014/main" id="{0582645D-3693-DA4C-BC8C-F8B2741733A9}"/>
              </a:ext>
            </a:extLst>
          </p:cNvPr>
          <p:cNvSpPr txBox="1">
            <a:spLocks noChangeAspect="1"/>
          </p:cNvSpPr>
          <p:nvPr/>
        </p:nvSpPr>
        <p:spPr>
          <a:xfrm>
            <a:off x="1599250" y="3638569"/>
            <a:ext cx="807690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1200" b="1" dirty="0">
                <a:solidFill>
                  <a:srgbClr val="003D58"/>
                </a:solidFill>
                <a:latin typeface="Gotham Medium" panose="02000604030000020004" pitchFamily="2" charset="0"/>
              </a:rPr>
              <a:t>INFORMACIÓN DE LA PLATAFORMA ESTRATÉGICA</a:t>
            </a:r>
          </a:p>
          <a:p>
            <a:pPr algn="ctr"/>
            <a:r>
              <a:rPr lang="es-ES_tradnl" sz="1200" b="1" dirty="0">
                <a:solidFill>
                  <a:srgbClr val="003D58"/>
                </a:solidFill>
                <a:latin typeface="Gotham Medium" panose="02000604030000020004" pitchFamily="2" charset="0"/>
              </a:rPr>
              <a:t> </a:t>
            </a:r>
            <a:r>
              <a:rPr lang="es-ES_tradnl" sz="1100" dirty="0">
                <a:solidFill>
                  <a:srgbClr val="414042"/>
                </a:solidFill>
                <a:latin typeface="Gotham Medium" panose="02000604030000020004" pitchFamily="2" charset="0"/>
              </a:rPr>
              <a:t>Descárguelos en el siguiente link</a:t>
            </a:r>
          </a:p>
        </p:txBody>
      </p:sp>
      <p:sp>
        <p:nvSpPr>
          <p:cNvPr id="145" name="TextBox 144">
            <a:hlinkClick r:id="rId7"/>
            <a:extLst>
              <a:ext uri="{FF2B5EF4-FFF2-40B4-BE49-F238E27FC236}">
                <a16:creationId xmlns:a16="http://schemas.microsoft.com/office/drawing/2014/main" id="{67DBAE1A-34FB-8647-9C03-11C50DC8897D}"/>
              </a:ext>
            </a:extLst>
          </p:cNvPr>
          <p:cNvSpPr txBox="1">
            <a:spLocks noChangeAspect="1"/>
          </p:cNvSpPr>
          <p:nvPr/>
        </p:nvSpPr>
        <p:spPr>
          <a:xfrm>
            <a:off x="1704865" y="4120443"/>
            <a:ext cx="808623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1000" b="1" dirty="0">
                <a:solidFill>
                  <a:schemeClr val="bg1"/>
                </a:solidFill>
                <a:latin typeface="Gotham Medium" panose="02000604030000020004" pitchFamily="2" charset="0"/>
              </a:rPr>
              <a:t>www.ramajudicial.gov.co/web/sistema-integrado-gestion-de-la-calidad-y-el-medio-ambiente/plataforma-estratégica</a:t>
            </a:r>
          </a:p>
        </p:txBody>
      </p:sp>
    </p:spTree>
    <p:extLst>
      <p:ext uri="{BB962C8B-B14F-4D97-AF65-F5344CB8AC3E}">
        <p14:creationId xmlns:p14="http://schemas.microsoft.com/office/powerpoint/2010/main" val="142025276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TextBox 79">
            <a:extLst>
              <a:ext uri="{FF2B5EF4-FFF2-40B4-BE49-F238E27FC236}">
                <a16:creationId xmlns:a16="http://schemas.microsoft.com/office/drawing/2014/main" id="{06C80A31-DFE0-8648-BCA2-DF31C5975A6A}"/>
              </a:ext>
            </a:extLst>
          </p:cNvPr>
          <p:cNvSpPr txBox="1"/>
          <p:nvPr/>
        </p:nvSpPr>
        <p:spPr>
          <a:xfrm>
            <a:off x="188647" y="6626702"/>
            <a:ext cx="750532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_tradnl" sz="1400" b="1" dirty="0">
                <a:solidFill>
                  <a:schemeClr val="bg1"/>
                </a:solidFill>
                <a:latin typeface="Gotham Medium" panose="02000604030000020004" pitchFamily="2" charset="0"/>
              </a:rPr>
              <a:t>II. / INFORME DE AUDITORÍA EXTERNA ÚLTIMA VIGENCIA - ICONTEC (2020):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D83B896E-6536-A342-A503-C7A3F085EAAF}"/>
              </a:ext>
            </a:extLst>
          </p:cNvPr>
          <p:cNvSpPr txBox="1"/>
          <p:nvPr/>
        </p:nvSpPr>
        <p:spPr>
          <a:xfrm>
            <a:off x="1236147" y="1430563"/>
            <a:ext cx="6255302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_tradnl" sz="3000" b="1" dirty="0">
                <a:solidFill>
                  <a:srgbClr val="00AEEF"/>
                </a:solidFill>
                <a:latin typeface="Filson Pro Book" panose="02000000000000000000" pitchFamily="2" charset="77"/>
              </a:rPr>
              <a:t>DESARROLLO DE LA AUDITORÍA</a:t>
            </a: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688F2888-3AF1-5949-A31C-1AC24445D462}"/>
              </a:ext>
            </a:extLst>
          </p:cNvPr>
          <p:cNvSpPr/>
          <p:nvPr/>
        </p:nvSpPr>
        <p:spPr>
          <a:xfrm>
            <a:off x="1095375" y="1163241"/>
            <a:ext cx="100800" cy="154384"/>
          </a:xfrm>
          <a:prstGeom prst="rect">
            <a:avLst/>
          </a:prstGeom>
          <a:solidFill>
            <a:srgbClr val="002A41"/>
          </a:solidFill>
          <a:ln>
            <a:solidFill>
              <a:srgbClr val="002A4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 dirty="0"/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BBD84F1C-1FA3-F24A-9C58-C1972F003B0F}"/>
              </a:ext>
            </a:extLst>
          </p:cNvPr>
          <p:cNvSpPr/>
          <p:nvPr/>
        </p:nvSpPr>
        <p:spPr>
          <a:xfrm>
            <a:off x="1095375" y="1317624"/>
            <a:ext cx="100800" cy="574373"/>
          </a:xfrm>
          <a:prstGeom prst="rect">
            <a:avLst/>
          </a:prstGeom>
          <a:solidFill>
            <a:srgbClr val="00AEEF"/>
          </a:solidFill>
          <a:ln>
            <a:solidFill>
              <a:srgbClr val="00AEE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 dirty="0"/>
          </a:p>
        </p:txBody>
      </p:sp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id="{768C9111-165C-8440-A8C9-ECA52C687868}"/>
              </a:ext>
            </a:extLst>
          </p:cNvPr>
          <p:cNvCxnSpPr/>
          <p:nvPr/>
        </p:nvCxnSpPr>
        <p:spPr>
          <a:xfrm>
            <a:off x="1324841" y="1886802"/>
            <a:ext cx="6084000" cy="0"/>
          </a:xfrm>
          <a:prstGeom prst="line">
            <a:avLst/>
          </a:prstGeom>
          <a:ln w="19050">
            <a:solidFill>
              <a:srgbClr val="F6C04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Rectangle 42">
            <a:extLst>
              <a:ext uri="{FF2B5EF4-FFF2-40B4-BE49-F238E27FC236}">
                <a16:creationId xmlns:a16="http://schemas.microsoft.com/office/drawing/2014/main" id="{6EA9D5E9-9903-CF43-B8BB-ED0409FE621C}"/>
              </a:ext>
            </a:extLst>
          </p:cNvPr>
          <p:cNvSpPr/>
          <p:nvPr/>
        </p:nvSpPr>
        <p:spPr>
          <a:xfrm>
            <a:off x="0" y="1173110"/>
            <a:ext cx="238360" cy="720000"/>
          </a:xfrm>
          <a:prstGeom prst="rect">
            <a:avLst/>
          </a:prstGeom>
          <a:solidFill>
            <a:srgbClr val="FBE57A"/>
          </a:solidFill>
          <a:ln>
            <a:solidFill>
              <a:srgbClr val="FBE57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 dirty="0"/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F574D4FF-D45F-654F-847B-A623D9B23508}"/>
              </a:ext>
            </a:extLst>
          </p:cNvPr>
          <p:cNvSpPr/>
          <p:nvPr/>
        </p:nvSpPr>
        <p:spPr>
          <a:xfrm>
            <a:off x="241710" y="1171998"/>
            <a:ext cx="753372" cy="720000"/>
          </a:xfrm>
          <a:prstGeom prst="rect">
            <a:avLst/>
          </a:prstGeom>
          <a:solidFill>
            <a:srgbClr val="F6C042"/>
          </a:solidFill>
          <a:ln>
            <a:solidFill>
              <a:srgbClr val="F6C04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 dirty="0"/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90C64DCA-2527-FE45-989C-7C6481F16EA7}"/>
              </a:ext>
            </a:extLst>
          </p:cNvPr>
          <p:cNvSpPr txBox="1"/>
          <p:nvPr/>
        </p:nvSpPr>
        <p:spPr>
          <a:xfrm>
            <a:off x="147768" y="1151130"/>
            <a:ext cx="946093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_tradnl" sz="4400" b="1" dirty="0">
                <a:solidFill>
                  <a:schemeClr val="bg1"/>
                </a:solidFill>
                <a:latin typeface="Filson Pro Book" panose="02000000000000000000" pitchFamily="2" charset="77"/>
              </a:rPr>
              <a:t>02</a:t>
            </a:r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31174E40-FED5-454B-8523-19C03FF37005}"/>
              </a:ext>
            </a:extLst>
          </p:cNvPr>
          <p:cNvSpPr/>
          <p:nvPr/>
        </p:nvSpPr>
        <p:spPr>
          <a:xfrm>
            <a:off x="3175" y="2278279"/>
            <a:ext cx="238360" cy="240785"/>
          </a:xfrm>
          <a:prstGeom prst="rect">
            <a:avLst/>
          </a:prstGeom>
          <a:solidFill>
            <a:srgbClr val="6DCFF6"/>
          </a:solidFill>
          <a:ln>
            <a:solidFill>
              <a:srgbClr val="6DCFF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 dirty="0"/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5872FBF8-8A93-1841-9B41-1BB17F47D011}"/>
              </a:ext>
            </a:extLst>
          </p:cNvPr>
          <p:cNvSpPr/>
          <p:nvPr/>
        </p:nvSpPr>
        <p:spPr>
          <a:xfrm>
            <a:off x="244710" y="2279394"/>
            <a:ext cx="3780000" cy="239863"/>
          </a:xfrm>
          <a:prstGeom prst="rect">
            <a:avLst/>
          </a:prstGeom>
          <a:solidFill>
            <a:srgbClr val="0092C8"/>
          </a:solidFill>
          <a:ln>
            <a:solidFill>
              <a:srgbClr val="0092C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 dirty="0"/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A20CCA48-E86D-A642-9815-64CAC1E2534A}"/>
              </a:ext>
            </a:extLst>
          </p:cNvPr>
          <p:cNvSpPr txBox="1"/>
          <p:nvPr/>
        </p:nvSpPr>
        <p:spPr>
          <a:xfrm>
            <a:off x="191887" y="2245226"/>
            <a:ext cx="390087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_tradnl" sz="1400" b="1" dirty="0">
                <a:solidFill>
                  <a:schemeClr val="bg1"/>
                </a:solidFill>
                <a:latin typeface="Gotham Medium" panose="02000604030000020004" pitchFamily="2" charset="0"/>
              </a:rPr>
              <a:t>V. / CONTEXTO DE LA ORGANIZACIÓN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A5A66C8E-C938-3D4D-A2EE-DAD1B743C221}"/>
              </a:ext>
            </a:extLst>
          </p:cNvPr>
          <p:cNvSpPr txBox="1"/>
          <p:nvPr/>
        </p:nvSpPr>
        <p:spPr>
          <a:xfrm>
            <a:off x="2763674" y="2797346"/>
            <a:ext cx="765162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_tradnl" sz="1100" dirty="0">
                <a:latin typeface="Gotham Medium" panose="02000604030000020004" pitchFamily="2" charset="0"/>
              </a:rPr>
              <a:t>Contexto General de la Rama Judicial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E60E3E33-6845-224D-BAD1-778BB9710308}"/>
              </a:ext>
            </a:extLst>
          </p:cNvPr>
          <p:cNvSpPr txBox="1"/>
          <p:nvPr/>
        </p:nvSpPr>
        <p:spPr>
          <a:xfrm>
            <a:off x="2763674" y="4292690"/>
            <a:ext cx="765162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_tradnl" sz="1100" dirty="0">
                <a:latin typeface="Gotham Medium" panose="02000604030000020004" pitchFamily="2" charset="0"/>
              </a:rPr>
              <a:t>Contexto Especifico/Video Institucional (algunas especialidades tienen el especifico se presenta)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6EE045AB-A0ED-4A43-9DF0-8398568C497C}"/>
              </a:ext>
            </a:extLst>
          </p:cNvPr>
          <p:cNvSpPr txBox="1"/>
          <p:nvPr/>
        </p:nvSpPr>
        <p:spPr>
          <a:xfrm>
            <a:off x="2763673" y="4666044"/>
            <a:ext cx="8051803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_tradnl" sz="1100" dirty="0">
                <a:latin typeface="Gotham Medium" panose="02000604030000020004" pitchFamily="2" charset="0"/>
              </a:rPr>
              <a:t>Contexto Especifico: (se contextualiza desde la región y la función de administrar justicia en la región especifica)</a:t>
            </a:r>
          </a:p>
        </p:txBody>
      </p: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57ECEA6C-59B6-C441-A506-18CE46FB9FD8}"/>
              </a:ext>
            </a:extLst>
          </p:cNvPr>
          <p:cNvCxnSpPr>
            <a:cxnSpLocks/>
          </p:cNvCxnSpPr>
          <p:nvPr/>
        </p:nvCxnSpPr>
        <p:spPr>
          <a:xfrm>
            <a:off x="2637234" y="2818851"/>
            <a:ext cx="0" cy="3492000"/>
          </a:xfrm>
          <a:prstGeom prst="line">
            <a:avLst/>
          </a:prstGeom>
          <a:ln w="57150" cap="rnd">
            <a:solidFill>
              <a:srgbClr val="F6C04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6" name="Group 25">
            <a:extLst>
              <a:ext uri="{FF2B5EF4-FFF2-40B4-BE49-F238E27FC236}">
                <a16:creationId xmlns:a16="http://schemas.microsoft.com/office/drawing/2014/main" id="{938D7592-803B-0B43-A87B-7530BA04CC14}"/>
              </a:ext>
            </a:extLst>
          </p:cNvPr>
          <p:cNvGrpSpPr/>
          <p:nvPr/>
        </p:nvGrpSpPr>
        <p:grpSpPr>
          <a:xfrm>
            <a:off x="2582544" y="2869346"/>
            <a:ext cx="109440" cy="109440"/>
            <a:chOff x="4200892" y="4432105"/>
            <a:chExt cx="109440" cy="109440"/>
          </a:xfrm>
        </p:grpSpPr>
        <p:grpSp>
          <p:nvGrpSpPr>
            <p:cNvPr id="27" name="Group 26">
              <a:extLst>
                <a:ext uri="{FF2B5EF4-FFF2-40B4-BE49-F238E27FC236}">
                  <a16:creationId xmlns:a16="http://schemas.microsoft.com/office/drawing/2014/main" id="{2AEA96B2-6F8A-0C4B-A366-FAA7343B1120}"/>
                </a:ext>
              </a:extLst>
            </p:cNvPr>
            <p:cNvGrpSpPr>
              <a:grpSpLocks noChangeAspect="1"/>
            </p:cNvGrpSpPr>
            <p:nvPr/>
          </p:nvGrpSpPr>
          <p:grpSpPr>
            <a:xfrm rot="10800000">
              <a:off x="4210817" y="4439517"/>
              <a:ext cx="89587" cy="90000"/>
              <a:chOff x="3994150" y="4504881"/>
              <a:chExt cx="108000" cy="108498"/>
            </a:xfrm>
          </p:grpSpPr>
          <p:sp>
            <p:nvSpPr>
              <p:cNvPr id="30" name="Pie 29">
                <a:extLst>
                  <a:ext uri="{FF2B5EF4-FFF2-40B4-BE49-F238E27FC236}">
                    <a16:creationId xmlns:a16="http://schemas.microsoft.com/office/drawing/2014/main" id="{DA01EDE7-6076-8043-85C1-8B66FF4B3A92}"/>
                  </a:ext>
                </a:extLst>
              </p:cNvPr>
              <p:cNvSpPr/>
              <p:nvPr/>
            </p:nvSpPr>
            <p:spPr>
              <a:xfrm>
                <a:off x="3994150" y="4504881"/>
                <a:ext cx="108000" cy="108000"/>
              </a:xfrm>
              <a:prstGeom prst="pie">
                <a:avLst>
                  <a:gd name="adj1" fmla="val 5400000"/>
                  <a:gd name="adj2" fmla="val 16200000"/>
                </a:avLst>
              </a:prstGeom>
              <a:solidFill>
                <a:srgbClr val="C2E6E4"/>
              </a:solidFill>
              <a:ln w="254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_tradnl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31" name="Pie 30">
                <a:extLst>
                  <a:ext uri="{FF2B5EF4-FFF2-40B4-BE49-F238E27FC236}">
                    <a16:creationId xmlns:a16="http://schemas.microsoft.com/office/drawing/2014/main" id="{CCFB5ADD-2722-8A4B-A7E9-6471E21505E7}"/>
                  </a:ext>
                </a:extLst>
              </p:cNvPr>
              <p:cNvSpPr/>
              <p:nvPr/>
            </p:nvSpPr>
            <p:spPr>
              <a:xfrm rot="10800000">
                <a:off x="3994150" y="4505379"/>
                <a:ext cx="108000" cy="108000"/>
              </a:xfrm>
              <a:prstGeom prst="pie">
                <a:avLst>
                  <a:gd name="adj1" fmla="val 5400000"/>
                  <a:gd name="adj2" fmla="val 16200000"/>
                </a:avLst>
              </a:prstGeom>
              <a:solidFill>
                <a:srgbClr val="A0DADD"/>
              </a:solidFill>
              <a:ln w="254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_tradnl" dirty="0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28" name="Arc 27">
              <a:extLst>
                <a:ext uri="{FF2B5EF4-FFF2-40B4-BE49-F238E27FC236}">
                  <a16:creationId xmlns:a16="http://schemas.microsoft.com/office/drawing/2014/main" id="{1BA9BF9F-6497-2B4E-9C91-124A66916679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4200892" y="4432105"/>
              <a:ext cx="109440" cy="109440"/>
            </a:xfrm>
            <a:prstGeom prst="arc">
              <a:avLst>
                <a:gd name="adj1" fmla="val 16200000"/>
                <a:gd name="adj2" fmla="val 5562293"/>
              </a:avLst>
            </a:prstGeom>
            <a:ln w="28575">
              <a:solidFill>
                <a:srgbClr val="00AEE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s-ES_tradnl" dirty="0"/>
            </a:p>
          </p:txBody>
        </p:sp>
        <p:sp>
          <p:nvSpPr>
            <p:cNvPr id="29" name="Arc 28">
              <a:extLst>
                <a:ext uri="{FF2B5EF4-FFF2-40B4-BE49-F238E27FC236}">
                  <a16:creationId xmlns:a16="http://schemas.microsoft.com/office/drawing/2014/main" id="{74E34D8F-A679-6F4A-8B2F-77E27AF2C77E}"/>
                </a:ext>
              </a:extLst>
            </p:cNvPr>
            <p:cNvSpPr>
              <a:spLocks noChangeAspect="1"/>
            </p:cNvSpPr>
            <p:nvPr/>
          </p:nvSpPr>
          <p:spPr>
            <a:xfrm rot="10800000">
              <a:off x="4200892" y="4432105"/>
              <a:ext cx="109440" cy="109440"/>
            </a:xfrm>
            <a:prstGeom prst="arc">
              <a:avLst>
                <a:gd name="adj1" fmla="val 16200000"/>
                <a:gd name="adj2" fmla="val 5562293"/>
              </a:avLst>
            </a:prstGeom>
            <a:ln w="28575">
              <a:solidFill>
                <a:srgbClr val="0092C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s-ES_tradnl" dirty="0"/>
            </a:p>
          </p:txBody>
        </p:sp>
      </p:grpSp>
      <p:grpSp>
        <p:nvGrpSpPr>
          <p:cNvPr id="32" name="Group 31">
            <a:extLst>
              <a:ext uri="{FF2B5EF4-FFF2-40B4-BE49-F238E27FC236}">
                <a16:creationId xmlns:a16="http://schemas.microsoft.com/office/drawing/2014/main" id="{D91FD7C8-2431-CE4C-ACEE-25A13B4385FC}"/>
              </a:ext>
            </a:extLst>
          </p:cNvPr>
          <p:cNvGrpSpPr/>
          <p:nvPr/>
        </p:nvGrpSpPr>
        <p:grpSpPr>
          <a:xfrm>
            <a:off x="2579366" y="4364970"/>
            <a:ext cx="109440" cy="109440"/>
            <a:chOff x="4200892" y="4432105"/>
            <a:chExt cx="109440" cy="109440"/>
          </a:xfrm>
        </p:grpSpPr>
        <p:grpSp>
          <p:nvGrpSpPr>
            <p:cNvPr id="33" name="Group 32">
              <a:extLst>
                <a:ext uri="{FF2B5EF4-FFF2-40B4-BE49-F238E27FC236}">
                  <a16:creationId xmlns:a16="http://schemas.microsoft.com/office/drawing/2014/main" id="{097DC7F9-C449-BF44-801C-2666F77048D2}"/>
                </a:ext>
              </a:extLst>
            </p:cNvPr>
            <p:cNvGrpSpPr>
              <a:grpSpLocks noChangeAspect="1"/>
            </p:cNvGrpSpPr>
            <p:nvPr/>
          </p:nvGrpSpPr>
          <p:grpSpPr>
            <a:xfrm rot="10800000">
              <a:off x="4210817" y="4439517"/>
              <a:ext cx="89587" cy="90000"/>
              <a:chOff x="3994150" y="4504881"/>
              <a:chExt cx="108000" cy="108498"/>
            </a:xfrm>
          </p:grpSpPr>
          <p:sp>
            <p:nvSpPr>
              <p:cNvPr id="36" name="Pie 35">
                <a:extLst>
                  <a:ext uri="{FF2B5EF4-FFF2-40B4-BE49-F238E27FC236}">
                    <a16:creationId xmlns:a16="http://schemas.microsoft.com/office/drawing/2014/main" id="{FE00DA6C-C8D8-174F-8BD3-01DF0F0AD76F}"/>
                  </a:ext>
                </a:extLst>
              </p:cNvPr>
              <p:cNvSpPr/>
              <p:nvPr/>
            </p:nvSpPr>
            <p:spPr>
              <a:xfrm>
                <a:off x="3994150" y="4504881"/>
                <a:ext cx="108000" cy="108000"/>
              </a:xfrm>
              <a:prstGeom prst="pie">
                <a:avLst>
                  <a:gd name="adj1" fmla="val 5400000"/>
                  <a:gd name="adj2" fmla="val 16200000"/>
                </a:avLst>
              </a:prstGeom>
              <a:solidFill>
                <a:srgbClr val="C2E6E4"/>
              </a:solidFill>
              <a:ln w="254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_tradnl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37" name="Pie 36">
                <a:extLst>
                  <a:ext uri="{FF2B5EF4-FFF2-40B4-BE49-F238E27FC236}">
                    <a16:creationId xmlns:a16="http://schemas.microsoft.com/office/drawing/2014/main" id="{6CF6E853-8628-BC41-95DF-4BA1F131140D}"/>
                  </a:ext>
                </a:extLst>
              </p:cNvPr>
              <p:cNvSpPr/>
              <p:nvPr/>
            </p:nvSpPr>
            <p:spPr>
              <a:xfrm rot="10800000">
                <a:off x="3994150" y="4505379"/>
                <a:ext cx="108000" cy="108000"/>
              </a:xfrm>
              <a:prstGeom prst="pie">
                <a:avLst>
                  <a:gd name="adj1" fmla="val 5400000"/>
                  <a:gd name="adj2" fmla="val 16200000"/>
                </a:avLst>
              </a:prstGeom>
              <a:solidFill>
                <a:srgbClr val="A0DADD"/>
              </a:solidFill>
              <a:ln w="254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_tradnl" dirty="0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34" name="Arc 33">
              <a:extLst>
                <a:ext uri="{FF2B5EF4-FFF2-40B4-BE49-F238E27FC236}">
                  <a16:creationId xmlns:a16="http://schemas.microsoft.com/office/drawing/2014/main" id="{574693D2-18E6-0B4A-B81D-7697397670B7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4200892" y="4432105"/>
              <a:ext cx="109440" cy="109440"/>
            </a:xfrm>
            <a:prstGeom prst="arc">
              <a:avLst>
                <a:gd name="adj1" fmla="val 16200000"/>
                <a:gd name="adj2" fmla="val 5562293"/>
              </a:avLst>
            </a:prstGeom>
            <a:ln w="28575">
              <a:solidFill>
                <a:srgbClr val="00AEE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s-ES_tradnl" dirty="0"/>
            </a:p>
          </p:txBody>
        </p:sp>
        <p:sp>
          <p:nvSpPr>
            <p:cNvPr id="35" name="Arc 34">
              <a:extLst>
                <a:ext uri="{FF2B5EF4-FFF2-40B4-BE49-F238E27FC236}">
                  <a16:creationId xmlns:a16="http://schemas.microsoft.com/office/drawing/2014/main" id="{50254510-AC4A-CD47-9A9C-324A188EF396}"/>
                </a:ext>
              </a:extLst>
            </p:cNvPr>
            <p:cNvSpPr>
              <a:spLocks noChangeAspect="1"/>
            </p:cNvSpPr>
            <p:nvPr/>
          </p:nvSpPr>
          <p:spPr>
            <a:xfrm rot="10800000">
              <a:off x="4200892" y="4432105"/>
              <a:ext cx="109440" cy="109440"/>
            </a:xfrm>
            <a:prstGeom prst="arc">
              <a:avLst>
                <a:gd name="adj1" fmla="val 16200000"/>
                <a:gd name="adj2" fmla="val 5562293"/>
              </a:avLst>
            </a:prstGeom>
            <a:ln w="28575">
              <a:solidFill>
                <a:srgbClr val="0092C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s-ES_tradnl" dirty="0"/>
            </a:p>
          </p:txBody>
        </p:sp>
      </p:grpSp>
      <p:grpSp>
        <p:nvGrpSpPr>
          <p:cNvPr id="63" name="Group 62">
            <a:extLst>
              <a:ext uri="{FF2B5EF4-FFF2-40B4-BE49-F238E27FC236}">
                <a16:creationId xmlns:a16="http://schemas.microsoft.com/office/drawing/2014/main" id="{620C6978-68F8-3E43-8042-D2B4C4CA2D5D}"/>
              </a:ext>
            </a:extLst>
          </p:cNvPr>
          <p:cNvGrpSpPr/>
          <p:nvPr/>
        </p:nvGrpSpPr>
        <p:grpSpPr>
          <a:xfrm>
            <a:off x="2579366" y="4738044"/>
            <a:ext cx="109440" cy="109440"/>
            <a:chOff x="4200892" y="4432105"/>
            <a:chExt cx="109440" cy="109440"/>
          </a:xfrm>
        </p:grpSpPr>
        <p:grpSp>
          <p:nvGrpSpPr>
            <p:cNvPr id="64" name="Group 63">
              <a:extLst>
                <a:ext uri="{FF2B5EF4-FFF2-40B4-BE49-F238E27FC236}">
                  <a16:creationId xmlns:a16="http://schemas.microsoft.com/office/drawing/2014/main" id="{B9FE67CA-6E10-D24F-8AD9-76BF251F5478}"/>
                </a:ext>
              </a:extLst>
            </p:cNvPr>
            <p:cNvGrpSpPr>
              <a:grpSpLocks noChangeAspect="1"/>
            </p:cNvGrpSpPr>
            <p:nvPr/>
          </p:nvGrpSpPr>
          <p:grpSpPr>
            <a:xfrm rot="10800000">
              <a:off x="4210817" y="4439517"/>
              <a:ext cx="89587" cy="90000"/>
              <a:chOff x="3994150" y="4504881"/>
              <a:chExt cx="108000" cy="108498"/>
            </a:xfrm>
          </p:grpSpPr>
          <p:sp>
            <p:nvSpPr>
              <p:cNvPr id="67" name="Pie 66">
                <a:extLst>
                  <a:ext uri="{FF2B5EF4-FFF2-40B4-BE49-F238E27FC236}">
                    <a16:creationId xmlns:a16="http://schemas.microsoft.com/office/drawing/2014/main" id="{98D08DDC-0F81-084A-9A6C-08EBAE87CFF3}"/>
                  </a:ext>
                </a:extLst>
              </p:cNvPr>
              <p:cNvSpPr/>
              <p:nvPr/>
            </p:nvSpPr>
            <p:spPr>
              <a:xfrm>
                <a:off x="3994150" y="4504881"/>
                <a:ext cx="108000" cy="108000"/>
              </a:xfrm>
              <a:prstGeom prst="pie">
                <a:avLst>
                  <a:gd name="adj1" fmla="val 5400000"/>
                  <a:gd name="adj2" fmla="val 16200000"/>
                </a:avLst>
              </a:prstGeom>
              <a:solidFill>
                <a:srgbClr val="C2E6E4"/>
              </a:solidFill>
              <a:ln w="254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_tradnl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68" name="Pie 67">
                <a:extLst>
                  <a:ext uri="{FF2B5EF4-FFF2-40B4-BE49-F238E27FC236}">
                    <a16:creationId xmlns:a16="http://schemas.microsoft.com/office/drawing/2014/main" id="{B4CB8C37-FF8D-CB47-85AC-4A85B0A7ED7D}"/>
                  </a:ext>
                </a:extLst>
              </p:cNvPr>
              <p:cNvSpPr/>
              <p:nvPr/>
            </p:nvSpPr>
            <p:spPr>
              <a:xfrm rot="10800000">
                <a:off x="3994150" y="4505379"/>
                <a:ext cx="108000" cy="108000"/>
              </a:xfrm>
              <a:prstGeom prst="pie">
                <a:avLst>
                  <a:gd name="adj1" fmla="val 5400000"/>
                  <a:gd name="adj2" fmla="val 16200000"/>
                </a:avLst>
              </a:prstGeom>
              <a:solidFill>
                <a:srgbClr val="A0DADD"/>
              </a:solidFill>
              <a:ln w="254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_tradnl" dirty="0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65" name="Arc 64">
              <a:extLst>
                <a:ext uri="{FF2B5EF4-FFF2-40B4-BE49-F238E27FC236}">
                  <a16:creationId xmlns:a16="http://schemas.microsoft.com/office/drawing/2014/main" id="{A25C5112-1B42-8E4F-943D-C600646827C0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4200892" y="4432105"/>
              <a:ext cx="109440" cy="109440"/>
            </a:xfrm>
            <a:prstGeom prst="arc">
              <a:avLst>
                <a:gd name="adj1" fmla="val 16200000"/>
                <a:gd name="adj2" fmla="val 5562293"/>
              </a:avLst>
            </a:prstGeom>
            <a:ln w="28575">
              <a:solidFill>
                <a:srgbClr val="00AEE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s-ES_tradnl" dirty="0"/>
            </a:p>
          </p:txBody>
        </p:sp>
        <p:sp>
          <p:nvSpPr>
            <p:cNvPr id="66" name="Arc 65">
              <a:extLst>
                <a:ext uri="{FF2B5EF4-FFF2-40B4-BE49-F238E27FC236}">
                  <a16:creationId xmlns:a16="http://schemas.microsoft.com/office/drawing/2014/main" id="{53266633-E03F-6F4F-922C-E1F7FCA5DDEC}"/>
                </a:ext>
              </a:extLst>
            </p:cNvPr>
            <p:cNvSpPr>
              <a:spLocks noChangeAspect="1"/>
            </p:cNvSpPr>
            <p:nvPr/>
          </p:nvSpPr>
          <p:spPr>
            <a:xfrm rot="10800000">
              <a:off x="4200892" y="4432105"/>
              <a:ext cx="109440" cy="109440"/>
            </a:xfrm>
            <a:prstGeom prst="arc">
              <a:avLst>
                <a:gd name="adj1" fmla="val 16200000"/>
                <a:gd name="adj2" fmla="val 5562293"/>
              </a:avLst>
            </a:prstGeom>
            <a:ln w="28575">
              <a:solidFill>
                <a:srgbClr val="0092C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s-ES_tradnl" dirty="0"/>
            </a:p>
          </p:txBody>
        </p:sp>
      </p:grpSp>
      <p:sp>
        <p:nvSpPr>
          <p:cNvPr id="75" name="TextBox 74">
            <a:extLst>
              <a:ext uri="{FF2B5EF4-FFF2-40B4-BE49-F238E27FC236}">
                <a16:creationId xmlns:a16="http://schemas.microsoft.com/office/drawing/2014/main" id="{3A917CD5-9E4B-E94D-B0F1-02589B2B90D7}"/>
              </a:ext>
            </a:extLst>
          </p:cNvPr>
          <p:cNvSpPr txBox="1"/>
          <p:nvPr/>
        </p:nvSpPr>
        <p:spPr>
          <a:xfrm>
            <a:off x="2208926" y="2797346"/>
            <a:ext cx="37753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1200" b="1" dirty="0">
                <a:solidFill>
                  <a:srgbClr val="00AEEF"/>
                </a:solidFill>
                <a:latin typeface="Filson Pro Book" panose="02000000000000000000" pitchFamily="2" charset="77"/>
              </a:rPr>
              <a:t>5.1</a:t>
            </a:r>
          </a:p>
        </p:txBody>
      </p:sp>
      <p:sp>
        <p:nvSpPr>
          <p:cNvPr id="76" name="TextBox 75">
            <a:extLst>
              <a:ext uri="{FF2B5EF4-FFF2-40B4-BE49-F238E27FC236}">
                <a16:creationId xmlns:a16="http://schemas.microsoft.com/office/drawing/2014/main" id="{17CAB4FC-8DB7-DD49-8957-C748A7DC1CBD}"/>
              </a:ext>
            </a:extLst>
          </p:cNvPr>
          <p:cNvSpPr txBox="1"/>
          <p:nvPr/>
        </p:nvSpPr>
        <p:spPr>
          <a:xfrm>
            <a:off x="2208926" y="4292970"/>
            <a:ext cx="45764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1200" b="1" dirty="0">
                <a:solidFill>
                  <a:srgbClr val="00AEEF"/>
                </a:solidFill>
                <a:latin typeface="Filson Pro Book" panose="02000000000000000000" pitchFamily="2" charset="77"/>
              </a:rPr>
              <a:t>5.2</a:t>
            </a:r>
          </a:p>
        </p:txBody>
      </p:sp>
      <p:sp>
        <p:nvSpPr>
          <p:cNvPr id="77" name="TextBox 76">
            <a:extLst>
              <a:ext uri="{FF2B5EF4-FFF2-40B4-BE49-F238E27FC236}">
                <a16:creationId xmlns:a16="http://schemas.microsoft.com/office/drawing/2014/main" id="{70F3CB9A-BB7E-1C4A-9168-5559DA77C6DB}"/>
              </a:ext>
            </a:extLst>
          </p:cNvPr>
          <p:cNvSpPr txBox="1"/>
          <p:nvPr/>
        </p:nvSpPr>
        <p:spPr>
          <a:xfrm>
            <a:off x="2208926" y="4666044"/>
            <a:ext cx="45764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1200" b="1" dirty="0">
                <a:solidFill>
                  <a:srgbClr val="00AEEF"/>
                </a:solidFill>
                <a:latin typeface="Filson Pro Book" panose="02000000000000000000" pitchFamily="2" charset="77"/>
              </a:rPr>
              <a:t>5.3</a:t>
            </a:r>
          </a:p>
        </p:txBody>
      </p:sp>
      <p:pic>
        <p:nvPicPr>
          <p:cNvPr id="70" name="Picture 69">
            <a:extLst>
              <a:ext uri="{FF2B5EF4-FFF2-40B4-BE49-F238E27FC236}">
                <a16:creationId xmlns:a16="http://schemas.microsoft.com/office/drawing/2014/main" id="{CDC7B719-A32B-DE42-8255-F6F0EC310D34}"/>
              </a:ext>
            </a:extLst>
          </p:cNvPr>
          <p:cNvPicPr>
            <a:picLocks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34400" y="133200"/>
            <a:ext cx="5324400" cy="1029600"/>
          </a:xfrm>
          <a:prstGeom prst="rect">
            <a:avLst/>
          </a:prstGeom>
        </p:spPr>
      </p:pic>
      <p:sp>
        <p:nvSpPr>
          <p:cNvPr id="72" name="TextBox 71">
            <a:extLst>
              <a:ext uri="{FF2B5EF4-FFF2-40B4-BE49-F238E27FC236}">
                <a16:creationId xmlns:a16="http://schemas.microsoft.com/office/drawing/2014/main" id="{68D71E7F-2210-BE4B-992B-6A00DA075E49}"/>
              </a:ext>
            </a:extLst>
          </p:cNvPr>
          <p:cNvSpPr txBox="1"/>
          <p:nvPr/>
        </p:nvSpPr>
        <p:spPr>
          <a:xfrm>
            <a:off x="2763674" y="5081597"/>
            <a:ext cx="870368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_tradnl" sz="1100" dirty="0">
                <a:latin typeface="Gotham Medium" panose="02000604030000020004" pitchFamily="2" charset="0"/>
              </a:rPr>
              <a:t>Socialización de la matriz del contexto de la Organización: Plan de Acción</a:t>
            </a:r>
          </a:p>
        </p:txBody>
      </p:sp>
      <p:grpSp>
        <p:nvGrpSpPr>
          <p:cNvPr id="73" name="Group 72">
            <a:extLst>
              <a:ext uri="{FF2B5EF4-FFF2-40B4-BE49-F238E27FC236}">
                <a16:creationId xmlns:a16="http://schemas.microsoft.com/office/drawing/2014/main" id="{BB1A4A27-0A7D-FF42-8719-CC6FECDAF64D}"/>
              </a:ext>
            </a:extLst>
          </p:cNvPr>
          <p:cNvGrpSpPr/>
          <p:nvPr/>
        </p:nvGrpSpPr>
        <p:grpSpPr>
          <a:xfrm>
            <a:off x="2579366" y="5153597"/>
            <a:ext cx="109440" cy="109440"/>
            <a:chOff x="4200892" y="4432105"/>
            <a:chExt cx="109440" cy="109440"/>
          </a:xfrm>
        </p:grpSpPr>
        <p:grpSp>
          <p:nvGrpSpPr>
            <p:cNvPr id="74" name="Group 73">
              <a:extLst>
                <a:ext uri="{FF2B5EF4-FFF2-40B4-BE49-F238E27FC236}">
                  <a16:creationId xmlns:a16="http://schemas.microsoft.com/office/drawing/2014/main" id="{E63E691A-2FF8-A548-8B31-C99985BCD265}"/>
                </a:ext>
              </a:extLst>
            </p:cNvPr>
            <p:cNvGrpSpPr>
              <a:grpSpLocks noChangeAspect="1"/>
            </p:cNvGrpSpPr>
            <p:nvPr/>
          </p:nvGrpSpPr>
          <p:grpSpPr>
            <a:xfrm rot="10800000">
              <a:off x="4210817" y="4439517"/>
              <a:ext cx="89587" cy="90000"/>
              <a:chOff x="3994150" y="4504881"/>
              <a:chExt cx="108000" cy="108498"/>
            </a:xfrm>
          </p:grpSpPr>
          <p:sp>
            <p:nvSpPr>
              <p:cNvPr id="98" name="Pie 97">
                <a:extLst>
                  <a:ext uri="{FF2B5EF4-FFF2-40B4-BE49-F238E27FC236}">
                    <a16:creationId xmlns:a16="http://schemas.microsoft.com/office/drawing/2014/main" id="{C0F9BEB4-5A31-8B42-B112-D4496628CFB2}"/>
                  </a:ext>
                </a:extLst>
              </p:cNvPr>
              <p:cNvSpPr/>
              <p:nvPr/>
            </p:nvSpPr>
            <p:spPr>
              <a:xfrm>
                <a:off x="3994150" y="4504881"/>
                <a:ext cx="108000" cy="108000"/>
              </a:xfrm>
              <a:prstGeom prst="pie">
                <a:avLst>
                  <a:gd name="adj1" fmla="val 5400000"/>
                  <a:gd name="adj2" fmla="val 16200000"/>
                </a:avLst>
              </a:prstGeom>
              <a:solidFill>
                <a:srgbClr val="C2E6E4"/>
              </a:solidFill>
              <a:ln w="254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_tradnl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99" name="Pie 98">
                <a:extLst>
                  <a:ext uri="{FF2B5EF4-FFF2-40B4-BE49-F238E27FC236}">
                    <a16:creationId xmlns:a16="http://schemas.microsoft.com/office/drawing/2014/main" id="{454374D7-1F78-E14B-8B9B-2756D1593B72}"/>
                  </a:ext>
                </a:extLst>
              </p:cNvPr>
              <p:cNvSpPr/>
              <p:nvPr/>
            </p:nvSpPr>
            <p:spPr>
              <a:xfrm rot="10800000">
                <a:off x="3994150" y="4505379"/>
                <a:ext cx="108000" cy="108000"/>
              </a:xfrm>
              <a:prstGeom prst="pie">
                <a:avLst>
                  <a:gd name="adj1" fmla="val 5400000"/>
                  <a:gd name="adj2" fmla="val 16200000"/>
                </a:avLst>
              </a:prstGeom>
              <a:solidFill>
                <a:srgbClr val="A0DADD"/>
              </a:solidFill>
              <a:ln w="254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_tradnl" dirty="0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82" name="Arc 81">
              <a:extLst>
                <a:ext uri="{FF2B5EF4-FFF2-40B4-BE49-F238E27FC236}">
                  <a16:creationId xmlns:a16="http://schemas.microsoft.com/office/drawing/2014/main" id="{6E4F8A04-F065-8B42-8754-8433F474D008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4200892" y="4432105"/>
              <a:ext cx="109440" cy="109440"/>
            </a:xfrm>
            <a:prstGeom prst="arc">
              <a:avLst>
                <a:gd name="adj1" fmla="val 16200000"/>
                <a:gd name="adj2" fmla="val 5562293"/>
              </a:avLst>
            </a:prstGeom>
            <a:ln w="28575">
              <a:solidFill>
                <a:srgbClr val="00AEE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s-ES_tradnl" dirty="0"/>
            </a:p>
          </p:txBody>
        </p:sp>
        <p:sp>
          <p:nvSpPr>
            <p:cNvPr id="97" name="Arc 96">
              <a:extLst>
                <a:ext uri="{FF2B5EF4-FFF2-40B4-BE49-F238E27FC236}">
                  <a16:creationId xmlns:a16="http://schemas.microsoft.com/office/drawing/2014/main" id="{3FEB64F4-0A6D-8C49-AAA0-E3BABEAC949A}"/>
                </a:ext>
              </a:extLst>
            </p:cNvPr>
            <p:cNvSpPr>
              <a:spLocks noChangeAspect="1"/>
            </p:cNvSpPr>
            <p:nvPr/>
          </p:nvSpPr>
          <p:spPr>
            <a:xfrm rot="10800000">
              <a:off x="4200892" y="4432105"/>
              <a:ext cx="109440" cy="109440"/>
            </a:xfrm>
            <a:prstGeom prst="arc">
              <a:avLst>
                <a:gd name="adj1" fmla="val 16200000"/>
                <a:gd name="adj2" fmla="val 5562293"/>
              </a:avLst>
            </a:prstGeom>
            <a:ln w="28575">
              <a:solidFill>
                <a:srgbClr val="0092C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s-ES_tradnl" dirty="0"/>
            </a:p>
          </p:txBody>
        </p:sp>
      </p:grpSp>
      <p:sp>
        <p:nvSpPr>
          <p:cNvPr id="100" name="TextBox 99">
            <a:extLst>
              <a:ext uri="{FF2B5EF4-FFF2-40B4-BE49-F238E27FC236}">
                <a16:creationId xmlns:a16="http://schemas.microsoft.com/office/drawing/2014/main" id="{7EF01614-758F-5248-9DCB-0C3FAF63D012}"/>
              </a:ext>
            </a:extLst>
          </p:cNvPr>
          <p:cNvSpPr txBox="1"/>
          <p:nvPr/>
        </p:nvSpPr>
        <p:spPr>
          <a:xfrm>
            <a:off x="2208926" y="5081597"/>
            <a:ext cx="45764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1200" b="1" dirty="0">
                <a:solidFill>
                  <a:srgbClr val="00AEEF"/>
                </a:solidFill>
                <a:latin typeface="Filson Pro Book" panose="02000000000000000000" pitchFamily="2" charset="77"/>
              </a:rPr>
              <a:t>5.4</a:t>
            </a:r>
          </a:p>
        </p:txBody>
      </p:sp>
      <p:sp>
        <p:nvSpPr>
          <p:cNvPr id="101" name="TextBox 100">
            <a:extLst>
              <a:ext uri="{FF2B5EF4-FFF2-40B4-BE49-F238E27FC236}">
                <a16:creationId xmlns:a16="http://schemas.microsoft.com/office/drawing/2014/main" id="{BFD56D44-2065-EA4C-9E16-8B8165263819}"/>
              </a:ext>
            </a:extLst>
          </p:cNvPr>
          <p:cNvSpPr txBox="1"/>
          <p:nvPr/>
        </p:nvSpPr>
        <p:spPr>
          <a:xfrm>
            <a:off x="2763674" y="5456150"/>
            <a:ext cx="870368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_tradnl" sz="1100" dirty="0">
                <a:latin typeface="Gotham Medium" panose="02000604030000020004" pitchFamily="2" charset="0"/>
              </a:rPr>
              <a:t>Socialización de las partes interesadas internas y externas</a:t>
            </a:r>
          </a:p>
        </p:txBody>
      </p:sp>
      <p:grpSp>
        <p:nvGrpSpPr>
          <p:cNvPr id="102" name="Group 101">
            <a:extLst>
              <a:ext uri="{FF2B5EF4-FFF2-40B4-BE49-F238E27FC236}">
                <a16:creationId xmlns:a16="http://schemas.microsoft.com/office/drawing/2014/main" id="{4CAD9E6C-A1EF-B049-9C81-54347E44820B}"/>
              </a:ext>
            </a:extLst>
          </p:cNvPr>
          <p:cNvGrpSpPr/>
          <p:nvPr/>
        </p:nvGrpSpPr>
        <p:grpSpPr>
          <a:xfrm>
            <a:off x="2579366" y="5528150"/>
            <a:ext cx="109440" cy="109440"/>
            <a:chOff x="4200892" y="4432105"/>
            <a:chExt cx="109440" cy="109440"/>
          </a:xfrm>
        </p:grpSpPr>
        <p:grpSp>
          <p:nvGrpSpPr>
            <p:cNvPr id="105" name="Group 104">
              <a:extLst>
                <a:ext uri="{FF2B5EF4-FFF2-40B4-BE49-F238E27FC236}">
                  <a16:creationId xmlns:a16="http://schemas.microsoft.com/office/drawing/2014/main" id="{D088074E-74E7-0F42-BBA7-8CB8E6901BB7}"/>
                </a:ext>
              </a:extLst>
            </p:cNvPr>
            <p:cNvGrpSpPr>
              <a:grpSpLocks noChangeAspect="1"/>
            </p:cNvGrpSpPr>
            <p:nvPr/>
          </p:nvGrpSpPr>
          <p:grpSpPr>
            <a:xfrm rot="10800000">
              <a:off x="4210817" y="4439517"/>
              <a:ext cx="89587" cy="90000"/>
              <a:chOff x="3994150" y="4504881"/>
              <a:chExt cx="108000" cy="108498"/>
            </a:xfrm>
          </p:grpSpPr>
          <p:sp>
            <p:nvSpPr>
              <p:cNvPr id="118" name="Pie 117">
                <a:extLst>
                  <a:ext uri="{FF2B5EF4-FFF2-40B4-BE49-F238E27FC236}">
                    <a16:creationId xmlns:a16="http://schemas.microsoft.com/office/drawing/2014/main" id="{559AD766-49D3-0648-AAB7-18823E2BFAE6}"/>
                  </a:ext>
                </a:extLst>
              </p:cNvPr>
              <p:cNvSpPr/>
              <p:nvPr/>
            </p:nvSpPr>
            <p:spPr>
              <a:xfrm>
                <a:off x="3994150" y="4504881"/>
                <a:ext cx="108000" cy="108000"/>
              </a:xfrm>
              <a:prstGeom prst="pie">
                <a:avLst>
                  <a:gd name="adj1" fmla="val 5400000"/>
                  <a:gd name="adj2" fmla="val 16200000"/>
                </a:avLst>
              </a:prstGeom>
              <a:solidFill>
                <a:srgbClr val="C2E6E4"/>
              </a:solidFill>
              <a:ln w="254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_tradnl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19" name="Pie 118">
                <a:extLst>
                  <a:ext uri="{FF2B5EF4-FFF2-40B4-BE49-F238E27FC236}">
                    <a16:creationId xmlns:a16="http://schemas.microsoft.com/office/drawing/2014/main" id="{B94DFAC1-0196-BA4E-834F-3E8807B0289D}"/>
                  </a:ext>
                </a:extLst>
              </p:cNvPr>
              <p:cNvSpPr/>
              <p:nvPr/>
            </p:nvSpPr>
            <p:spPr>
              <a:xfrm rot="10800000">
                <a:off x="3994150" y="4505379"/>
                <a:ext cx="108000" cy="108000"/>
              </a:xfrm>
              <a:prstGeom prst="pie">
                <a:avLst>
                  <a:gd name="adj1" fmla="val 5400000"/>
                  <a:gd name="adj2" fmla="val 16200000"/>
                </a:avLst>
              </a:prstGeom>
              <a:solidFill>
                <a:srgbClr val="A0DADD"/>
              </a:solidFill>
              <a:ln w="254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_tradnl" dirty="0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116" name="Arc 115">
              <a:extLst>
                <a:ext uri="{FF2B5EF4-FFF2-40B4-BE49-F238E27FC236}">
                  <a16:creationId xmlns:a16="http://schemas.microsoft.com/office/drawing/2014/main" id="{3CC5F825-7B90-8448-A7DC-0D5F588AFB37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4200892" y="4432105"/>
              <a:ext cx="109440" cy="109440"/>
            </a:xfrm>
            <a:prstGeom prst="arc">
              <a:avLst>
                <a:gd name="adj1" fmla="val 16200000"/>
                <a:gd name="adj2" fmla="val 5562293"/>
              </a:avLst>
            </a:prstGeom>
            <a:ln w="28575">
              <a:solidFill>
                <a:srgbClr val="00AEE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s-ES_tradnl" dirty="0"/>
            </a:p>
          </p:txBody>
        </p:sp>
        <p:sp>
          <p:nvSpPr>
            <p:cNvPr id="117" name="Arc 116">
              <a:extLst>
                <a:ext uri="{FF2B5EF4-FFF2-40B4-BE49-F238E27FC236}">
                  <a16:creationId xmlns:a16="http://schemas.microsoft.com/office/drawing/2014/main" id="{3C907ED2-3017-F342-AEBC-011DC07D7F29}"/>
                </a:ext>
              </a:extLst>
            </p:cNvPr>
            <p:cNvSpPr>
              <a:spLocks noChangeAspect="1"/>
            </p:cNvSpPr>
            <p:nvPr/>
          </p:nvSpPr>
          <p:spPr>
            <a:xfrm rot="10800000">
              <a:off x="4200892" y="4432105"/>
              <a:ext cx="109440" cy="109440"/>
            </a:xfrm>
            <a:prstGeom prst="arc">
              <a:avLst>
                <a:gd name="adj1" fmla="val 16200000"/>
                <a:gd name="adj2" fmla="val 5562293"/>
              </a:avLst>
            </a:prstGeom>
            <a:ln w="28575">
              <a:solidFill>
                <a:srgbClr val="0092C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s-ES_tradnl" dirty="0"/>
            </a:p>
          </p:txBody>
        </p:sp>
      </p:grpSp>
      <p:sp>
        <p:nvSpPr>
          <p:cNvPr id="120" name="TextBox 119">
            <a:extLst>
              <a:ext uri="{FF2B5EF4-FFF2-40B4-BE49-F238E27FC236}">
                <a16:creationId xmlns:a16="http://schemas.microsoft.com/office/drawing/2014/main" id="{C2B6A373-70AA-1C48-BCB3-16623217944F}"/>
              </a:ext>
            </a:extLst>
          </p:cNvPr>
          <p:cNvSpPr txBox="1"/>
          <p:nvPr/>
        </p:nvSpPr>
        <p:spPr>
          <a:xfrm>
            <a:off x="2208926" y="5456150"/>
            <a:ext cx="45764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1200" b="1" dirty="0">
                <a:solidFill>
                  <a:srgbClr val="00AEEF"/>
                </a:solidFill>
                <a:latin typeface="Filson Pro Book" panose="02000000000000000000" pitchFamily="2" charset="77"/>
              </a:rPr>
              <a:t>5.5</a:t>
            </a:r>
          </a:p>
        </p:txBody>
      </p:sp>
      <p:sp>
        <p:nvSpPr>
          <p:cNvPr id="121" name="TextBox 120">
            <a:extLst>
              <a:ext uri="{FF2B5EF4-FFF2-40B4-BE49-F238E27FC236}">
                <a16:creationId xmlns:a16="http://schemas.microsoft.com/office/drawing/2014/main" id="{65D4AD27-47FA-214B-AA7A-2DBA0CD471FA}"/>
              </a:ext>
            </a:extLst>
          </p:cNvPr>
          <p:cNvSpPr txBox="1"/>
          <p:nvPr/>
        </p:nvSpPr>
        <p:spPr>
          <a:xfrm>
            <a:off x="2763674" y="5887477"/>
            <a:ext cx="805180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_tradnl" sz="1100" dirty="0">
                <a:latin typeface="Gotham Medium" panose="02000604030000020004" pitchFamily="2" charset="0"/>
              </a:rPr>
              <a:t>Socialización de las necesidades y expectativas de las partes interesadas internas y externas (si existen actas o videos de reunión con las partes interesadas se muestran)</a:t>
            </a:r>
          </a:p>
        </p:txBody>
      </p:sp>
      <p:grpSp>
        <p:nvGrpSpPr>
          <p:cNvPr id="122" name="Group 121">
            <a:extLst>
              <a:ext uri="{FF2B5EF4-FFF2-40B4-BE49-F238E27FC236}">
                <a16:creationId xmlns:a16="http://schemas.microsoft.com/office/drawing/2014/main" id="{DF29FA2F-6062-CB42-87B5-C332C4906BB7}"/>
              </a:ext>
            </a:extLst>
          </p:cNvPr>
          <p:cNvGrpSpPr/>
          <p:nvPr/>
        </p:nvGrpSpPr>
        <p:grpSpPr>
          <a:xfrm>
            <a:off x="2579366" y="5959477"/>
            <a:ext cx="109440" cy="109440"/>
            <a:chOff x="4200892" y="4432105"/>
            <a:chExt cx="109440" cy="109440"/>
          </a:xfrm>
        </p:grpSpPr>
        <p:grpSp>
          <p:nvGrpSpPr>
            <p:cNvPr id="123" name="Group 122">
              <a:extLst>
                <a:ext uri="{FF2B5EF4-FFF2-40B4-BE49-F238E27FC236}">
                  <a16:creationId xmlns:a16="http://schemas.microsoft.com/office/drawing/2014/main" id="{76985890-CED4-C548-B739-C231BC2A2073}"/>
                </a:ext>
              </a:extLst>
            </p:cNvPr>
            <p:cNvGrpSpPr>
              <a:grpSpLocks noChangeAspect="1"/>
            </p:cNvGrpSpPr>
            <p:nvPr/>
          </p:nvGrpSpPr>
          <p:grpSpPr>
            <a:xfrm rot="10800000">
              <a:off x="4210817" y="4439517"/>
              <a:ext cx="89587" cy="90000"/>
              <a:chOff x="3994150" y="4504881"/>
              <a:chExt cx="108000" cy="108498"/>
            </a:xfrm>
          </p:grpSpPr>
          <p:sp>
            <p:nvSpPr>
              <p:cNvPr id="126" name="Pie 125">
                <a:extLst>
                  <a:ext uri="{FF2B5EF4-FFF2-40B4-BE49-F238E27FC236}">
                    <a16:creationId xmlns:a16="http://schemas.microsoft.com/office/drawing/2014/main" id="{BAE742D2-D299-C44D-AAFC-897742E67AF1}"/>
                  </a:ext>
                </a:extLst>
              </p:cNvPr>
              <p:cNvSpPr/>
              <p:nvPr/>
            </p:nvSpPr>
            <p:spPr>
              <a:xfrm>
                <a:off x="3994150" y="4504881"/>
                <a:ext cx="108000" cy="108000"/>
              </a:xfrm>
              <a:prstGeom prst="pie">
                <a:avLst>
                  <a:gd name="adj1" fmla="val 5400000"/>
                  <a:gd name="adj2" fmla="val 16200000"/>
                </a:avLst>
              </a:prstGeom>
              <a:solidFill>
                <a:srgbClr val="C2E6E4"/>
              </a:solidFill>
              <a:ln w="254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_tradnl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27" name="Pie 126">
                <a:extLst>
                  <a:ext uri="{FF2B5EF4-FFF2-40B4-BE49-F238E27FC236}">
                    <a16:creationId xmlns:a16="http://schemas.microsoft.com/office/drawing/2014/main" id="{2DC627E9-445D-BE4E-ADC8-38990604CBEE}"/>
                  </a:ext>
                </a:extLst>
              </p:cNvPr>
              <p:cNvSpPr/>
              <p:nvPr/>
            </p:nvSpPr>
            <p:spPr>
              <a:xfrm rot="10800000">
                <a:off x="3994150" y="4505379"/>
                <a:ext cx="108000" cy="108000"/>
              </a:xfrm>
              <a:prstGeom prst="pie">
                <a:avLst>
                  <a:gd name="adj1" fmla="val 5400000"/>
                  <a:gd name="adj2" fmla="val 16200000"/>
                </a:avLst>
              </a:prstGeom>
              <a:solidFill>
                <a:srgbClr val="A0DADD"/>
              </a:solidFill>
              <a:ln w="254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_tradnl" dirty="0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124" name="Arc 123">
              <a:extLst>
                <a:ext uri="{FF2B5EF4-FFF2-40B4-BE49-F238E27FC236}">
                  <a16:creationId xmlns:a16="http://schemas.microsoft.com/office/drawing/2014/main" id="{F9EB26F2-20ED-0146-A083-FAA458101350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4200892" y="4432105"/>
              <a:ext cx="109440" cy="109440"/>
            </a:xfrm>
            <a:prstGeom prst="arc">
              <a:avLst>
                <a:gd name="adj1" fmla="val 16200000"/>
                <a:gd name="adj2" fmla="val 5562293"/>
              </a:avLst>
            </a:prstGeom>
            <a:ln w="28575">
              <a:solidFill>
                <a:srgbClr val="00AEE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s-ES_tradnl" dirty="0"/>
            </a:p>
          </p:txBody>
        </p:sp>
        <p:sp>
          <p:nvSpPr>
            <p:cNvPr id="125" name="Arc 124">
              <a:extLst>
                <a:ext uri="{FF2B5EF4-FFF2-40B4-BE49-F238E27FC236}">
                  <a16:creationId xmlns:a16="http://schemas.microsoft.com/office/drawing/2014/main" id="{5A1C067B-2EFD-B943-A512-9784FDB66AD3}"/>
                </a:ext>
              </a:extLst>
            </p:cNvPr>
            <p:cNvSpPr>
              <a:spLocks noChangeAspect="1"/>
            </p:cNvSpPr>
            <p:nvPr/>
          </p:nvSpPr>
          <p:spPr>
            <a:xfrm rot="10800000">
              <a:off x="4200892" y="4432105"/>
              <a:ext cx="109440" cy="109440"/>
            </a:xfrm>
            <a:prstGeom prst="arc">
              <a:avLst>
                <a:gd name="adj1" fmla="val 16200000"/>
                <a:gd name="adj2" fmla="val 5562293"/>
              </a:avLst>
            </a:prstGeom>
            <a:ln w="28575">
              <a:solidFill>
                <a:srgbClr val="0092C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s-ES_tradnl" dirty="0"/>
            </a:p>
          </p:txBody>
        </p:sp>
      </p:grpSp>
      <p:sp>
        <p:nvSpPr>
          <p:cNvPr id="128" name="TextBox 127">
            <a:extLst>
              <a:ext uri="{FF2B5EF4-FFF2-40B4-BE49-F238E27FC236}">
                <a16:creationId xmlns:a16="http://schemas.microsoft.com/office/drawing/2014/main" id="{A905260B-F9A1-BB46-B1FE-655E255108B5}"/>
              </a:ext>
            </a:extLst>
          </p:cNvPr>
          <p:cNvSpPr txBox="1"/>
          <p:nvPr/>
        </p:nvSpPr>
        <p:spPr>
          <a:xfrm>
            <a:off x="2208926" y="5887477"/>
            <a:ext cx="45764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1200" b="1" dirty="0">
                <a:solidFill>
                  <a:srgbClr val="00AEEF"/>
                </a:solidFill>
                <a:latin typeface="Filson Pro Book" panose="02000000000000000000" pitchFamily="2" charset="77"/>
              </a:rPr>
              <a:t>5.6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2386DDC-FE44-B441-8FE2-B3FB86D10ED4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1600" y="4713024"/>
            <a:ext cx="1080000" cy="1080000"/>
          </a:xfrm>
          <a:prstGeom prst="rect">
            <a:avLst/>
          </a:prstGeom>
        </p:spPr>
      </p:pic>
      <p:pic>
        <p:nvPicPr>
          <p:cNvPr id="79" name="Picture 78">
            <a:extLst>
              <a:ext uri="{FF2B5EF4-FFF2-40B4-BE49-F238E27FC236}">
                <a16:creationId xmlns:a16="http://schemas.microsoft.com/office/drawing/2014/main" id="{8B9741F6-A2D3-144E-A0A8-2CE1D5095E39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2901253" y="3251028"/>
            <a:ext cx="2614613" cy="753548"/>
          </a:xfrm>
          <a:prstGeom prst="rect">
            <a:avLst/>
          </a:prstGeom>
        </p:spPr>
      </p:pic>
      <p:pic>
        <p:nvPicPr>
          <p:cNvPr id="81" name="Picture 80">
            <a:extLst>
              <a:ext uri="{FF2B5EF4-FFF2-40B4-BE49-F238E27FC236}">
                <a16:creationId xmlns:a16="http://schemas.microsoft.com/office/drawing/2014/main" id="{6718BEED-6E17-0543-986E-81446AFA7F0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flipV="1">
            <a:off x="3211424" y="3674802"/>
            <a:ext cx="7429952" cy="332234"/>
          </a:xfrm>
          <a:prstGeom prst="rect">
            <a:avLst/>
          </a:prstGeom>
        </p:spPr>
      </p:pic>
      <p:pic>
        <p:nvPicPr>
          <p:cNvPr id="84" name="Picture 83">
            <a:extLst>
              <a:ext uri="{FF2B5EF4-FFF2-40B4-BE49-F238E27FC236}">
                <a16:creationId xmlns:a16="http://schemas.microsoft.com/office/drawing/2014/main" id="{94B3CA0C-CA98-AD46-8EE6-F130497B3E4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410643" y="3258239"/>
            <a:ext cx="7230733" cy="416563"/>
          </a:xfrm>
          <a:prstGeom prst="rect">
            <a:avLst/>
          </a:prstGeom>
        </p:spPr>
      </p:pic>
      <p:pic>
        <p:nvPicPr>
          <p:cNvPr id="113" name="Picture 112">
            <a:hlinkClick r:id="rId7"/>
            <a:extLst>
              <a:ext uri="{FF2B5EF4-FFF2-40B4-BE49-F238E27FC236}">
                <a16:creationId xmlns:a16="http://schemas.microsoft.com/office/drawing/2014/main" id="{FD5C7E95-1948-BC49-9C7B-86781B19BB6B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227414" y="2808008"/>
            <a:ext cx="827924" cy="1305572"/>
          </a:xfrm>
          <a:prstGeom prst="rect">
            <a:avLst/>
          </a:prstGeom>
        </p:spPr>
      </p:pic>
      <p:sp>
        <p:nvSpPr>
          <p:cNvPr id="114" name="TextBox 113">
            <a:extLst>
              <a:ext uri="{FF2B5EF4-FFF2-40B4-BE49-F238E27FC236}">
                <a16:creationId xmlns:a16="http://schemas.microsoft.com/office/drawing/2014/main" id="{93A26ED7-7768-AD48-8864-FA5B3F66FCE3}"/>
              </a:ext>
            </a:extLst>
          </p:cNvPr>
          <p:cNvSpPr txBox="1">
            <a:spLocks noChangeAspect="1"/>
          </p:cNvSpPr>
          <p:nvPr/>
        </p:nvSpPr>
        <p:spPr>
          <a:xfrm>
            <a:off x="3535666" y="3265257"/>
            <a:ext cx="6540836" cy="4462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1200" b="1" dirty="0">
                <a:solidFill>
                  <a:srgbClr val="003D58"/>
                </a:solidFill>
                <a:latin typeface="Gotham Medium" panose="02000604030000020004" pitchFamily="2" charset="0"/>
              </a:rPr>
              <a:t>LO EXPLICA UN JUEZ O UN MAGISTRADO (SEGÚN EL CASO)</a:t>
            </a:r>
            <a:endParaRPr lang="es-ES_tradnl" sz="1100" b="1" dirty="0">
              <a:solidFill>
                <a:srgbClr val="414042"/>
              </a:solidFill>
              <a:latin typeface="Gotham Medium" panose="02000604030000020004" pitchFamily="2" charset="0"/>
            </a:endParaRPr>
          </a:p>
          <a:p>
            <a:pPr algn="ctr"/>
            <a:r>
              <a:rPr lang="es-ES_tradnl" sz="1100" dirty="0">
                <a:solidFill>
                  <a:srgbClr val="414042"/>
                </a:solidFill>
                <a:latin typeface="Gotham Medium" panose="02000604030000020004" pitchFamily="2" charset="0"/>
              </a:rPr>
              <a:t>Descárguelo en el siguiente link</a:t>
            </a:r>
          </a:p>
        </p:txBody>
      </p:sp>
      <p:sp>
        <p:nvSpPr>
          <p:cNvPr id="115" name="TextBox 114">
            <a:hlinkClick r:id="rId7"/>
            <a:extLst>
              <a:ext uri="{FF2B5EF4-FFF2-40B4-BE49-F238E27FC236}">
                <a16:creationId xmlns:a16="http://schemas.microsoft.com/office/drawing/2014/main" id="{22C39D82-6153-9243-8E38-AA6C3DBDBF16}"/>
              </a:ext>
            </a:extLst>
          </p:cNvPr>
          <p:cNvSpPr txBox="1">
            <a:spLocks noChangeAspect="1"/>
          </p:cNvSpPr>
          <p:nvPr/>
        </p:nvSpPr>
        <p:spPr>
          <a:xfrm>
            <a:off x="2901253" y="3739524"/>
            <a:ext cx="7429944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900" b="1" dirty="0">
                <a:solidFill>
                  <a:schemeClr val="bg1"/>
                </a:solidFill>
                <a:latin typeface="Gotham Medium" panose="02000604030000020004" pitchFamily="2" charset="0"/>
              </a:rPr>
              <a:t>www.ramajudicial.gov.co/web/sistema-integrado-gestion-de-la-calidad-y-el-medio-ambiente/plataforma-estratégica</a:t>
            </a:r>
          </a:p>
        </p:txBody>
      </p:sp>
    </p:spTree>
    <p:extLst>
      <p:ext uri="{BB962C8B-B14F-4D97-AF65-F5344CB8AC3E}">
        <p14:creationId xmlns:p14="http://schemas.microsoft.com/office/powerpoint/2010/main" val="317502934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Rectangle 47">
            <a:extLst>
              <a:ext uri="{FF2B5EF4-FFF2-40B4-BE49-F238E27FC236}">
                <a16:creationId xmlns:a16="http://schemas.microsoft.com/office/drawing/2014/main" id="{5872FBF8-8A93-1841-9B41-1BB17F47D011}"/>
              </a:ext>
            </a:extLst>
          </p:cNvPr>
          <p:cNvSpPr/>
          <p:nvPr/>
        </p:nvSpPr>
        <p:spPr>
          <a:xfrm>
            <a:off x="244710" y="2279394"/>
            <a:ext cx="7070490" cy="239863"/>
          </a:xfrm>
          <a:prstGeom prst="rect">
            <a:avLst/>
          </a:prstGeom>
          <a:solidFill>
            <a:srgbClr val="0092C8"/>
          </a:solidFill>
          <a:ln>
            <a:solidFill>
              <a:srgbClr val="0092C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 dirty="0"/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A20CCA48-E86D-A642-9815-64CAC1E2534A}"/>
              </a:ext>
            </a:extLst>
          </p:cNvPr>
          <p:cNvSpPr txBox="1"/>
          <p:nvPr/>
        </p:nvSpPr>
        <p:spPr>
          <a:xfrm>
            <a:off x="191887" y="2245226"/>
            <a:ext cx="801158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1400" b="1" dirty="0">
                <a:solidFill>
                  <a:schemeClr val="bg1"/>
                </a:solidFill>
                <a:latin typeface="Gotham Medium" panose="02000604030000020004" pitchFamily="2" charset="0"/>
              </a:rPr>
              <a:t>VI. / SISTEMA DE GESTIÓN DE LA CALIDAD: PLATAFORMA ESTRATÉGICA </a:t>
            </a:r>
          </a:p>
        </p:txBody>
      </p:sp>
      <p:cxnSp>
        <p:nvCxnSpPr>
          <p:cNvPr id="223" name="Straight Connector 222">
            <a:extLst>
              <a:ext uri="{FF2B5EF4-FFF2-40B4-BE49-F238E27FC236}">
                <a16:creationId xmlns:a16="http://schemas.microsoft.com/office/drawing/2014/main" id="{7C78A125-F35A-4B43-AF3F-65888664A907}"/>
              </a:ext>
            </a:extLst>
          </p:cNvPr>
          <p:cNvCxnSpPr>
            <a:cxnSpLocks/>
          </p:cNvCxnSpPr>
          <p:nvPr/>
        </p:nvCxnSpPr>
        <p:spPr>
          <a:xfrm>
            <a:off x="5961980" y="2979210"/>
            <a:ext cx="0" cy="792000"/>
          </a:xfrm>
          <a:prstGeom prst="line">
            <a:avLst/>
          </a:prstGeom>
          <a:ln w="57150" cap="rnd">
            <a:solidFill>
              <a:srgbClr val="F6C04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TextBox 44">
            <a:extLst>
              <a:ext uri="{FF2B5EF4-FFF2-40B4-BE49-F238E27FC236}">
                <a16:creationId xmlns:a16="http://schemas.microsoft.com/office/drawing/2014/main" id="{D83B896E-6536-A342-A503-C7A3F085EAAF}"/>
              </a:ext>
            </a:extLst>
          </p:cNvPr>
          <p:cNvSpPr txBox="1"/>
          <p:nvPr/>
        </p:nvSpPr>
        <p:spPr>
          <a:xfrm>
            <a:off x="1236147" y="1430563"/>
            <a:ext cx="6255302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_tradnl" sz="3000" b="1" dirty="0">
                <a:solidFill>
                  <a:srgbClr val="00AEEF"/>
                </a:solidFill>
                <a:latin typeface="Filson Pro Book" panose="02000000000000000000" pitchFamily="2" charset="77"/>
              </a:rPr>
              <a:t>DESARROLLO DE LA AUDITORÍA</a:t>
            </a:r>
          </a:p>
        </p:txBody>
      </p:sp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id="{768C9111-165C-8440-A8C9-ECA52C687868}"/>
              </a:ext>
            </a:extLst>
          </p:cNvPr>
          <p:cNvCxnSpPr/>
          <p:nvPr/>
        </p:nvCxnSpPr>
        <p:spPr>
          <a:xfrm>
            <a:off x="1324841" y="1886802"/>
            <a:ext cx="6084000" cy="0"/>
          </a:xfrm>
          <a:prstGeom prst="line">
            <a:avLst/>
          </a:prstGeom>
          <a:ln w="19050">
            <a:solidFill>
              <a:srgbClr val="F6C04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Rectangle 46">
            <a:extLst>
              <a:ext uri="{FF2B5EF4-FFF2-40B4-BE49-F238E27FC236}">
                <a16:creationId xmlns:a16="http://schemas.microsoft.com/office/drawing/2014/main" id="{31174E40-FED5-454B-8523-19C03FF37005}"/>
              </a:ext>
            </a:extLst>
          </p:cNvPr>
          <p:cNvSpPr/>
          <p:nvPr/>
        </p:nvSpPr>
        <p:spPr>
          <a:xfrm>
            <a:off x="3175" y="2278279"/>
            <a:ext cx="238360" cy="240785"/>
          </a:xfrm>
          <a:prstGeom prst="rect">
            <a:avLst/>
          </a:prstGeom>
          <a:solidFill>
            <a:srgbClr val="6DCFF6"/>
          </a:solidFill>
          <a:ln>
            <a:solidFill>
              <a:srgbClr val="6DCFF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 dirty="0"/>
          </a:p>
        </p:txBody>
      </p:sp>
      <p:sp>
        <p:nvSpPr>
          <p:cNvPr id="70" name="Rectangle 69">
            <a:extLst>
              <a:ext uri="{FF2B5EF4-FFF2-40B4-BE49-F238E27FC236}">
                <a16:creationId xmlns:a16="http://schemas.microsoft.com/office/drawing/2014/main" id="{3B32B5E7-ED45-6945-942B-69C68272165A}"/>
              </a:ext>
            </a:extLst>
          </p:cNvPr>
          <p:cNvSpPr/>
          <p:nvPr/>
        </p:nvSpPr>
        <p:spPr>
          <a:xfrm>
            <a:off x="1095375" y="1163241"/>
            <a:ext cx="100800" cy="154384"/>
          </a:xfrm>
          <a:prstGeom prst="rect">
            <a:avLst/>
          </a:prstGeom>
          <a:solidFill>
            <a:srgbClr val="EE7D2E"/>
          </a:solidFill>
          <a:ln>
            <a:solidFill>
              <a:srgbClr val="EE7D2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 dirty="0"/>
          </a:p>
        </p:txBody>
      </p:sp>
      <p:sp>
        <p:nvSpPr>
          <p:cNvPr id="71" name="Rectangle 70">
            <a:extLst>
              <a:ext uri="{FF2B5EF4-FFF2-40B4-BE49-F238E27FC236}">
                <a16:creationId xmlns:a16="http://schemas.microsoft.com/office/drawing/2014/main" id="{A0F48E4F-354E-8D42-B488-D1086A08F77B}"/>
              </a:ext>
            </a:extLst>
          </p:cNvPr>
          <p:cNvSpPr/>
          <p:nvPr/>
        </p:nvSpPr>
        <p:spPr>
          <a:xfrm>
            <a:off x="1095375" y="1317624"/>
            <a:ext cx="100800" cy="574373"/>
          </a:xfrm>
          <a:prstGeom prst="rect">
            <a:avLst/>
          </a:prstGeom>
          <a:solidFill>
            <a:srgbClr val="F6C042"/>
          </a:solidFill>
          <a:ln>
            <a:solidFill>
              <a:srgbClr val="F6C04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 dirty="0"/>
          </a:p>
        </p:txBody>
      </p:sp>
      <p:sp>
        <p:nvSpPr>
          <p:cNvPr id="72" name="Rectangle 71">
            <a:extLst>
              <a:ext uri="{FF2B5EF4-FFF2-40B4-BE49-F238E27FC236}">
                <a16:creationId xmlns:a16="http://schemas.microsoft.com/office/drawing/2014/main" id="{1FA732A3-7B1A-284E-AE6F-12A67BEB5B54}"/>
              </a:ext>
            </a:extLst>
          </p:cNvPr>
          <p:cNvSpPr/>
          <p:nvPr/>
        </p:nvSpPr>
        <p:spPr>
          <a:xfrm>
            <a:off x="0" y="1173110"/>
            <a:ext cx="238360" cy="720000"/>
          </a:xfrm>
          <a:prstGeom prst="rect">
            <a:avLst/>
          </a:prstGeom>
          <a:solidFill>
            <a:srgbClr val="00AEEF"/>
          </a:solidFill>
          <a:ln>
            <a:solidFill>
              <a:srgbClr val="00AEE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 dirty="0"/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A7C30E5C-621F-F04F-AD83-7C213D62479D}"/>
              </a:ext>
            </a:extLst>
          </p:cNvPr>
          <p:cNvSpPr/>
          <p:nvPr/>
        </p:nvSpPr>
        <p:spPr>
          <a:xfrm>
            <a:off x="241710" y="1171998"/>
            <a:ext cx="753372" cy="720000"/>
          </a:xfrm>
          <a:prstGeom prst="rect">
            <a:avLst/>
          </a:prstGeom>
          <a:solidFill>
            <a:srgbClr val="002A41"/>
          </a:solidFill>
          <a:ln>
            <a:solidFill>
              <a:srgbClr val="002A4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 dirty="0"/>
          </a:p>
        </p:txBody>
      </p:sp>
      <p:sp>
        <p:nvSpPr>
          <p:cNvPr id="82" name="TextBox 81">
            <a:extLst>
              <a:ext uri="{FF2B5EF4-FFF2-40B4-BE49-F238E27FC236}">
                <a16:creationId xmlns:a16="http://schemas.microsoft.com/office/drawing/2014/main" id="{8B6663FE-9C5B-714F-8438-E6501F7F15CD}"/>
              </a:ext>
            </a:extLst>
          </p:cNvPr>
          <p:cNvSpPr txBox="1"/>
          <p:nvPr/>
        </p:nvSpPr>
        <p:spPr>
          <a:xfrm>
            <a:off x="147768" y="1151130"/>
            <a:ext cx="946093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_tradnl" sz="4400" b="1" dirty="0">
                <a:solidFill>
                  <a:schemeClr val="bg1"/>
                </a:solidFill>
                <a:latin typeface="Filson Pro Book" panose="02000000000000000000" pitchFamily="2" charset="77"/>
              </a:rPr>
              <a:t>02</a:t>
            </a:r>
          </a:p>
        </p:txBody>
      </p:sp>
      <p:sp>
        <p:nvSpPr>
          <p:cNvPr id="100" name="TextBox 99">
            <a:extLst>
              <a:ext uri="{FF2B5EF4-FFF2-40B4-BE49-F238E27FC236}">
                <a16:creationId xmlns:a16="http://schemas.microsoft.com/office/drawing/2014/main" id="{4538E793-6C30-F146-9C08-53940C8BB204}"/>
              </a:ext>
            </a:extLst>
          </p:cNvPr>
          <p:cNvSpPr txBox="1"/>
          <p:nvPr/>
        </p:nvSpPr>
        <p:spPr>
          <a:xfrm>
            <a:off x="2760073" y="2956352"/>
            <a:ext cx="765162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_tradnl" sz="1100" dirty="0">
                <a:latin typeface="Gotham Medium" panose="02000604030000020004" pitchFamily="2" charset="0"/>
              </a:rPr>
              <a:t>Misión</a:t>
            </a:r>
          </a:p>
        </p:txBody>
      </p:sp>
      <p:sp>
        <p:nvSpPr>
          <p:cNvPr id="101" name="TextBox 100">
            <a:extLst>
              <a:ext uri="{FF2B5EF4-FFF2-40B4-BE49-F238E27FC236}">
                <a16:creationId xmlns:a16="http://schemas.microsoft.com/office/drawing/2014/main" id="{4ABD600C-7B18-534B-9198-167972296CCE}"/>
              </a:ext>
            </a:extLst>
          </p:cNvPr>
          <p:cNvSpPr txBox="1"/>
          <p:nvPr/>
        </p:nvSpPr>
        <p:spPr>
          <a:xfrm>
            <a:off x="2760073" y="3243600"/>
            <a:ext cx="765162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_tradnl" sz="1100" dirty="0">
                <a:latin typeface="Gotham Medium" panose="02000604030000020004" pitchFamily="2" charset="0"/>
              </a:rPr>
              <a:t>Visión</a:t>
            </a:r>
          </a:p>
        </p:txBody>
      </p:sp>
      <p:cxnSp>
        <p:nvCxnSpPr>
          <p:cNvPr id="102" name="Straight Connector 101">
            <a:extLst>
              <a:ext uri="{FF2B5EF4-FFF2-40B4-BE49-F238E27FC236}">
                <a16:creationId xmlns:a16="http://schemas.microsoft.com/office/drawing/2014/main" id="{C80CEDA5-6832-4443-8D08-161F454D536F}"/>
              </a:ext>
            </a:extLst>
          </p:cNvPr>
          <p:cNvCxnSpPr>
            <a:cxnSpLocks/>
          </p:cNvCxnSpPr>
          <p:nvPr/>
        </p:nvCxnSpPr>
        <p:spPr>
          <a:xfrm>
            <a:off x="2633633" y="2977857"/>
            <a:ext cx="0" cy="1080000"/>
          </a:xfrm>
          <a:prstGeom prst="line">
            <a:avLst/>
          </a:prstGeom>
          <a:ln w="57150" cap="rnd">
            <a:solidFill>
              <a:srgbClr val="F6C04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05" name="Group 104">
            <a:extLst>
              <a:ext uri="{FF2B5EF4-FFF2-40B4-BE49-F238E27FC236}">
                <a16:creationId xmlns:a16="http://schemas.microsoft.com/office/drawing/2014/main" id="{F92D2BA8-4210-BC4F-90FE-97F981A42945}"/>
              </a:ext>
            </a:extLst>
          </p:cNvPr>
          <p:cNvGrpSpPr/>
          <p:nvPr/>
        </p:nvGrpSpPr>
        <p:grpSpPr>
          <a:xfrm>
            <a:off x="2578943" y="3028352"/>
            <a:ext cx="109440" cy="109440"/>
            <a:chOff x="4200892" y="4432105"/>
            <a:chExt cx="109440" cy="109440"/>
          </a:xfrm>
        </p:grpSpPr>
        <p:grpSp>
          <p:nvGrpSpPr>
            <p:cNvPr id="116" name="Group 115">
              <a:extLst>
                <a:ext uri="{FF2B5EF4-FFF2-40B4-BE49-F238E27FC236}">
                  <a16:creationId xmlns:a16="http://schemas.microsoft.com/office/drawing/2014/main" id="{DA19DEE7-8E5F-6342-B63F-CF262EB6DA52}"/>
                </a:ext>
              </a:extLst>
            </p:cNvPr>
            <p:cNvGrpSpPr>
              <a:grpSpLocks noChangeAspect="1"/>
            </p:cNvGrpSpPr>
            <p:nvPr/>
          </p:nvGrpSpPr>
          <p:grpSpPr>
            <a:xfrm rot="10800000">
              <a:off x="4210817" y="4439517"/>
              <a:ext cx="89587" cy="90000"/>
              <a:chOff x="3994150" y="4504881"/>
              <a:chExt cx="108000" cy="108498"/>
            </a:xfrm>
          </p:grpSpPr>
          <p:sp>
            <p:nvSpPr>
              <p:cNvPr id="119" name="Pie 118">
                <a:extLst>
                  <a:ext uri="{FF2B5EF4-FFF2-40B4-BE49-F238E27FC236}">
                    <a16:creationId xmlns:a16="http://schemas.microsoft.com/office/drawing/2014/main" id="{570D9E5C-3914-124B-9E12-AB2D0BCB1650}"/>
                  </a:ext>
                </a:extLst>
              </p:cNvPr>
              <p:cNvSpPr/>
              <p:nvPr/>
            </p:nvSpPr>
            <p:spPr>
              <a:xfrm>
                <a:off x="3994150" y="4504881"/>
                <a:ext cx="108000" cy="108000"/>
              </a:xfrm>
              <a:prstGeom prst="pie">
                <a:avLst>
                  <a:gd name="adj1" fmla="val 5400000"/>
                  <a:gd name="adj2" fmla="val 16200000"/>
                </a:avLst>
              </a:prstGeom>
              <a:solidFill>
                <a:srgbClr val="C2E6E4"/>
              </a:solidFill>
              <a:ln w="254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_tradnl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20" name="Pie 119">
                <a:extLst>
                  <a:ext uri="{FF2B5EF4-FFF2-40B4-BE49-F238E27FC236}">
                    <a16:creationId xmlns:a16="http://schemas.microsoft.com/office/drawing/2014/main" id="{905422B9-9F52-384A-A5FE-317FCBFB1337}"/>
                  </a:ext>
                </a:extLst>
              </p:cNvPr>
              <p:cNvSpPr/>
              <p:nvPr/>
            </p:nvSpPr>
            <p:spPr>
              <a:xfrm rot="10800000">
                <a:off x="3994150" y="4505379"/>
                <a:ext cx="108000" cy="108000"/>
              </a:xfrm>
              <a:prstGeom prst="pie">
                <a:avLst>
                  <a:gd name="adj1" fmla="val 5400000"/>
                  <a:gd name="adj2" fmla="val 16200000"/>
                </a:avLst>
              </a:prstGeom>
              <a:solidFill>
                <a:srgbClr val="A0DADD"/>
              </a:solidFill>
              <a:ln w="254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_tradnl" dirty="0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117" name="Arc 116">
              <a:extLst>
                <a:ext uri="{FF2B5EF4-FFF2-40B4-BE49-F238E27FC236}">
                  <a16:creationId xmlns:a16="http://schemas.microsoft.com/office/drawing/2014/main" id="{89E1DF72-9B1F-0446-99F7-2DADB0BCACF9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4200892" y="4432105"/>
              <a:ext cx="109440" cy="109440"/>
            </a:xfrm>
            <a:prstGeom prst="arc">
              <a:avLst>
                <a:gd name="adj1" fmla="val 16200000"/>
                <a:gd name="adj2" fmla="val 5562293"/>
              </a:avLst>
            </a:prstGeom>
            <a:ln w="28575">
              <a:solidFill>
                <a:srgbClr val="00AEE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s-ES_tradnl" dirty="0"/>
            </a:p>
          </p:txBody>
        </p:sp>
        <p:sp>
          <p:nvSpPr>
            <p:cNvPr id="118" name="Arc 117">
              <a:extLst>
                <a:ext uri="{FF2B5EF4-FFF2-40B4-BE49-F238E27FC236}">
                  <a16:creationId xmlns:a16="http://schemas.microsoft.com/office/drawing/2014/main" id="{5EAF3B46-DEBA-E74F-9468-4CB235C698CD}"/>
                </a:ext>
              </a:extLst>
            </p:cNvPr>
            <p:cNvSpPr>
              <a:spLocks noChangeAspect="1"/>
            </p:cNvSpPr>
            <p:nvPr/>
          </p:nvSpPr>
          <p:spPr>
            <a:xfrm rot="10800000">
              <a:off x="4200892" y="4432105"/>
              <a:ext cx="109440" cy="109440"/>
            </a:xfrm>
            <a:prstGeom prst="arc">
              <a:avLst>
                <a:gd name="adj1" fmla="val 16200000"/>
                <a:gd name="adj2" fmla="val 5562293"/>
              </a:avLst>
            </a:prstGeom>
            <a:ln w="28575">
              <a:solidFill>
                <a:srgbClr val="0092C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s-ES_tradnl" dirty="0"/>
            </a:p>
          </p:txBody>
        </p:sp>
      </p:grpSp>
      <p:grpSp>
        <p:nvGrpSpPr>
          <p:cNvPr id="121" name="Group 120">
            <a:extLst>
              <a:ext uri="{FF2B5EF4-FFF2-40B4-BE49-F238E27FC236}">
                <a16:creationId xmlns:a16="http://schemas.microsoft.com/office/drawing/2014/main" id="{5CE35284-DADE-1141-A38F-70567C78F6F0}"/>
              </a:ext>
            </a:extLst>
          </p:cNvPr>
          <p:cNvGrpSpPr/>
          <p:nvPr/>
        </p:nvGrpSpPr>
        <p:grpSpPr>
          <a:xfrm>
            <a:off x="2575765" y="3315600"/>
            <a:ext cx="109440" cy="109440"/>
            <a:chOff x="4200892" y="4432105"/>
            <a:chExt cx="109440" cy="109440"/>
          </a:xfrm>
        </p:grpSpPr>
        <p:grpSp>
          <p:nvGrpSpPr>
            <p:cNvPr id="122" name="Group 121">
              <a:extLst>
                <a:ext uri="{FF2B5EF4-FFF2-40B4-BE49-F238E27FC236}">
                  <a16:creationId xmlns:a16="http://schemas.microsoft.com/office/drawing/2014/main" id="{EBF25B04-88F3-1040-BB39-48353DC8D872}"/>
                </a:ext>
              </a:extLst>
            </p:cNvPr>
            <p:cNvGrpSpPr>
              <a:grpSpLocks noChangeAspect="1"/>
            </p:cNvGrpSpPr>
            <p:nvPr/>
          </p:nvGrpSpPr>
          <p:grpSpPr>
            <a:xfrm rot="10800000">
              <a:off x="4210817" y="4439517"/>
              <a:ext cx="89587" cy="90000"/>
              <a:chOff x="3994150" y="4504881"/>
              <a:chExt cx="108000" cy="108498"/>
            </a:xfrm>
          </p:grpSpPr>
          <p:sp>
            <p:nvSpPr>
              <p:cNvPr id="125" name="Pie 124">
                <a:extLst>
                  <a:ext uri="{FF2B5EF4-FFF2-40B4-BE49-F238E27FC236}">
                    <a16:creationId xmlns:a16="http://schemas.microsoft.com/office/drawing/2014/main" id="{095CAEEB-15E0-F249-A1E5-904ABAADFCD7}"/>
                  </a:ext>
                </a:extLst>
              </p:cNvPr>
              <p:cNvSpPr/>
              <p:nvPr/>
            </p:nvSpPr>
            <p:spPr>
              <a:xfrm>
                <a:off x="3994150" y="4504881"/>
                <a:ext cx="108000" cy="108000"/>
              </a:xfrm>
              <a:prstGeom prst="pie">
                <a:avLst>
                  <a:gd name="adj1" fmla="val 5400000"/>
                  <a:gd name="adj2" fmla="val 16200000"/>
                </a:avLst>
              </a:prstGeom>
              <a:solidFill>
                <a:srgbClr val="C2E6E4"/>
              </a:solidFill>
              <a:ln w="254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_tradnl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26" name="Pie 125">
                <a:extLst>
                  <a:ext uri="{FF2B5EF4-FFF2-40B4-BE49-F238E27FC236}">
                    <a16:creationId xmlns:a16="http://schemas.microsoft.com/office/drawing/2014/main" id="{2CB46EED-6EC2-BB40-8384-68327C5712C1}"/>
                  </a:ext>
                </a:extLst>
              </p:cNvPr>
              <p:cNvSpPr/>
              <p:nvPr/>
            </p:nvSpPr>
            <p:spPr>
              <a:xfrm rot="10800000">
                <a:off x="3994150" y="4505379"/>
                <a:ext cx="108000" cy="108000"/>
              </a:xfrm>
              <a:prstGeom prst="pie">
                <a:avLst>
                  <a:gd name="adj1" fmla="val 5400000"/>
                  <a:gd name="adj2" fmla="val 16200000"/>
                </a:avLst>
              </a:prstGeom>
              <a:solidFill>
                <a:srgbClr val="A0DADD"/>
              </a:solidFill>
              <a:ln w="254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_tradnl" dirty="0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123" name="Arc 122">
              <a:extLst>
                <a:ext uri="{FF2B5EF4-FFF2-40B4-BE49-F238E27FC236}">
                  <a16:creationId xmlns:a16="http://schemas.microsoft.com/office/drawing/2014/main" id="{DA20B3A2-7026-4641-B31B-3BA5DC55CF80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4200892" y="4432105"/>
              <a:ext cx="109440" cy="109440"/>
            </a:xfrm>
            <a:prstGeom prst="arc">
              <a:avLst>
                <a:gd name="adj1" fmla="val 16200000"/>
                <a:gd name="adj2" fmla="val 5562293"/>
              </a:avLst>
            </a:prstGeom>
            <a:ln w="28575">
              <a:solidFill>
                <a:srgbClr val="00AEE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s-ES_tradnl" dirty="0"/>
            </a:p>
          </p:txBody>
        </p:sp>
        <p:sp>
          <p:nvSpPr>
            <p:cNvPr id="124" name="Arc 123">
              <a:extLst>
                <a:ext uri="{FF2B5EF4-FFF2-40B4-BE49-F238E27FC236}">
                  <a16:creationId xmlns:a16="http://schemas.microsoft.com/office/drawing/2014/main" id="{FDDD2A36-836D-984B-AA86-1F025D68D381}"/>
                </a:ext>
              </a:extLst>
            </p:cNvPr>
            <p:cNvSpPr>
              <a:spLocks noChangeAspect="1"/>
            </p:cNvSpPr>
            <p:nvPr/>
          </p:nvSpPr>
          <p:spPr>
            <a:xfrm rot="10800000">
              <a:off x="4200892" y="4432105"/>
              <a:ext cx="109440" cy="109440"/>
            </a:xfrm>
            <a:prstGeom prst="arc">
              <a:avLst>
                <a:gd name="adj1" fmla="val 16200000"/>
                <a:gd name="adj2" fmla="val 5562293"/>
              </a:avLst>
            </a:prstGeom>
            <a:ln w="28575">
              <a:solidFill>
                <a:srgbClr val="0092C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s-ES_tradnl" dirty="0"/>
            </a:p>
          </p:txBody>
        </p:sp>
      </p:grpSp>
      <p:grpSp>
        <p:nvGrpSpPr>
          <p:cNvPr id="127" name="Group 126">
            <a:extLst>
              <a:ext uri="{FF2B5EF4-FFF2-40B4-BE49-F238E27FC236}">
                <a16:creationId xmlns:a16="http://schemas.microsoft.com/office/drawing/2014/main" id="{668F6191-1D02-9341-85DD-1D895C4A559C}"/>
              </a:ext>
            </a:extLst>
          </p:cNvPr>
          <p:cNvGrpSpPr/>
          <p:nvPr/>
        </p:nvGrpSpPr>
        <p:grpSpPr>
          <a:xfrm>
            <a:off x="2575765" y="3603600"/>
            <a:ext cx="109440" cy="109440"/>
            <a:chOff x="4200892" y="4432105"/>
            <a:chExt cx="109440" cy="109440"/>
          </a:xfrm>
        </p:grpSpPr>
        <p:grpSp>
          <p:nvGrpSpPr>
            <p:cNvPr id="128" name="Group 127">
              <a:extLst>
                <a:ext uri="{FF2B5EF4-FFF2-40B4-BE49-F238E27FC236}">
                  <a16:creationId xmlns:a16="http://schemas.microsoft.com/office/drawing/2014/main" id="{6C69BA26-6D2A-764D-B4A2-8D8BA607C7B5}"/>
                </a:ext>
              </a:extLst>
            </p:cNvPr>
            <p:cNvGrpSpPr>
              <a:grpSpLocks noChangeAspect="1"/>
            </p:cNvGrpSpPr>
            <p:nvPr/>
          </p:nvGrpSpPr>
          <p:grpSpPr>
            <a:xfrm rot="10800000">
              <a:off x="4210817" y="4439517"/>
              <a:ext cx="89587" cy="90000"/>
              <a:chOff x="3994150" y="4504881"/>
              <a:chExt cx="108000" cy="108498"/>
            </a:xfrm>
          </p:grpSpPr>
          <p:sp>
            <p:nvSpPr>
              <p:cNvPr id="131" name="Pie 130">
                <a:extLst>
                  <a:ext uri="{FF2B5EF4-FFF2-40B4-BE49-F238E27FC236}">
                    <a16:creationId xmlns:a16="http://schemas.microsoft.com/office/drawing/2014/main" id="{B1F1C72A-958E-1543-BC22-DDBF4F078760}"/>
                  </a:ext>
                </a:extLst>
              </p:cNvPr>
              <p:cNvSpPr/>
              <p:nvPr/>
            </p:nvSpPr>
            <p:spPr>
              <a:xfrm>
                <a:off x="3994150" y="4504881"/>
                <a:ext cx="108000" cy="108000"/>
              </a:xfrm>
              <a:prstGeom prst="pie">
                <a:avLst>
                  <a:gd name="adj1" fmla="val 5400000"/>
                  <a:gd name="adj2" fmla="val 16200000"/>
                </a:avLst>
              </a:prstGeom>
              <a:solidFill>
                <a:srgbClr val="C2E6E4"/>
              </a:solidFill>
              <a:ln w="254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_tradnl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32" name="Pie 131">
                <a:extLst>
                  <a:ext uri="{FF2B5EF4-FFF2-40B4-BE49-F238E27FC236}">
                    <a16:creationId xmlns:a16="http://schemas.microsoft.com/office/drawing/2014/main" id="{C6C655C6-E478-854B-8B3C-3C70239E9364}"/>
                  </a:ext>
                </a:extLst>
              </p:cNvPr>
              <p:cNvSpPr/>
              <p:nvPr/>
            </p:nvSpPr>
            <p:spPr>
              <a:xfrm rot="10800000">
                <a:off x="3994150" y="4505379"/>
                <a:ext cx="108000" cy="108000"/>
              </a:xfrm>
              <a:prstGeom prst="pie">
                <a:avLst>
                  <a:gd name="adj1" fmla="val 5400000"/>
                  <a:gd name="adj2" fmla="val 16200000"/>
                </a:avLst>
              </a:prstGeom>
              <a:solidFill>
                <a:srgbClr val="A0DADD"/>
              </a:solidFill>
              <a:ln w="254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_tradnl" dirty="0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129" name="Arc 128">
              <a:extLst>
                <a:ext uri="{FF2B5EF4-FFF2-40B4-BE49-F238E27FC236}">
                  <a16:creationId xmlns:a16="http://schemas.microsoft.com/office/drawing/2014/main" id="{56FBD35B-9617-974F-831D-207AA12CBF3C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4200892" y="4432105"/>
              <a:ext cx="109440" cy="109440"/>
            </a:xfrm>
            <a:prstGeom prst="arc">
              <a:avLst>
                <a:gd name="adj1" fmla="val 16200000"/>
                <a:gd name="adj2" fmla="val 5562293"/>
              </a:avLst>
            </a:prstGeom>
            <a:ln w="28575">
              <a:solidFill>
                <a:srgbClr val="00AEE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s-ES_tradnl" dirty="0"/>
            </a:p>
          </p:txBody>
        </p:sp>
        <p:sp>
          <p:nvSpPr>
            <p:cNvPr id="130" name="Arc 129">
              <a:extLst>
                <a:ext uri="{FF2B5EF4-FFF2-40B4-BE49-F238E27FC236}">
                  <a16:creationId xmlns:a16="http://schemas.microsoft.com/office/drawing/2014/main" id="{F5194BC0-C46B-0C48-B9C1-E24C37D08B0E}"/>
                </a:ext>
              </a:extLst>
            </p:cNvPr>
            <p:cNvSpPr>
              <a:spLocks noChangeAspect="1"/>
            </p:cNvSpPr>
            <p:nvPr/>
          </p:nvSpPr>
          <p:spPr>
            <a:xfrm rot="10800000">
              <a:off x="4200892" y="4432105"/>
              <a:ext cx="109440" cy="109440"/>
            </a:xfrm>
            <a:prstGeom prst="arc">
              <a:avLst>
                <a:gd name="adj1" fmla="val 16200000"/>
                <a:gd name="adj2" fmla="val 5562293"/>
              </a:avLst>
            </a:prstGeom>
            <a:ln w="28575">
              <a:solidFill>
                <a:srgbClr val="0092C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s-ES_tradnl" dirty="0"/>
            </a:p>
          </p:txBody>
        </p:sp>
      </p:grpSp>
      <p:sp>
        <p:nvSpPr>
          <p:cNvPr id="133" name="TextBox 132">
            <a:extLst>
              <a:ext uri="{FF2B5EF4-FFF2-40B4-BE49-F238E27FC236}">
                <a16:creationId xmlns:a16="http://schemas.microsoft.com/office/drawing/2014/main" id="{55AD0657-290C-334E-93C9-DC2A5A821611}"/>
              </a:ext>
            </a:extLst>
          </p:cNvPr>
          <p:cNvSpPr txBox="1"/>
          <p:nvPr/>
        </p:nvSpPr>
        <p:spPr>
          <a:xfrm>
            <a:off x="2205325" y="2956352"/>
            <a:ext cx="37753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1200" b="1" dirty="0">
                <a:solidFill>
                  <a:srgbClr val="00AEEF"/>
                </a:solidFill>
                <a:latin typeface="Filson Pro Book" panose="02000000000000000000" pitchFamily="2" charset="77"/>
              </a:rPr>
              <a:t>6.1</a:t>
            </a:r>
          </a:p>
        </p:txBody>
      </p:sp>
      <p:sp>
        <p:nvSpPr>
          <p:cNvPr id="134" name="TextBox 133">
            <a:extLst>
              <a:ext uri="{FF2B5EF4-FFF2-40B4-BE49-F238E27FC236}">
                <a16:creationId xmlns:a16="http://schemas.microsoft.com/office/drawing/2014/main" id="{6F7A79A3-A2C8-4440-AC35-12E6B858C40F}"/>
              </a:ext>
            </a:extLst>
          </p:cNvPr>
          <p:cNvSpPr txBox="1"/>
          <p:nvPr/>
        </p:nvSpPr>
        <p:spPr>
          <a:xfrm>
            <a:off x="2205325" y="3243600"/>
            <a:ext cx="45764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1200" b="1" dirty="0">
                <a:solidFill>
                  <a:srgbClr val="00AEEF"/>
                </a:solidFill>
                <a:latin typeface="Filson Pro Book" panose="02000000000000000000" pitchFamily="2" charset="77"/>
              </a:rPr>
              <a:t>6.2</a:t>
            </a:r>
          </a:p>
        </p:txBody>
      </p:sp>
      <p:sp>
        <p:nvSpPr>
          <p:cNvPr id="135" name="TextBox 134">
            <a:extLst>
              <a:ext uri="{FF2B5EF4-FFF2-40B4-BE49-F238E27FC236}">
                <a16:creationId xmlns:a16="http://schemas.microsoft.com/office/drawing/2014/main" id="{082E5F75-83FB-2B40-92E9-9B3E67A08400}"/>
              </a:ext>
            </a:extLst>
          </p:cNvPr>
          <p:cNvSpPr txBox="1"/>
          <p:nvPr/>
        </p:nvSpPr>
        <p:spPr>
          <a:xfrm>
            <a:off x="2205325" y="3531600"/>
            <a:ext cx="45764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1200" b="1" dirty="0">
                <a:solidFill>
                  <a:srgbClr val="00AEEF"/>
                </a:solidFill>
                <a:latin typeface="Filson Pro Book" panose="02000000000000000000" pitchFamily="2" charset="77"/>
              </a:rPr>
              <a:t>6.3</a:t>
            </a:r>
          </a:p>
        </p:txBody>
      </p:sp>
      <p:sp>
        <p:nvSpPr>
          <p:cNvPr id="148" name="TextBox 147">
            <a:extLst>
              <a:ext uri="{FF2B5EF4-FFF2-40B4-BE49-F238E27FC236}">
                <a16:creationId xmlns:a16="http://schemas.microsoft.com/office/drawing/2014/main" id="{7D9CD1E6-CB12-FC46-A164-0F9D98264E9A}"/>
              </a:ext>
            </a:extLst>
          </p:cNvPr>
          <p:cNvSpPr txBox="1"/>
          <p:nvPr/>
        </p:nvSpPr>
        <p:spPr>
          <a:xfrm>
            <a:off x="2761200" y="3531600"/>
            <a:ext cx="765162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_tradnl" sz="1100" dirty="0">
                <a:latin typeface="Gotham Medium" panose="02000604030000020004" pitchFamily="2" charset="0"/>
              </a:rPr>
              <a:t>Política de calidad</a:t>
            </a:r>
          </a:p>
        </p:txBody>
      </p:sp>
      <p:grpSp>
        <p:nvGrpSpPr>
          <p:cNvPr id="149" name="Group 148">
            <a:extLst>
              <a:ext uri="{FF2B5EF4-FFF2-40B4-BE49-F238E27FC236}">
                <a16:creationId xmlns:a16="http://schemas.microsoft.com/office/drawing/2014/main" id="{B7F14C00-C1D1-7446-B738-B8A7889FC73A}"/>
              </a:ext>
            </a:extLst>
          </p:cNvPr>
          <p:cNvGrpSpPr/>
          <p:nvPr/>
        </p:nvGrpSpPr>
        <p:grpSpPr>
          <a:xfrm>
            <a:off x="2574638" y="3891600"/>
            <a:ext cx="109440" cy="109440"/>
            <a:chOff x="4200892" y="4432105"/>
            <a:chExt cx="109440" cy="109440"/>
          </a:xfrm>
        </p:grpSpPr>
        <p:grpSp>
          <p:nvGrpSpPr>
            <p:cNvPr id="150" name="Group 149">
              <a:extLst>
                <a:ext uri="{FF2B5EF4-FFF2-40B4-BE49-F238E27FC236}">
                  <a16:creationId xmlns:a16="http://schemas.microsoft.com/office/drawing/2014/main" id="{A8375109-0074-E54F-857B-DA53FE08EB17}"/>
                </a:ext>
              </a:extLst>
            </p:cNvPr>
            <p:cNvGrpSpPr>
              <a:grpSpLocks noChangeAspect="1"/>
            </p:cNvGrpSpPr>
            <p:nvPr/>
          </p:nvGrpSpPr>
          <p:grpSpPr>
            <a:xfrm rot="10800000">
              <a:off x="4210817" y="4439517"/>
              <a:ext cx="89587" cy="90000"/>
              <a:chOff x="3994150" y="4504881"/>
              <a:chExt cx="108000" cy="108498"/>
            </a:xfrm>
          </p:grpSpPr>
          <p:sp>
            <p:nvSpPr>
              <p:cNvPr id="153" name="Pie 152">
                <a:extLst>
                  <a:ext uri="{FF2B5EF4-FFF2-40B4-BE49-F238E27FC236}">
                    <a16:creationId xmlns:a16="http://schemas.microsoft.com/office/drawing/2014/main" id="{42C7A953-DF5E-1347-8B34-66269276EEDA}"/>
                  </a:ext>
                </a:extLst>
              </p:cNvPr>
              <p:cNvSpPr/>
              <p:nvPr/>
            </p:nvSpPr>
            <p:spPr>
              <a:xfrm>
                <a:off x="3994150" y="4504881"/>
                <a:ext cx="108000" cy="108000"/>
              </a:xfrm>
              <a:prstGeom prst="pie">
                <a:avLst>
                  <a:gd name="adj1" fmla="val 5400000"/>
                  <a:gd name="adj2" fmla="val 16200000"/>
                </a:avLst>
              </a:prstGeom>
              <a:solidFill>
                <a:srgbClr val="C2E6E4"/>
              </a:solidFill>
              <a:ln w="254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_tradnl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54" name="Pie 153">
                <a:extLst>
                  <a:ext uri="{FF2B5EF4-FFF2-40B4-BE49-F238E27FC236}">
                    <a16:creationId xmlns:a16="http://schemas.microsoft.com/office/drawing/2014/main" id="{3315A9D6-D534-8243-BF75-37CDE1240EEF}"/>
                  </a:ext>
                </a:extLst>
              </p:cNvPr>
              <p:cNvSpPr/>
              <p:nvPr/>
            </p:nvSpPr>
            <p:spPr>
              <a:xfrm rot="10800000">
                <a:off x="3994150" y="4505379"/>
                <a:ext cx="108000" cy="108000"/>
              </a:xfrm>
              <a:prstGeom prst="pie">
                <a:avLst>
                  <a:gd name="adj1" fmla="val 5400000"/>
                  <a:gd name="adj2" fmla="val 16200000"/>
                </a:avLst>
              </a:prstGeom>
              <a:solidFill>
                <a:srgbClr val="A0DADD"/>
              </a:solidFill>
              <a:ln w="254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_tradnl" dirty="0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151" name="Arc 150">
              <a:extLst>
                <a:ext uri="{FF2B5EF4-FFF2-40B4-BE49-F238E27FC236}">
                  <a16:creationId xmlns:a16="http://schemas.microsoft.com/office/drawing/2014/main" id="{97972B06-3428-1D45-8F84-358E53074D2F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4200892" y="4432105"/>
              <a:ext cx="109440" cy="109440"/>
            </a:xfrm>
            <a:prstGeom prst="arc">
              <a:avLst>
                <a:gd name="adj1" fmla="val 16200000"/>
                <a:gd name="adj2" fmla="val 5562293"/>
              </a:avLst>
            </a:prstGeom>
            <a:ln w="28575">
              <a:solidFill>
                <a:srgbClr val="00AEE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s-ES_tradnl" dirty="0"/>
            </a:p>
          </p:txBody>
        </p:sp>
        <p:sp>
          <p:nvSpPr>
            <p:cNvPr id="152" name="Arc 151">
              <a:extLst>
                <a:ext uri="{FF2B5EF4-FFF2-40B4-BE49-F238E27FC236}">
                  <a16:creationId xmlns:a16="http://schemas.microsoft.com/office/drawing/2014/main" id="{5DB6B4EF-3D34-154B-B646-A52C00BE3D1C}"/>
                </a:ext>
              </a:extLst>
            </p:cNvPr>
            <p:cNvSpPr>
              <a:spLocks noChangeAspect="1"/>
            </p:cNvSpPr>
            <p:nvPr/>
          </p:nvSpPr>
          <p:spPr>
            <a:xfrm rot="10800000">
              <a:off x="4200892" y="4432105"/>
              <a:ext cx="109440" cy="109440"/>
            </a:xfrm>
            <a:prstGeom prst="arc">
              <a:avLst>
                <a:gd name="adj1" fmla="val 16200000"/>
                <a:gd name="adj2" fmla="val 5562293"/>
              </a:avLst>
            </a:prstGeom>
            <a:ln w="28575">
              <a:solidFill>
                <a:srgbClr val="0092C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s-ES_tradnl" dirty="0"/>
            </a:p>
          </p:txBody>
        </p:sp>
      </p:grpSp>
      <p:sp>
        <p:nvSpPr>
          <p:cNvPr id="155" name="TextBox 154">
            <a:extLst>
              <a:ext uri="{FF2B5EF4-FFF2-40B4-BE49-F238E27FC236}">
                <a16:creationId xmlns:a16="http://schemas.microsoft.com/office/drawing/2014/main" id="{CAFBDF3E-3BAA-EF45-8314-F2644CB6CB02}"/>
              </a:ext>
            </a:extLst>
          </p:cNvPr>
          <p:cNvSpPr txBox="1"/>
          <p:nvPr/>
        </p:nvSpPr>
        <p:spPr>
          <a:xfrm>
            <a:off x="2204198" y="3819600"/>
            <a:ext cx="45764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1200" b="1" dirty="0">
                <a:solidFill>
                  <a:srgbClr val="00AEEF"/>
                </a:solidFill>
                <a:latin typeface="Filson Pro Book" panose="02000000000000000000" pitchFamily="2" charset="77"/>
              </a:rPr>
              <a:t>6.4</a:t>
            </a:r>
          </a:p>
        </p:txBody>
      </p:sp>
      <p:sp>
        <p:nvSpPr>
          <p:cNvPr id="156" name="TextBox 155">
            <a:extLst>
              <a:ext uri="{FF2B5EF4-FFF2-40B4-BE49-F238E27FC236}">
                <a16:creationId xmlns:a16="http://schemas.microsoft.com/office/drawing/2014/main" id="{CCD3C9CA-8841-534B-91F3-6ABFA9B39D42}"/>
              </a:ext>
            </a:extLst>
          </p:cNvPr>
          <p:cNvSpPr txBox="1"/>
          <p:nvPr/>
        </p:nvSpPr>
        <p:spPr>
          <a:xfrm>
            <a:off x="2760073" y="3819600"/>
            <a:ext cx="765162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_tradnl" sz="1100" dirty="0">
                <a:latin typeface="Gotham Medium" panose="02000604030000020004" pitchFamily="2" charset="0"/>
              </a:rPr>
              <a:t>Valores</a:t>
            </a:r>
          </a:p>
        </p:txBody>
      </p:sp>
      <p:pic>
        <p:nvPicPr>
          <p:cNvPr id="165" name="Picture 164">
            <a:extLst>
              <a:ext uri="{FF2B5EF4-FFF2-40B4-BE49-F238E27FC236}">
                <a16:creationId xmlns:a16="http://schemas.microsoft.com/office/drawing/2014/main" id="{EE98210F-2A8A-F14E-AADA-A739DC2E40E0}"/>
              </a:ext>
            </a:extLst>
          </p:cNvPr>
          <p:cNvPicPr>
            <a:picLocks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34400" y="133200"/>
            <a:ext cx="5324400" cy="1029600"/>
          </a:xfrm>
          <a:prstGeom prst="rect">
            <a:avLst/>
          </a:prstGeom>
        </p:spPr>
      </p:pic>
      <p:sp>
        <p:nvSpPr>
          <p:cNvPr id="68" name="Rectangle 67">
            <a:extLst>
              <a:ext uri="{FF2B5EF4-FFF2-40B4-BE49-F238E27FC236}">
                <a16:creationId xmlns:a16="http://schemas.microsoft.com/office/drawing/2014/main" id="{8034C197-78F7-E240-AD13-A502D38A1C0E}"/>
              </a:ext>
            </a:extLst>
          </p:cNvPr>
          <p:cNvSpPr/>
          <p:nvPr/>
        </p:nvSpPr>
        <p:spPr>
          <a:xfrm>
            <a:off x="-1553" y="4388247"/>
            <a:ext cx="238360" cy="240785"/>
          </a:xfrm>
          <a:prstGeom prst="rect">
            <a:avLst/>
          </a:prstGeom>
          <a:solidFill>
            <a:srgbClr val="6DCFF6"/>
          </a:solidFill>
          <a:ln>
            <a:solidFill>
              <a:srgbClr val="6DCFF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 dirty="0"/>
          </a:p>
        </p:txBody>
      </p:sp>
      <p:sp>
        <p:nvSpPr>
          <p:cNvPr id="69" name="Rectangle 68">
            <a:extLst>
              <a:ext uri="{FF2B5EF4-FFF2-40B4-BE49-F238E27FC236}">
                <a16:creationId xmlns:a16="http://schemas.microsoft.com/office/drawing/2014/main" id="{ABCA9571-7EAF-9448-94E6-5FC05FA20403}"/>
              </a:ext>
            </a:extLst>
          </p:cNvPr>
          <p:cNvSpPr/>
          <p:nvPr/>
        </p:nvSpPr>
        <p:spPr>
          <a:xfrm>
            <a:off x="239982" y="4389362"/>
            <a:ext cx="2866064" cy="239863"/>
          </a:xfrm>
          <a:prstGeom prst="rect">
            <a:avLst/>
          </a:prstGeom>
          <a:solidFill>
            <a:srgbClr val="0092C8"/>
          </a:solidFill>
          <a:ln>
            <a:solidFill>
              <a:srgbClr val="0092C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 dirty="0"/>
          </a:p>
        </p:txBody>
      </p:sp>
      <p:sp>
        <p:nvSpPr>
          <p:cNvPr id="74" name="TextBox 73">
            <a:extLst>
              <a:ext uri="{FF2B5EF4-FFF2-40B4-BE49-F238E27FC236}">
                <a16:creationId xmlns:a16="http://schemas.microsoft.com/office/drawing/2014/main" id="{5F0E1945-2B6A-1749-AD41-7D9F1473CC19}"/>
              </a:ext>
            </a:extLst>
          </p:cNvPr>
          <p:cNvSpPr txBox="1"/>
          <p:nvPr/>
        </p:nvSpPr>
        <p:spPr>
          <a:xfrm>
            <a:off x="187160" y="4355194"/>
            <a:ext cx="291888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1400" b="1" dirty="0">
                <a:solidFill>
                  <a:schemeClr val="bg1"/>
                </a:solidFill>
                <a:latin typeface="Gotham Medium" panose="02000604030000020004" pitchFamily="2" charset="0"/>
              </a:rPr>
              <a:t>VII. / PLAN DE ACCIÓN 2021</a:t>
            </a:r>
          </a:p>
        </p:txBody>
      </p:sp>
      <p:sp>
        <p:nvSpPr>
          <p:cNvPr id="75" name="TextBox 74">
            <a:extLst>
              <a:ext uri="{FF2B5EF4-FFF2-40B4-BE49-F238E27FC236}">
                <a16:creationId xmlns:a16="http://schemas.microsoft.com/office/drawing/2014/main" id="{7D6AB6E3-3170-EC4D-8149-96653D398540}"/>
              </a:ext>
            </a:extLst>
          </p:cNvPr>
          <p:cNvSpPr txBox="1"/>
          <p:nvPr/>
        </p:nvSpPr>
        <p:spPr>
          <a:xfrm>
            <a:off x="2758946" y="5264014"/>
            <a:ext cx="765162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_tradnl" sz="1100" dirty="0">
                <a:latin typeface="Gotham Medium" panose="02000604030000020004" pitchFamily="2" charset="0"/>
              </a:rPr>
              <a:t>PLAN IMPLEMENTADO POR CAUSA DEL COVID-19</a:t>
            </a:r>
          </a:p>
        </p:txBody>
      </p:sp>
      <p:sp>
        <p:nvSpPr>
          <p:cNvPr id="76" name="TextBox 75">
            <a:extLst>
              <a:ext uri="{FF2B5EF4-FFF2-40B4-BE49-F238E27FC236}">
                <a16:creationId xmlns:a16="http://schemas.microsoft.com/office/drawing/2014/main" id="{D14C564C-62F2-6B49-85DA-E31A9BA86224}"/>
              </a:ext>
            </a:extLst>
          </p:cNvPr>
          <p:cNvSpPr txBox="1"/>
          <p:nvPr/>
        </p:nvSpPr>
        <p:spPr>
          <a:xfrm>
            <a:off x="2758946" y="5551200"/>
            <a:ext cx="7651625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_tradnl" sz="1100" dirty="0">
                <a:latin typeface="Gotham Medium" panose="02000604030000020004" pitchFamily="2" charset="0"/>
              </a:rPr>
              <a:t>Diseñe y muestra una matriz DOFA o FODA, con relación a la afectación del servicio público de administrar justicia: Plan de Acción</a:t>
            </a:r>
          </a:p>
        </p:txBody>
      </p:sp>
      <p:cxnSp>
        <p:nvCxnSpPr>
          <p:cNvPr id="77" name="Straight Connector 76">
            <a:extLst>
              <a:ext uri="{FF2B5EF4-FFF2-40B4-BE49-F238E27FC236}">
                <a16:creationId xmlns:a16="http://schemas.microsoft.com/office/drawing/2014/main" id="{2B7FC172-AB92-A349-ABEE-59BC06DA3F98}"/>
              </a:ext>
            </a:extLst>
          </p:cNvPr>
          <p:cNvCxnSpPr>
            <a:cxnSpLocks/>
          </p:cNvCxnSpPr>
          <p:nvPr/>
        </p:nvCxnSpPr>
        <p:spPr>
          <a:xfrm>
            <a:off x="2632506" y="5285519"/>
            <a:ext cx="0" cy="936000"/>
          </a:xfrm>
          <a:prstGeom prst="line">
            <a:avLst/>
          </a:prstGeom>
          <a:ln w="57150" cap="rnd">
            <a:solidFill>
              <a:srgbClr val="F6C04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8" name="Group 77">
            <a:extLst>
              <a:ext uri="{FF2B5EF4-FFF2-40B4-BE49-F238E27FC236}">
                <a16:creationId xmlns:a16="http://schemas.microsoft.com/office/drawing/2014/main" id="{AB2D15C1-3C05-CC46-BB7E-F23DA73FBFE2}"/>
              </a:ext>
            </a:extLst>
          </p:cNvPr>
          <p:cNvGrpSpPr/>
          <p:nvPr/>
        </p:nvGrpSpPr>
        <p:grpSpPr>
          <a:xfrm>
            <a:off x="2577816" y="5336014"/>
            <a:ext cx="109440" cy="109440"/>
            <a:chOff x="4200892" y="4432105"/>
            <a:chExt cx="109440" cy="109440"/>
          </a:xfrm>
        </p:grpSpPr>
        <p:grpSp>
          <p:nvGrpSpPr>
            <p:cNvPr id="79" name="Group 78">
              <a:extLst>
                <a:ext uri="{FF2B5EF4-FFF2-40B4-BE49-F238E27FC236}">
                  <a16:creationId xmlns:a16="http://schemas.microsoft.com/office/drawing/2014/main" id="{E3A1A723-B4BB-2547-BBCF-2D10BE1F143F}"/>
                </a:ext>
              </a:extLst>
            </p:cNvPr>
            <p:cNvGrpSpPr>
              <a:grpSpLocks noChangeAspect="1"/>
            </p:cNvGrpSpPr>
            <p:nvPr/>
          </p:nvGrpSpPr>
          <p:grpSpPr>
            <a:xfrm rot="10800000">
              <a:off x="4210817" y="4439517"/>
              <a:ext cx="89587" cy="90000"/>
              <a:chOff x="3994150" y="4504881"/>
              <a:chExt cx="108000" cy="108498"/>
            </a:xfrm>
          </p:grpSpPr>
          <p:sp>
            <p:nvSpPr>
              <p:cNvPr id="83" name="Pie 82">
                <a:extLst>
                  <a:ext uri="{FF2B5EF4-FFF2-40B4-BE49-F238E27FC236}">
                    <a16:creationId xmlns:a16="http://schemas.microsoft.com/office/drawing/2014/main" id="{48869D91-7275-164D-8474-6815000EDB1C}"/>
                  </a:ext>
                </a:extLst>
              </p:cNvPr>
              <p:cNvSpPr/>
              <p:nvPr/>
            </p:nvSpPr>
            <p:spPr>
              <a:xfrm>
                <a:off x="3994150" y="4504881"/>
                <a:ext cx="108000" cy="108000"/>
              </a:xfrm>
              <a:prstGeom prst="pie">
                <a:avLst>
                  <a:gd name="adj1" fmla="val 5400000"/>
                  <a:gd name="adj2" fmla="val 16200000"/>
                </a:avLst>
              </a:prstGeom>
              <a:solidFill>
                <a:srgbClr val="C2E6E4"/>
              </a:solidFill>
              <a:ln w="254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_tradnl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84" name="Pie 83">
                <a:extLst>
                  <a:ext uri="{FF2B5EF4-FFF2-40B4-BE49-F238E27FC236}">
                    <a16:creationId xmlns:a16="http://schemas.microsoft.com/office/drawing/2014/main" id="{B56B64A4-344B-B845-8B51-3B778985863A}"/>
                  </a:ext>
                </a:extLst>
              </p:cNvPr>
              <p:cNvSpPr/>
              <p:nvPr/>
            </p:nvSpPr>
            <p:spPr>
              <a:xfrm rot="10800000">
                <a:off x="3994150" y="4505379"/>
                <a:ext cx="108000" cy="108000"/>
              </a:xfrm>
              <a:prstGeom prst="pie">
                <a:avLst>
                  <a:gd name="adj1" fmla="val 5400000"/>
                  <a:gd name="adj2" fmla="val 16200000"/>
                </a:avLst>
              </a:prstGeom>
              <a:solidFill>
                <a:srgbClr val="A0DADD"/>
              </a:solidFill>
              <a:ln w="254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_tradnl" dirty="0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80" name="Arc 79">
              <a:extLst>
                <a:ext uri="{FF2B5EF4-FFF2-40B4-BE49-F238E27FC236}">
                  <a16:creationId xmlns:a16="http://schemas.microsoft.com/office/drawing/2014/main" id="{2046B40D-8F9E-E54D-87BD-DDB82EFCE00C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4200892" y="4432105"/>
              <a:ext cx="109440" cy="109440"/>
            </a:xfrm>
            <a:prstGeom prst="arc">
              <a:avLst>
                <a:gd name="adj1" fmla="val 16200000"/>
                <a:gd name="adj2" fmla="val 5562293"/>
              </a:avLst>
            </a:prstGeom>
            <a:ln w="28575">
              <a:solidFill>
                <a:srgbClr val="00AEE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s-ES_tradnl" dirty="0"/>
            </a:p>
          </p:txBody>
        </p:sp>
        <p:sp>
          <p:nvSpPr>
            <p:cNvPr id="81" name="Arc 80">
              <a:extLst>
                <a:ext uri="{FF2B5EF4-FFF2-40B4-BE49-F238E27FC236}">
                  <a16:creationId xmlns:a16="http://schemas.microsoft.com/office/drawing/2014/main" id="{C55040D7-FA14-6C43-AD30-D6A41798D598}"/>
                </a:ext>
              </a:extLst>
            </p:cNvPr>
            <p:cNvSpPr>
              <a:spLocks noChangeAspect="1"/>
            </p:cNvSpPr>
            <p:nvPr/>
          </p:nvSpPr>
          <p:spPr>
            <a:xfrm rot="10800000">
              <a:off x="4200892" y="4432105"/>
              <a:ext cx="109440" cy="109440"/>
            </a:xfrm>
            <a:prstGeom prst="arc">
              <a:avLst>
                <a:gd name="adj1" fmla="val 16200000"/>
                <a:gd name="adj2" fmla="val 5562293"/>
              </a:avLst>
            </a:prstGeom>
            <a:ln w="28575">
              <a:solidFill>
                <a:srgbClr val="0092C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s-ES_tradnl" dirty="0"/>
            </a:p>
          </p:txBody>
        </p:sp>
      </p:grpSp>
      <p:grpSp>
        <p:nvGrpSpPr>
          <p:cNvPr id="85" name="Group 84">
            <a:extLst>
              <a:ext uri="{FF2B5EF4-FFF2-40B4-BE49-F238E27FC236}">
                <a16:creationId xmlns:a16="http://schemas.microsoft.com/office/drawing/2014/main" id="{EA551D47-DEBE-4344-AEFE-A6CF99C9649D}"/>
              </a:ext>
            </a:extLst>
          </p:cNvPr>
          <p:cNvGrpSpPr/>
          <p:nvPr/>
        </p:nvGrpSpPr>
        <p:grpSpPr>
          <a:xfrm>
            <a:off x="2574638" y="5623200"/>
            <a:ext cx="109440" cy="109440"/>
            <a:chOff x="4200892" y="4432105"/>
            <a:chExt cx="109440" cy="109440"/>
          </a:xfrm>
        </p:grpSpPr>
        <p:grpSp>
          <p:nvGrpSpPr>
            <p:cNvPr id="86" name="Group 85">
              <a:extLst>
                <a:ext uri="{FF2B5EF4-FFF2-40B4-BE49-F238E27FC236}">
                  <a16:creationId xmlns:a16="http://schemas.microsoft.com/office/drawing/2014/main" id="{D8039CA5-CEE2-DB41-862B-4E89E2A79F18}"/>
                </a:ext>
              </a:extLst>
            </p:cNvPr>
            <p:cNvGrpSpPr>
              <a:grpSpLocks noChangeAspect="1"/>
            </p:cNvGrpSpPr>
            <p:nvPr/>
          </p:nvGrpSpPr>
          <p:grpSpPr>
            <a:xfrm rot="10800000">
              <a:off x="4210817" y="4439517"/>
              <a:ext cx="89587" cy="90000"/>
              <a:chOff x="3994150" y="4504881"/>
              <a:chExt cx="108000" cy="108498"/>
            </a:xfrm>
          </p:grpSpPr>
          <p:sp>
            <p:nvSpPr>
              <p:cNvPr id="89" name="Pie 88">
                <a:extLst>
                  <a:ext uri="{FF2B5EF4-FFF2-40B4-BE49-F238E27FC236}">
                    <a16:creationId xmlns:a16="http://schemas.microsoft.com/office/drawing/2014/main" id="{54266F5D-3651-AC4A-9A52-6E0F1E327481}"/>
                  </a:ext>
                </a:extLst>
              </p:cNvPr>
              <p:cNvSpPr/>
              <p:nvPr/>
            </p:nvSpPr>
            <p:spPr>
              <a:xfrm>
                <a:off x="3994150" y="4504881"/>
                <a:ext cx="108000" cy="108000"/>
              </a:xfrm>
              <a:prstGeom prst="pie">
                <a:avLst>
                  <a:gd name="adj1" fmla="val 5400000"/>
                  <a:gd name="adj2" fmla="val 16200000"/>
                </a:avLst>
              </a:prstGeom>
              <a:solidFill>
                <a:srgbClr val="C2E6E4"/>
              </a:solidFill>
              <a:ln w="254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_tradnl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90" name="Pie 89">
                <a:extLst>
                  <a:ext uri="{FF2B5EF4-FFF2-40B4-BE49-F238E27FC236}">
                    <a16:creationId xmlns:a16="http://schemas.microsoft.com/office/drawing/2014/main" id="{2311235A-B889-7946-92F9-03836E95FC7B}"/>
                  </a:ext>
                </a:extLst>
              </p:cNvPr>
              <p:cNvSpPr/>
              <p:nvPr/>
            </p:nvSpPr>
            <p:spPr>
              <a:xfrm rot="10800000">
                <a:off x="3994150" y="4505379"/>
                <a:ext cx="108000" cy="108000"/>
              </a:xfrm>
              <a:prstGeom prst="pie">
                <a:avLst>
                  <a:gd name="adj1" fmla="val 5400000"/>
                  <a:gd name="adj2" fmla="val 16200000"/>
                </a:avLst>
              </a:prstGeom>
              <a:solidFill>
                <a:srgbClr val="A0DADD"/>
              </a:solidFill>
              <a:ln w="254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_tradnl" dirty="0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87" name="Arc 86">
              <a:extLst>
                <a:ext uri="{FF2B5EF4-FFF2-40B4-BE49-F238E27FC236}">
                  <a16:creationId xmlns:a16="http://schemas.microsoft.com/office/drawing/2014/main" id="{FA305104-AEC9-5543-8C0E-B56FD0C34329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4200892" y="4432105"/>
              <a:ext cx="109440" cy="109440"/>
            </a:xfrm>
            <a:prstGeom prst="arc">
              <a:avLst>
                <a:gd name="adj1" fmla="val 16200000"/>
                <a:gd name="adj2" fmla="val 5562293"/>
              </a:avLst>
            </a:prstGeom>
            <a:ln w="28575">
              <a:solidFill>
                <a:srgbClr val="00AEE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s-ES_tradnl" dirty="0"/>
            </a:p>
          </p:txBody>
        </p:sp>
        <p:sp>
          <p:nvSpPr>
            <p:cNvPr id="88" name="Arc 87">
              <a:extLst>
                <a:ext uri="{FF2B5EF4-FFF2-40B4-BE49-F238E27FC236}">
                  <a16:creationId xmlns:a16="http://schemas.microsoft.com/office/drawing/2014/main" id="{E3019BFF-7D50-3748-B4A5-A2A403EDFB73}"/>
                </a:ext>
              </a:extLst>
            </p:cNvPr>
            <p:cNvSpPr>
              <a:spLocks noChangeAspect="1"/>
            </p:cNvSpPr>
            <p:nvPr/>
          </p:nvSpPr>
          <p:spPr>
            <a:xfrm rot="10800000">
              <a:off x="4200892" y="4432105"/>
              <a:ext cx="109440" cy="109440"/>
            </a:xfrm>
            <a:prstGeom prst="arc">
              <a:avLst>
                <a:gd name="adj1" fmla="val 16200000"/>
                <a:gd name="adj2" fmla="val 5562293"/>
              </a:avLst>
            </a:prstGeom>
            <a:ln w="28575">
              <a:solidFill>
                <a:srgbClr val="0092C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s-ES_tradnl" dirty="0"/>
            </a:p>
          </p:txBody>
        </p:sp>
      </p:grpSp>
      <p:grpSp>
        <p:nvGrpSpPr>
          <p:cNvPr id="91" name="Group 90">
            <a:extLst>
              <a:ext uri="{FF2B5EF4-FFF2-40B4-BE49-F238E27FC236}">
                <a16:creationId xmlns:a16="http://schemas.microsoft.com/office/drawing/2014/main" id="{9FB94333-E125-1849-BCC3-48490486340C}"/>
              </a:ext>
            </a:extLst>
          </p:cNvPr>
          <p:cNvGrpSpPr/>
          <p:nvPr/>
        </p:nvGrpSpPr>
        <p:grpSpPr>
          <a:xfrm>
            <a:off x="2574638" y="6055200"/>
            <a:ext cx="109440" cy="109440"/>
            <a:chOff x="4200892" y="4432105"/>
            <a:chExt cx="109440" cy="109440"/>
          </a:xfrm>
        </p:grpSpPr>
        <p:grpSp>
          <p:nvGrpSpPr>
            <p:cNvPr id="92" name="Group 91">
              <a:extLst>
                <a:ext uri="{FF2B5EF4-FFF2-40B4-BE49-F238E27FC236}">
                  <a16:creationId xmlns:a16="http://schemas.microsoft.com/office/drawing/2014/main" id="{250678FD-BE29-744F-926A-B70CB9EA3F1B}"/>
                </a:ext>
              </a:extLst>
            </p:cNvPr>
            <p:cNvGrpSpPr>
              <a:grpSpLocks noChangeAspect="1"/>
            </p:cNvGrpSpPr>
            <p:nvPr/>
          </p:nvGrpSpPr>
          <p:grpSpPr>
            <a:xfrm rot="10800000">
              <a:off x="4210817" y="4439517"/>
              <a:ext cx="89587" cy="90000"/>
              <a:chOff x="3994150" y="4504881"/>
              <a:chExt cx="108000" cy="108498"/>
            </a:xfrm>
          </p:grpSpPr>
          <p:sp>
            <p:nvSpPr>
              <p:cNvPr id="95" name="Pie 94">
                <a:extLst>
                  <a:ext uri="{FF2B5EF4-FFF2-40B4-BE49-F238E27FC236}">
                    <a16:creationId xmlns:a16="http://schemas.microsoft.com/office/drawing/2014/main" id="{FC938A2B-800A-FF4F-9038-75EF7F16A7C6}"/>
                  </a:ext>
                </a:extLst>
              </p:cNvPr>
              <p:cNvSpPr/>
              <p:nvPr/>
            </p:nvSpPr>
            <p:spPr>
              <a:xfrm>
                <a:off x="3994150" y="4504881"/>
                <a:ext cx="108000" cy="108000"/>
              </a:xfrm>
              <a:prstGeom prst="pie">
                <a:avLst>
                  <a:gd name="adj1" fmla="val 5400000"/>
                  <a:gd name="adj2" fmla="val 16200000"/>
                </a:avLst>
              </a:prstGeom>
              <a:solidFill>
                <a:srgbClr val="C2E6E4"/>
              </a:solidFill>
              <a:ln w="254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_tradnl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96" name="Pie 95">
                <a:extLst>
                  <a:ext uri="{FF2B5EF4-FFF2-40B4-BE49-F238E27FC236}">
                    <a16:creationId xmlns:a16="http://schemas.microsoft.com/office/drawing/2014/main" id="{0CD116FC-A3FB-1F4C-B33A-8DE1BD2506B3}"/>
                  </a:ext>
                </a:extLst>
              </p:cNvPr>
              <p:cNvSpPr/>
              <p:nvPr/>
            </p:nvSpPr>
            <p:spPr>
              <a:xfrm rot="10800000">
                <a:off x="3994150" y="4505379"/>
                <a:ext cx="108000" cy="108000"/>
              </a:xfrm>
              <a:prstGeom prst="pie">
                <a:avLst>
                  <a:gd name="adj1" fmla="val 5400000"/>
                  <a:gd name="adj2" fmla="val 16200000"/>
                </a:avLst>
              </a:prstGeom>
              <a:solidFill>
                <a:srgbClr val="A0DADD"/>
              </a:solidFill>
              <a:ln w="254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_tradnl" dirty="0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93" name="Arc 92">
              <a:extLst>
                <a:ext uri="{FF2B5EF4-FFF2-40B4-BE49-F238E27FC236}">
                  <a16:creationId xmlns:a16="http://schemas.microsoft.com/office/drawing/2014/main" id="{E61FFC91-099C-7542-9B57-5B32FEB23ED3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4200892" y="4432105"/>
              <a:ext cx="109440" cy="109440"/>
            </a:xfrm>
            <a:prstGeom prst="arc">
              <a:avLst>
                <a:gd name="adj1" fmla="val 16200000"/>
                <a:gd name="adj2" fmla="val 5562293"/>
              </a:avLst>
            </a:prstGeom>
            <a:ln w="28575">
              <a:solidFill>
                <a:srgbClr val="00AEE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s-ES_tradnl" dirty="0"/>
            </a:p>
          </p:txBody>
        </p:sp>
        <p:sp>
          <p:nvSpPr>
            <p:cNvPr id="94" name="Arc 93">
              <a:extLst>
                <a:ext uri="{FF2B5EF4-FFF2-40B4-BE49-F238E27FC236}">
                  <a16:creationId xmlns:a16="http://schemas.microsoft.com/office/drawing/2014/main" id="{4F1A099C-550C-1140-BC02-CFF1337441D5}"/>
                </a:ext>
              </a:extLst>
            </p:cNvPr>
            <p:cNvSpPr>
              <a:spLocks noChangeAspect="1"/>
            </p:cNvSpPr>
            <p:nvPr/>
          </p:nvSpPr>
          <p:spPr>
            <a:xfrm rot="10800000">
              <a:off x="4200892" y="4432105"/>
              <a:ext cx="109440" cy="109440"/>
            </a:xfrm>
            <a:prstGeom prst="arc">
              <a:avLst>
                <a:gd name="adj1" fmla="val 16200000"/>
                <a:gd name="adj2" fmla="val 5562293"/>
              </a:avLst>
            </a:prstGeom>
            <a:ln w="28575">
              <a:solidFill>
                <a:srgbClr val="0092C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s-ES_tradnl" dirty="0"/>
            </a:p>
          </p:txBody>
        </p:sp>
      </p:grpSp>
      <p:sp>
        <p:nvSpPr>
          <p:cNvPr id="103" name="TextBox 102">
            <a:extLst>
              <a:ext uri="{FF2B5EF4-FFF2-40B4-BE49-F238E27FC236}">
                <a16:creationId xmlns:a16="http://schemas.microsoft.com/office/drawing/2014/main" id="{40622352-53B4-BF45-99E2-BC284F183835}"/>
              </a:ext>
            </a:extLst>
          </p:cNvPr>
          <p:cNvSpPr txBox="1"/>
          <p:nvPr/>
        </p:nvSpPr>
        <p:spPr>
          <a:xfrm>
            <a:off x="2204198" y="5264014"/>
            <a:ext cx="37753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1200" b="1" dirty="0">
                <a:solidFill>
                  <a:srgbClr val="00AEEF"/>
                </a:solidFill>
                <a:latin typeface="Filson Pro Book" panose="02000000000000000000" pitchFamily="2" charset="77"/>
              </a:rPr>
              <a:t>7.1</a:t>
            </a:r>
          </a:p>
        </p:txBody>
      </p:sp>
      <p:sp>
        <p:nvSpPr>
          <p:cNvPr id="104" name="TextBox 103">
            <a:extLst>
              <a:ext uri="{FF2B5EF4-FFF2-40B4-BE49-F238E27FC236}">
                <a16:creationId xmlns:a16="http://schemas.microsoft.com/office/drawing/2014/main" id="{AA337B62-44FA-F94F-BA1B-2DDA8CAC7516}"/>
              </a:ext>
            </a:extLst>
          </p:cNvPr>
          <p:cNvSpPr txBox="1"/>
          <p:nvPr/>
        </p:nvSpPr>
        <p:spPr>
          <a:xfrm>
            <a:off x="2204198" y="5551200"/>
            <a:ext cx="45764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1200" b="1" dirty="0">
                <a:solidFill>
                  <a:srgbClr val="00AEEF"/>
                </a:solidFill>
                <a:latin typeface="Filson Pro Book" panose="02000000000000000000" pitchFamily="2" charset="77"/>
              </a:rPr>
              <a:t>4.2</a:t>
            </a:r>
          </a:p>
        </p:txBody>
      </p:sp>
      <p:sp>
        <p:nvSpPr>
          <p:cNvPr id="106" name="TextBox 105">
            <a:extLst>
              <a:ext uri="{FF2B5EF4-FFF2-40B4-BE49-F238E27FC236}">
                <a16:creationId xmlns:a16="http://schemas.microsoft.com/office/drawing/2014/main" id="{BC4C80B7-C7AA-1043-AABA-37AC430FBC64}"/>
              </a:ext>
            </a:extLst>
          </p:cNvPr>
          <p:cNvSpPr txBox="1"/>
          <p:nvPr/>
        </p:nvSpPr>
        <p:spPr>
          <a:xfrm>
            <a:off x="2204198" y="5983200"/>
            <a:ext cx="45764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1200" b="1" dirty="0">
                <a:solidFill>
                  <a:srgbClr val="00AEEF"/>
                </a:solidFill>
                <a:latin typeface="Filson Pro Book" panose="02000000000000000000" pitchFamily="2" charset="77"/>
              </a:rPr>
              <a:t>4.3</a:t>
            </a:r>
          </a:p>
        </p:txBody>
      </p:sp>
      <p:sp>
        <p:nvSpPr>
          <p:cNvPr id="147" name="TextBox 146">
            <a:extLst>
              <a:ext uri="{FF2B5EF4-FFF2-40B4-BE49-F238E27FC236}">
                <a16:creationId xmlns:a16="http://schemas.microsoft.com/office/drawing/2014/main" id="{4E33F7A0-71AC-7846-9C45-2ED60C21465E}"/>
              </a:ext>
            </a:extLst>
          </p:cNvPr>
          <p:cNvSpPr txBox="1"/>
          <p:nvPr/>
        </p:nvSpPr>
        <p:spPr>
          <a:xfrm>
            <a:off x="2760073" y="5983200"/>
            <a:ext cx="765162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_tradnl" sz="1100" dirty="0">
                <a:latin typeface="Gotham Medium" panose="02000604030000020004" pitchFamily="2" charset="0"/>
              </a:rPr>
              <a:t>Fortalezas (evidencie todas las fortalezas que ha implementado para no afectar  el servicio público de administrar justicia: Fotos, chats, etc., (TODA LA PLANIFICACIÓN REALIZADA): Plan de Acción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35ECCCF-AF79-AD44-A6A5-4D792A2B3096}"/>
              </a:ext>
            </a:extLst>
          </p:cNvPr>
          <p:cNvSpPr txBox="1"/>
          <p:nvPr/>
        </p:nvSpPr>
        <p:spPr>
          <a:xfrm>
            <a:off x="430248" y="2498645"/>
            <a:ext cx="566462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1200" b="1" i="1" dirty="0">
                <a:solidFill>
                  <a:srgbClr val="003D58"/>
                </a:solidFill>
                <a:latin typeface="Filson Pro Book" panose="02000000000000000000" pitchFamily="2" charset="77"/>
              </a:rPr>
              <a:t>El específico, si no se tiene, se muestra el general Acuerdo PSAA14-10161</a:t>
            </a:r>
          </a:p>
        </p:txBody>
      </p:sp>
      <p:grpSp>
        <p:nvGrpSpPr>
          <p:cNvPr id="199" name="Group 198">
            <a:extLst>
              <a:ext uri="{FF2B5EF4-FFF2-40B4-BE49-F238E27FC236}">
                <a16:creationId xmlns:a16="http://schemas.microsoft.com/office/drawing/2014/main" id="{806A9038-C138-634B-B1D4-A9FDFC782C64}"/>
              </a:ext>
            </a:extLst>
          </p:cNvPr>
          <p:cNvGrpSpPr/>
          <p:nvPr/>
        </p:nvGrpSpPr>
        <p:grpSpPr>
          <a:xfrm>
            <a:off x="5910565" y="3023226"/>
            <a:ext cx="109440" cy="109440"/>
            <a:chOff x="4200892" y="4432105"/>
            <a:chExt cx="109440" cy="109440"/>
          </a:xfrm>
        </p:grpSpPr>
        <p:grpSp>
          <p:nvGrpSpPr>
            <p:cNvPr id="200" name="Group 199">
              <a:extLst>
                <a:ext uri="{FF2B5EF4-FFF2-40B4-BE49-F238E27FC236}">
                  <a16:creationId xmlns:a16="http://schemas.microsoft.com/office/drawing/2014/main" id="{D1793B28-1B52-8848-A56D-40A0BB048EEA}"/>
                </a:ext>
              </a:extLst>
            </p:cNvPr>
            <p:cNvGrpSpPr>
              <a:grpSpLocks noChangeAspect="1"/>
            </p:cNvGrpSpPr>
            <p:nvPr/>
          </p:nvGrpSpPr>
          <p:grpSpPr>
            <a:xfrm rot="10800000">
              <a:off x="4210817" y="4439517"/>
              <a:ext cx="89587" cy="90000"/>
              <a:chOff x="3994150" y="4504881"/>
              <a:chExt cx="108000" cy="108498"/>
            </a:xfrm>
          </p:grpSpPr>
          <p:sp>
            <p:nvSpPr>
              <p:cNvPr id="203" name="Pie 202">
                <a:extLst>
                  <a:ext uri="{FF2B5EF4-FFF2-40B4-BE49-F238E27FC236}">
                    <a16:creationId xmlns:a16="http://schemas.microsoft.com/office/drawing/2014/main" id="{D0AF5B63-AD94-184A-BFDD-A1709A163C7C}"/>
                  </a:ext>
                </a:extLst>
              </p:cNvPr>
              <p:cNvSpPr/>
              <p:nvPr/>
            </p:nvSpPr>
            <p:spPr>
              <a:xfrm>
                <a:off x="3994150" y="4504881"/>
                <a:ext cx="108000" cy="108000"/>
              </a:xfrm>
              <a:prstGeom prst="pie">
                <a:avLst>
                  <a:gd name="adj1" fmla="val 5400000"/>
                  <a:gd name="adj2" fmla="val 16200000"/>
                </a:avLst>
              </a:prstGeom>
              <a:solidFill>
                <a:srgbClr val="C2E6E4"/>
              </a:solidFill>
              <a:ln w="254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_tradnl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204" name="Pie 203">
                <a:extLst>
                  <a:ext uri="{FF2B5EF4-FFF2-40B4-BE49-F238E27FC236}">
                    <a16:creationId xmlns:a16="http://schemas.microsoft.com/office/drawing/2014/main" id="{D5A92873-4408-A049-B09F-953834D151B1}"/>
                  </a:ext>
                </a:extLst>
              </p:cNvPr>
              <p:cNvSpPr/>
              <p:nvPr/>
            </p:nvSpPr>
            <p:spPr>
              <a:xfrm rot="10800000">
                <a:off x="3994150" y="4505379"/>
                <a:ext cx="108000" cy="108000"/>
              </a:xfrm>
              <a:prstGeom prst="pie">
                <a:avLst>
                  <a:gd name="adj1" fmla="val 5400000"/>
                  <a:gd name="adj2" fmla="val 16200000"/>
                </a:avLst>
              </a:prstGeom>
              <a:solidFill>
                <a:srgbClr val="A0DADD"/>
              </a:solidFill>
              <a:ln w="254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_tradnl" dirty="0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201" name="Arc 200">
              <a:extLst>
                <a:ext uri="{FF2B5EF4-FFF2-40B4-BE49-F238E27FC236}">
                  <a16:creationId xmlns:a16="http://schemas.microsoft.com/office/drawing/2014/main" id="{98AF75A9-43D9-7C4E-9D5F-B8D6603D70B2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4200892" y="4432105"/>
              <a:ext cx="109440" cy="109440"/>
            </a:xfrm>
            <a:prstGeom prst="arc">
              <a:avLst>
                <a:gd name="adj1" fmla="val 16200000"/>
                <a:gd name="adj2" fmla="val 5562293"/>
              </a:avLst>
            </a:prstGeom>
            <a:ln w="28575">
              <a:solidFill>
                <a:srgbClr val="00AEE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s-ES_tradnl" dirty="0"/>
            </a:p>
          </p:txBody>
        </p:sp>
        <p:sp>
          <p:nvSpPr>
            <p:cNvPr id="202" name="Arc 201">
              <a:extLst>
                <a:ext uri="{FF2B5EF4-FFF2-40B4-BE49-F238E27FC236}">
                  <a16:creationId xmlns:a16="http://schemas.microsoft.com/office/drawing/2014/main" id="{6A1734B6-58FB-6147-8E58-F6E68AFF2642}"/>
                </a:ext>
              </a:extLst>
            </p:cNvPr>
            <p:cNvSpPr>
              <a:spLocks noChangeAspect="1"/>
            </p:cNvSpPr>
            <p:nvPr/>
          </p:nvSpPr>
          <p:spPr>
            <a:xfrm rot="10800000">
              <a:off x="4200892" y="4432105"/>
              <a:ext cx="109440" cy="109440"/>
            </a:xfrm>
            <a:prstGeom prst="arc">
              <a:avLst>
                <a:gd name="adj1" fmla="val 16200000"/>
                <a:gd name="adj2" fmla="val 5562293"/>
              </a:avLst>
            </a:prstGeom>
            <a:ln w="28575">
              <a:solidFill>
                <a:srgbClr val="0092C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s-ES_tradnl" dirty="0"/>
            </a:p>
          </p:txBody>
        </p:sp>
      </p:grpSp>
      <p:sp>
        <p:nvSpPr>
          <p:cNvPr id="205" name="TextBox 204">
            <a:extLst>
              <a:ext uri="{FF2B5EF4-FFF2-40B4-BE49-F238E27FC236}">
                <a16:creationId xmlns:a16="http://schemas.microsoft.com/office/drawing/2014/main" id="{C064BE68-0476-DE4F-864B-227F934F74E8}"/>
              </a:ext>
            </a:extLst>
          </p:cNvPr>
          <p:cNvSpPr txBox="1"/>
          <p:nvPr/>
        </p:nvSpPr>
        <p:spPr>
          <a:xfrm>
            <a:off x="5540125" y="2951226"/>
            <a:ext cx="45764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1200" b="1" dirty="0">
                <a:solidFill>
                  <a:srgbClr val="00AEEF"/>
                </a:solidFill>
                <a:latin typeface="Filson Pro Book" panose="02000000000000000000" pitchFamily="2" charset="77"/>
              </a:rPr>
              <a:t>6.5</a:t>
            </a:r>
          </a:p>
        </p:txBody>
      </p:sp>
      <p:sp>
        <p:nvSpPr>
          <p:cNvPr id="206" name="TextBox 205">
            <a:extLst>
              <a:ext uri="{FF2B5EF4-FFF2-40B4-BE49-F238E27FC236}">
                <a16:creationId xmlns:a16="http://schemas.microsoft.com/office/drawing/2014/main" id="{EBD472BD-3C5B-D54C-856A-C79298947D25}"/>
              </a:ext>
            </a:extLst>
          </p:cNvPr>
          <p:cNvSpPr txBox="1"/>
          <p:nvPr/>
        </p:nvSpPr>
        <p:spPr>
          <a:xfrm>
            <a:off x="6096000" y="2951226"/>
            <a:ext cx="484490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_tradnl" sz="1100" dirty="0">
                <a:latin typeface="Gotham Medium" panose="02000604030000020004" pitchFamily="2" charset="0"/>
              </a:rPr>
              <a:t>Principios</a:t>
            </a:r>
          </a:p>
        </p:txBody>
      </p:sp>
      <p:grpSp>
        <p:nvGrpSpPr>
          <p:cNvPr id="207" name="Group 206">
            <a:extLst>
              <a:ext uri="{FF2B5EF4-FFF2-40B4-BE49-F238E27FC236}">
                <a16:creationId xmlns:a16="http://schemas.microsoft.com/office/drawing/2014/main" id="{8B242AA2-6566-2E4C-B473-373F91B7FC52}"/>
              </a:ext>
            </a:extLst>
          </p:cNvPr>
          <p:cNvGrpSpPr/>
          <p:nvPr/>
        </p:nvGrpSpPr>
        <p:grpSpPr>
          <a:xfrm>
            <a:off x="5909438" y="3315600"/>
            <a:ext cx="109440" cy="109440"/>
            <a:chOff x="4200892" y="4432105"/>
            <a:chExt cx="109440" cy="109440"/>
          </a:xfrm>
        </p:grpSpPr>
        <p:grpSp>
          <p:nvGrpSpPr>
            <p:cNvPr id="208" name="Group 207">
              <a:extLst>
                <a:ext uri="{FF2B5EF4-FFF2-40B4-BE49-F238E27FC236}">
                  <a16:creationId xmlns:a16="http://schemas.microsoft.com/office/drawing/2014/main" id="{94BFF776-3FA1-3248-BF6B-7916D7345913}"/>
                </a:ext>
              </a:extLst>
            </p:cNvPr>
            <p:cNvGrpSpPr>
              <a:grpSpLocks noChangeAspect="1"/>
            </p:cNvGrpSpPr>
            <p:nvPr/>
          </p:nvGrpSpPr>
          <p:grpSpPr>
            <a:xfrm rot="10800000">
              <a:off x="4210817" y="4439517"/>
              <a:ext cx="89587" cy="90000"/>
              <a:chOff x="3994150" y="4504881"/>
              <a:chExt cx="108000" cy="108498"/>
            </a:xfrm>
          </p:grpSpPr>
          <p:sp>
            <p:nvSpPr>
              <p:cNvPr id="211" name="Pie 210">
                <a:extLst>
                  <a:ext uri="{FF2B5EF4-FFF2-40B4-BE49-F238E27FC236}">
                    <a16:creationId xmlns:a16="http://schemas.microsoft.com/office/drawing/2014/main" id="{4EF6A346-982B-434B-8239-0C5A2E60C379}"/>
                  </a:ext>
                </a:extLst>
              </p:cNvPr>
              <p:cNvSpPr/>
              <p:nvPr/>
            </p:nvSpPr>
            <p:spPr>
              <a:xfrm>
                <a:off x="3994150" y="4504881"/>
                <a:ext cx="108000" cy="108000"/>
              </a:xfrm>
              <a:prstGeom prst="pie">
                <a:avLst>
                  <a:gd name="adj1" fmla="val 5400000"/>
                  <a:gd name="adj2" fmla="val 16200000"/>
                </a:avLst>
              </a:prstGeom>
              <a:solidFill>
                <a:srgbClr val="C2E6E4"/>
              </a:solidFill>
              <a:ln w="254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_tradnl" b="1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212" name="Pie 211">
                <a:extLst>
                  <a:ext uri="{FF2B5EF4-FFF2-40B4-BE49-F238E27FC236}">
                    <a16:creationId xmlns:a16="http://schemas.microsoft.com/office/drawing/2014/main" id="{BD3C4B1A-0101-C047-A88C-12891F89D85A}"/>
                  </a:ext>
                </a:extLst>
              </p:cNvPr>
              <p:cNvSpPr/>
              <p:nvPr/>
            </p:nvSpPr>
            <p:spPr>
              <a:xfrm rot="10800000">
                <a:off x="3994150" y="4505379"/>
                <a:ext cx="108000" cy="108000"/>
              </a:xfrm>
              <a:prstGeom prst="pie">
                <a:avLst>
                  <a:gd name="adj1" fmla="val 5400000"/>
                  <a:gd name="adj2" fmla="val 16200000"/>
                </a:avLst>
              </a:prstGeom>
              <a:solidFill>
                <a:srgbClr val="A0DADD"/>
              </a:solidFill>
              <a:ln w="254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_tradnl" b="1" dirty="0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209" name="Arc 208">
              <a:extLst>
                <a:ext uri="{FF2B5EF4-FFF2-40B4-BE49-F238E27FC236}">
                  <a16:creationId xmlns:a16="http://schemas.microsoft.com/office/drawing/2014/main" id="{8D923156-6033-BF40-A923-31B6E0808694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4200892" y="4432105"/>
              <a:ext cx="109440" cy="109440"/>
            </a:xfrm>
            <a:prstGeom prst="arc">
              <a:avLst>
                <a:gd name="adj1" fmla="val 16200000"/>
                <a:gd name="adj2" fmla="val 5562293"/>
              </a:avLst>
            </a:prstGeom>
            <a:ln w="28575">
              <a:solidFill>
                <a:srgbClr val="00AEE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s-ES_tradnl" b="1" dirty="0"/>
            </a:p>
          </p:txBody>
        </p:sp>
        <p:sp>
          <p:nvSpPr>
            <p:cNvPr id="210" name="Arc 209">
              <a:extLst>
                <a:ext uri="{FF2B5EF4-FFF2-40B4-BE49-F238E27FC236}">
                  <a16:creationId xmlns:a16="http://schemas.microsoft.com/office/drawing/2014/main" id="{AF7FA618-BCA0-7643-813C-360CC6ABC65D}"/>
                </a:ext>
              </a:extLst>
            </p:cNvPr>
            <p:cNvSpPr>
              <a:spLocks noChangeAspect="1"/>
            </p:cNvSpPr>
            <p:nvPr/>
          </p:nvSpPr>
          <p:spPr>
            <a:xfrm rot="10800000">
              <a:off x="4200892" y="4432105"/>
              <a:ext cx="109440" cy="109440"/>
            </a:xfrm>
            <a:prstGeom prst="arc">
              <a:avLst>
                <a:gd name="adj1" fmla="val 16200000"/>
                <a:gd name="adj2" fmla="val 5562293"/>
              </a:avLst>
            </a:prstGeom>
            <a:ln w="28575">
              <a:solidFill>
                <a:srgbClr val="0092C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s-ES_tradnl" b="1" dirty="0"/>
            </a:p>
          </p:txBody>
        </p:sp>
      </p:grpSp>
      <p:sp>
        <p:nvSpPr>
          <p:cNvPr id="213" name="TextBox 212">
            <a:extLst>
              <a:ext uri="{FF2B5EF4-FFF2-40B4-BE49-F238E27FC236}">
                <a16:creationId xmlns:a16="http://schemas.microsoft.com/office/drawing/2014/main" id="{B72DC695-8A1A-1F4C-9CD4-29AB73383FA9}"/>
              </a:ext>
            </a:extLst>
          </p:cNvPr>
          <p:cNvSpPr txBox="1"/>
          <p:nvPr/>
        </p:nvSpPr>
        <p:spPr>
          <a:xfrm>
            <a:off x="5538998" y="3243600"/>
            <a:ext cx="45764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1200" b="1" dirty="0">
                <a:solidFill>
                  <a:srgbClr val="00AEEF"/>
                </a:solidFill>
                <a:latin typeface="Filson Pro Book" panose="02000000000000000000" pitchFamily="2" charset="77"/>
              </a:rPr>
              <a:t>6.6</a:t>
            </a:r>
          </a:p>
        </p:txBody>
      </p:sp>
      <p:sp>
        <p:nvSpPr>
          <p:cNvPr id="214" name="TextBox 213">
            <a:extLst>
              <a:ext uri="{FF2B5EF4-FFF2-40B4-BE49-F238E27FC236}">
                <a16:creationId xmlns:a16="http://schemas.microsoft.com/office/drawing/2014/main" id="{0419840C-471E-9349-B4D9-7B665A6CEEB0}"/>
              </a:ext>
            </a:extLst>
          </p:cNvPr>
          <p:cNvSpPr txBox="1"/>
          <p:nvPr/>
        </p:nvSpPr>
        <p:spPr>
          <a:xfrm>
            <a:off x="6094873" y="3243600"/>
            <a:ext cx="484602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_tradnl" sz="1100" dirty="0">
                <a:latin typeface="Gotham Medium" panose="02000604030000020004" pitchFamily="2" charset="0"/>
              </a:rPr>
              <a:t>Imagen Institucional (Explicación del Logo y su Filosofía)</a:t>
            </a:r>
          </a:p>
        </p:txBody>
      </p:sp>
      <p:grpSp>
        <p:nvGrpSpPr>
          <p:cNvPr id="215" name="Group 214">
            <a:extLst>
              <a:ext uri="{FF2B5EF4-FFF2-40B4-BE49-F238E27FC236}">
                <a16:creationId xmlns:a16="http://schemas.microsoft.com/office/drawing/2014/main" id="{4EE33AB4-1D82-6446-9736-EED1ABF78E3F}"/>
              </a:ext>
            </a:extLst>
          </p:cNvPr>
          <p:cNvGrpSpPr/>
          <p:nvPr/>
        </p:nvGrpSpPr>
        <p:grpSpPr>
          <a:xfrm>
            <a:off x="5909438" y="3603600"/>
            <a:ext cx="109440" cy="109440"/>
            <a:chOff x="4200892" y="4432105"/>
            <a:chExt cx="109440" cy="109440"/>
          </a:xfrm>
        </p:grpSpPr>
        <p:grpSp>
          <p:nvGrpSpPr>
            <p:cNvPr id="216" name="Group 215">
              <a:extLst>
                <a:ext uri="{FF2B5EF4-FFF2-40B4-BE49-F238E27FC236}">
                  <a16:creationId xmlns:a16="http://schemas.microsoft.com/office/drawing/2014/main" id="{FCC37189-A85F-9642-AD2E-F38A9295CE04}"/>
                </a:ext>
              </a:extLst>
            </p:cNvPr>
            <p:cNvGrpSpPr>
              <a:grpSpLocks noChangeAspect="1"/>
            </p:cNvGrpSpPr>
            <p:nvPr/>
          </p:nvGrpSpPr>
          <p:grpSpPr>
            <a:xfrm rot="10800000">
              <a:off x="4210817" y="4439517"/>
              <a:ext cx="89587" cy="90000"/>
              <a:chOff x="3994150" y="4504881"/>
              <a:chExt cx="108000" cy="108498"/>
            </a:xfrm>
          </p:grpSpPr>
          <p:sp>
            <p:nvSpPr>
              <p:cNvPr id="219" name="Pie 218">
                <a:extLst>
                  <a:ext uri="{FF2B5EF4-FFF2-40B4-BE49-F238E27FC236}">
                    <a16:creationId xmlns:a16="http://schemas.microsoft.com/office/drawing/2014/main" id="{2C8A6FD3-C914-FA46-B77A-AAAB0CE9341C}"/>
                  </a:ext>
                </a:extLst>
              </p:cNvPr>
              <p:cNvSpPr/>
              <p:nvPr/>
            </p:nvSpPr>
            <p:spPr>
              <a:xfrm>
                <a:off x="3994150" y="4504881"/>
                <a:ext cx="108000" cy="108000"/>
              </a:xfrm>
              <a:prstGeom prst="pie">
                <a:avLst>
                  <a:gd name="adj1" fmla="val 5400000"/>
                  <a:gd name="adj2" fmla="val 16200000"/>
                </a:avLst>
              </a:prstGeom>
              <a:solidFill>
                <a:srgbClr val="C2E6E4"/>
              </a:solidFill>
              <a:ln w="254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_tradnl" b="1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220" name="Pie 219">
                <a:extLst>
                  <a:ext uri="{FF2B5EF4-FFF2-40B4-BE49-F238E27FC236}">
                    <a16:creationId xmlns:a16="http://schemas.microsoft.com/office/drawing/2014/main" id="{E376427A-AA38-D749-ABAA-E372564C0C2D}"/>
                  </a:ext>
                </a:extLst>
              </p:cNvPr>
              <p:cNvSpPr/>
              <p:nvPr/>
            </p:nvSpPr>
            <p:spPr>
              <a:xfrm rot="10800000">
                <a:off x="3994150" y="4505379"/>
                <a:ext cx="108000" cy="108000"/>
              </a:xfrm>
              <a:prstGeom prst="pie">
                <a:avLst>
                  <a:gd name="adj1" fmla="val 5400000"/>
                  <a:gd name="adj2" fmla="val 16200000"/>
                </a:avLst>
              </a:prstGeom>
              <a:solidFill>
                <a:srgbClr val="A0DADD"/>
              </a:solidFill>
              <a:ln w="254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_tradnl" b="1" dirty="0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217" name="Arc 216">
              <a:extLst>
                <a:ext uri="{FF2B5EF4-FFF2-40B4-BE49-F238E27FC236}">
                  <a16:creationId xmlns:a16="http://schemas.microsoft.com/office/drawing/2014/main" id="{C8893308-C068-3748-90EB-AE40412E5221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4200892" y="4432105"/>
              <a:ext cx="109440" cy="109440"/>
            </a:xfrm>
            <a:prstGeom prst="arc">
              <a:avLst>
                <a:gd name="adj1" fmla="val 16200000"/>
                <a:gd name="adj2" fmla="val 5562293"/>
              </a:avLst>
            </a:prstGeom>
            <a:ln w="28575">
              <a:solidFill>
                <a:srgbClr val="00AEE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s-ES_tradnl" b="1" dirty="0"/>
            </a:p>
          </p:txBody>
        </p:sp>
        <p:sp>
          <p:nvSpPr>
            <p:cNvPr id="218" name="Arc 217">
              <a:extLst>
                <a:ext uri="{FF2B5EF4-FFF2-40B4-BE49-F238E27FC236}">
                  <a16:creationId xmlns:a16="http://schemas.microsoft.com/office/drawing/2014/main" id="{AB32746F-E602-FA41-93FC-541356C46495}"/>
                </a:ext>
              </a:extLst>
            </p:cNvPr>
            <p:cNvSpPr>
              <a:spLocks noChangeAspect="1"/>
            </p:cNvSpPr>
            <p:nvPr/>
          </p:nvSpPr>
          <p:spPr>
            <a:xfrm rot="10800000">
              <a:off x="4200892" y="4432105"/>
              <a:ext cx="109440" cy="109440"/>
            </a:xfrm>
            <a:prstGeom prst="arc">
              <a:avLst>
                <a:gd name="adj1" fmla="val 16200000"/>
                <a:gd name="adj2" fmla="val 5562293"/>
              </a:avLst>
            </a:prstGeom>
            <a:ln w="28575">
              <a:solidFill>
                <a:srgbClr val="0092C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s-ES_tradnl" b="1" dirty="0"/>
            </a:p>
          </p:txBody>
        </p:sp>
      </p:grpSp>
      <p:sp>
        <p:nvSpPr>
          <p:cNvPr id="221" name="TextBox 220">
            <a:extLst>
              <a:ext uri="{FF2B5EF4-FFF2-40B4-BE49-F238E27FC236}">
                <a16:creationId xmlns:a16="http://schemas.microsoft.com/office/drawing/2014/main" id="{7ACAE51B-205D-6E40-B2EC-F67D60ECB61A}"/>
              </a:ext>
            </a:extLst>
          </p:cNvPr>
          <p:cNvSpPr txBox="1"/>
          <p:nvPr/>
        </p:nvSpPr>
        <p:spPr>
          <a:xfrm>
            <a:off x="5538998" y="3531600"/>
            <a:ext cx="45764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1200" b="1" dirty="0">
                <a:solidFill>
                  <a:srgbClr val="00AEEF"/>
                </a:solidFill>
                <a:latin typeface="Filson Pro Book" panose="02000000000000000000" pitchFamily="2" charset="77"/>
              </a:rPr>
              <a:t>6.7</a:t>
            </a:r>
          </a:p>
        </p:txBody>
      </p:sp>
      <p:sp>
        <p:nvSpPr>
          <p:cNvPr id="222" name="TextBox 221">
            <a:extLst>
              <a:ext uri="{FF2B5EF4-FFF2-40B4-BE49-F238E27FC236}">
                <a16:creationId xmlns:a16="http://schemas.microsoft.com/office/drawing/2014/main" id="{1CD858A4-E31D-DF4F-9ABD-E27799C4ED08}"/>
              </a:ext>
            </a:extLst>
          </p:cNvPr>
          <p:cNvSpPr txBox="1"/>
          <p:nvPr/>
        </p:nvSpPr>
        <p:spPr>
          <a:xfrm>
            <a:off x="6094873" y="3531600"/>
            <a:ext cx="484602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_tradnl" sz="1100" dirty="0">
                <a:latin typeface="Gotham Medium" panose="02000604030000020004" pitchFamily="2" charset="0"/>
              </a:rPr>
              <a:t>Objetivos de Calidad articulados a los Pilares Estratégicos </a:t>
            </a:r>
          </a:p>
        </p:txBody>
      </p:sp>
      <p:sp>
        <p:nvSpPr>
          <p:cNvPr id="224" name="TextBox 223">
            <a:extLst>
              <a:ext uri="{FF2B5EF4-FFF2-40B4-BE49-F238E27FC236}">
                <a16:creationId xmlns:a16="http://schemas.microsoft.com/office/drawing/2014/main" id="{DFD00A32-76C1-6C47-B1BA-3100D935DEE2}"/>
              </a:ext>
            </a:extLst>
          </p:cNvPr>
          <p:cNvSpPr txBox="1"/>
          <p:nvPr/>
        </p:nvSpPr>
        <p:spPr>
          <a:xfrm>
            <a:off x="430247" y="4606100"/>
            <a:ext cx="56646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1200" b="1" i="1" dirty="0">
                <a:solidFill>
                  <a:srgbClr val="003D58"/>
                </a:solidFill>
                <a:latin typeface="Filson Pro Book" panose="02000000000000000000" pitchFamily="2" charset="77"/>
              </a:rPr>
              <a:t>Se muestra la matriz del Plan de Acción, el seguimiento y resultados a julio del 2021 o la matriz de planificación especifica que se utiliza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0DE1706-9D51-3A4A-8838-DD89F47F889A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8000" y="2929466"/>
            <a:ext cx="1080000" cy="10800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4153B5C1-95FB-AA42-85A4-764A1D5B7BCE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8000" y="5298402"/>
            <a:ext cx="1080000" cy="10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643010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Rectangle 47">
            <a:extLst>
              <a:ext uri="{FF2B5EF4-FFF2-40B4-BE49-F238E27FC236}">
                <a16:creationId xmlns:a16="http://schemas.microsoft.com/office/drawing/2014/main" id="{5872FBF8-8A93-1841-9B41-1BB17F47D011}"/>
              </a:ext>
            </a:extLst>
          </p:cNvPr>
          <p:cNvSpPr/>
          <p:nvPr/>
        </p:nvSpPr>
        <p:spPr>
          <a:xfrm>
            <a:off x="244709" y="2279394"/>
            <a:ext cx="6138575" cy="239863"/>
          </a:xfrm>
          <a:prstGeom prst="rect">
            <a:avLst/>
          </a:prstGeom>
          <a:solidFill>
            <a:srgbClr val="0092C8"/>
          </a:solidFill>
          <a:ln>
            <a:solidFill>
              <a:srgbClr val="0092C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 dirty="0"/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A20CCA48-E86D-A642-9815-64CAC1E2534A}"/>
              </a:ext>
            </a:extLst>
          </p:cNvPr>
          <p:cNvSpPr txBox="1"/>
          <p:nvPr/>
        </p:nvSpPr>
        <p:spPr>
          <a:xfrm>
            <a:off x="191887" y="2245226"/>
            <a:ext cx="613857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1400" b="1" dirty="0">
                <a:solidFill>
                  <a:schemeClr val="bg1"/>
                </a:solidFill>
                <a:latin typeface="Gotham Medium" panose="02000604030000020004" pitchFamily="2" charset="0"/>
              </a:rPr>
              <a:t>VIII. / SISTEMA DE GESTIÓN DE LA CALIDAD Y SUS PROCESOS 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D83B896E-6536-A342-A503-C7A3F085EAAF}"/>
              </a:ext>
            </a:extLst>
          </p:cNvPr>
          <p:cNvSpPr txBox="1"/>
          <p:nvPr/>
        </p:nvSpPr>
        <p:spPr>
          <a:xfrm>
            <a:off x="1236147" y="1430563"/>
            <a:ext cx="6255302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_tradnl" sz="3000" b="1" dirty="0">
                <a:solidFill>
                  <a:srgbClr val="00AEEF"/>
                </a:solidFill>
                <a:latin typeface="Filson Pro Book" panose="02000000000000000000" pitchFamily="2" charset="77"/>
              </a:rPr>
              <a:t>DESARROLLO DE LA AUDITORÍA</a:t>
            </a: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688F2888-3AF1-5949-A31C-1AC24445D462}"/>
              </a:ext>
            </a:extLst>
          </p:cNvPr>
          <p:cNvSpPr/>
          <p:nvPr/>
        </p:nvSpPr>
        <p:spPr>
          <a:xfrm>
            <a:off x="1095375" y="1163241"/>
            <a:ext cx="100800" cy="154384"/>
          </a:xfrm>
          <a:prstGeom prst="rect">
            <a:avLst/>
          </a:prstGeom>
          <a:solidFill>
            <a:srgbClr val="002A41"/>
          </a:solidFill>
          <a:ln>
            <a:solidFill>
              <a:srgbClr val="002A4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 dirty="0"/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BBD84F1C-1FA3-F24A-9C58-C1972F003B0F}"/>
              </a:ext>
            </a:extLst>
          </p:cNvPr>
          <p:cNvSpPr/>
          <p:nvPr/>
        </p:nvSpPr>
        <p:spPr>
          <a:xfrm>
            <a:off x="1095375" y="1317624"/>
            <a:ext cx="100800" cy="574373"/>
          </a:xfrm>
          <a:prstGeom prst="rect">
            <a:avLst/>
          </a:prstGeom>
          <a:solidFill>
            <a:srgbClr val="00AEEF"/>
          </a:solidFill>
          <a:ln>
            <a:solidFill>
              <a:srgbClr val="00AEE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 dirty="0"/>
          </a:p>
        </p:txBody>
      </p:sp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id="{768C9111-165C-8440-A8C9-ECA52C687868}"/>
              </a:ext>
            </a:extLst>
          </p:cNvPr>
          <p:cNvCxnSpPr/>
          <p:nvPr/>
        </p:nvCxnSpPr>
        <p:spPr>
          <a:xfrm>
            <a:off x="1324841" y="1886802"/>
            <a:ext cx="6084000" cy="0"/>
          </a:xfrm>
          <a:prstGeom prst="line">
            <a:avLst/>
          </a:prstGeom>
          <a:ln w="19050">
            <a:solidFill>
              <a:srgbClr val="F6C04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Rectangle 42">
            <a:extLst>
              <a:ext uri="{FF2B5EF4-FFF2-40B4-BE49-F238E27FC236}">
                <a16:creationId xmlns:a16="http://schemas.microsoft.com/office/drawing/2014/main" id="{6EA9D5E9-9903-CF43-B8BB-ED0409FE621C}"/>
              </a:ext>
            </a:extLst>
          </p:cNvPr>
          <p:cNvSpPr/>
          <p:nvPr/>
        </p:nvSpPr>
        <p:spPr>
          <a:xfrm>
            <a:off x="0" y="1173110"/>
            <a:ext cx="238360" cy="720000"/>
          </a:xfrm>
          <a:prstGeom prst="rect">
            <a:avLst/>
          </a:prstGeom>
          <a:solidFill>
            <a:srgbClr val="FBE57A"/>
          </a:solidFill>
          <a:ln>
            <a:solidFill>
              <a:srgbClr val="FBE57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 dirty="0"/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F574D4FF-D45F-654F-847B-A623D9B23508}"/>
              </a:ext>
            </a:extLst>
          </p:cNvPr>
          <p:cNvSpPr/>
          <p:nvPr/>
        </p:nvSpPr>
        <p:spPr>
          <a:xfrm>
            <a:off x="241710" y="1171998"/>
            <a:ext cx="753372" cy="720000"/>
          </a:xfrm>
          <a:prstGeom prst="rect">
            <a:avLst/>
          </a:prstGeom>
          <a:solidFill>
            <a:srgbClr val="F6C042"/>
          </a:solidFill>
          <a:ln>
            <a:solidFill>
              <a:srgbClr val="F6C04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 dirty="0"/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90C64DCA-2527-FE45-989C-7C6481F16EA7}"/>
              </a:ext>
            </a:extLst>
          </p:cNvPr>
          <p:cNvSpPr txBox="1"/>
          <p:nvPr/>
        </p:nvSpPr>
        <p:spPr>
          <a:xfrm>
            <a:off x="147768" y="1151130"/>
            <a:ext cx="946093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_tradnl" sz="4400" b="1" dirty="0">
                <a:solidFill>
                  <a:schemeClr val="bg1"/>
                </a:solidFill>
                <a:latin typeface="Filson Pro Book" panose="02000000000000000000" pitchFamily="2" charset="77"/>
              </a:rPr>
              <a:t>02</a:t>
            </a:r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31174E40-FED5-454B-8523-19C03FF37005}"/>
              </a:ext>
            </a:extLst>
          </p:cNvPr>
          <p:cNvSpPr/>
          <p:nvPr/>
        </p:nvSpPr>
        <p:spPr>
          <a:xfrm>
            <a:off x="3175" y="2278279"/>
            <a:ext cx="238360" cy="240785"/>
          </a:xfrm>
          <a:prstGeom prst="rect">
            <a:avLst/>
          </a:prstGeom>
          <a:solidFill>
            <a:srgbClr val="6DCFF6"/>
          </a:solidFill>
          <a:ln>
            <a:solidFill>
              <a:srgbClr val="6DCFF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 dirty="0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A5A66C8E-C938-3D4D-A2EE-DAD1B743C221}"/>
              </a:ext>
            </a:extLst>
          </p:cNvPr>
          <p:cNvSpPr txBox="1"/>
          <p:nvPr/>
        </p:nvSpPr>
        <p:spPr>
          <a:xfrm>
            <a:off x="2763674" y="2797346"/>
            <a:ext cx="765162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_tradnl" sz="1100" dirty="0">
                <a:latin typeface="Gotham Medium" panose="02000604030000020004" pitchFamily="2" charset="0"/>
              </a:rPr>
              <a:t>Procesos Estratégicos – Caracterización y Procesos: Procedimientos e instrumentos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E60E3E33-6845-224D-BAD1-778BB9710308}"/>
              </a:ext>
            </a:extLst>
          </p:cNvPr>
          <p:cNvSpPr txBox="1"/>
          <p:nvPr/>
        </p:nvSpPr>
        <p:spPr>
          <a:xfrm>
            <a:off x="2763674" y="3157200"/>
            <a:ext cx="765162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_tradnl" sz="1100" dirty="0">
                <a:latin typeface="Gotham Medium" panose="02000604030000020004" pitchFamily="2" charset="0"/>
              </a:rPr>
              <a:t>Procesos Misionales – Caracterización y Procesos: Procedimientos e instrumentos</a:t>
            </a:r>
          </a:p>
        </p:txBody>
      </p: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57ECEA6C-59B6-C441-A506-18CE46FB9FD8}"/>
              </a:ext>
            </a:extLst>
          </p:cNvPr>
          <p:cNvCxnSpPr>
            <a:cxnSpLocks/>
          </p:cNvCxnSpPr>
          <p:nvPr/>
        </p:nvCxnSpPr>
        <p:spPr>
          <a:xfrm>
            <a:off x="2637234" y="2818851"/>
            <a:ext cx="0" cy="1332000"/>
          </a:xfrm>
          <a:prstGeom prst="line">
            <a:avLst/>
          </a:prstGeom>
          <a:ln w="57150" cap="rnd">
            <a:solidFill>
              <a:srgbClr val="F6C04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6" name="Group 25">
            <a:extLst>
              <a:ext uri="{FF2B5EF4-FFF2-40B4-BE49-F238E27FC236}">
                <a16:creationId xmlns:a16="http://schemas.microsoft.com/office/drawing/2014/main" id="{938D7592-803B-0B43-A87B-7530BA04CC14}"/>
              </a:ext>
            </a:extLst>
          </p:cNvPr>
          <p:cNvGrpSpPr/>
          <p:nvPr/>
        </p:nvGrpSpPr>
        <p:grpSpPr>
          <a:xfrm>
            <a:off x="2582544" y="2869346"/>
            <a:ext cx="109440" cy="109440"/>
            <a:chOff x="4200892" y="4432105"/>
            <a:chExt cx="109440" cy="109440"/>
          </a:xfrm>
        </p:grpSpPr>
        <p:grpSp>
          <p:nvGrpSpPr>
            <p:cNvPr id="27" name="Group 26">
              <a:extLst>
                <a:ext uri="{FF2B5EF4-FFF2-40B4-BE49-F238E27FC236}">
                  <a16:creationId xmlns:a16="http://schemas.microsoft.com/office/drawing/2014/main" id="{2AEA96B2-6F8A-0C4B-A366-FAA7343B1120}"/>
                </a:ext>
              </a:extLst>
            </p:cNvPr>
            <p:cNvGrpSpPr>
              <a:grpSpLocks noChangeAspect="1"/>
            </p:cNvGrpSpPr>
            <p:nvPr/>
          </p:nvGrpSpPr>
          <p:grpSpPr>
            <a:xfrm rot="10800000">
              <a:off x="4210817" y="4439517"/>
              <a:ext cx="89587" cy="90000"/>
              <a:chOff x="3994150" y="4504881"/>
              <a:chExt cx="108000" cy="108498"/>
            </a:xfrm>
          </p:grpSpPr>
          <p:sp>
            <p:nvSpPr>
              <p:cNvPr id="30" name="Pie 29">
                <a:extLst>
                  <a:ext uri="{FF2B5EF4-FFF2-40B4-BE49-F238E27FC236}">
                    <a16:creationId xmlns:a16="http://schemas.microsoft.com/office/drawing/2014/main" id="{DA01EDE7-6076-8043-85C1-8B66FF4B3A92}"/>
                  </a:ext>
                </a:extLst>
              </p:cNvPr>
              <p:cNvSpPr/>
              <p:nvPr/>
            </p:nvSpPr>
            <p:spPr>
              <a:xfrm>
                <a:off x="3994150" y="4504881"/>
                <a:ext cx="108000" cy="108000"/>
              </a:xfrm>
              <a:prstGeom prst="pie">
                <a:avLst>
                  <a:gd name="adj1" fmla="val 5400000"/>
                  <a:gd name="adj2" fmla="val 16200000"/>
                </a:avLst>
              </a:prstGeom>
              <a:solidFill>
                <a:srgbClr val="C2E6E4"/>
              </a:solidFill>
              <a:ln w="254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_tradnl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31" name="Pie 30">
                <a:extLst>
                  <a:ext uri="{FF2B5EF4-FFF2-40B4-BE49-F238E27FC236}">
                    <a16:creationId xmlns:a16="http://schemas.microsoft.com/office/drawing/2014/main" id="{CCFB5ADD-2722-8A4B-A7E9-6471E21505E7}"/>
                  </a:ext>
                </a:extLst>
              </p:cNvPr>
              <p:cNvSpPr/>
              <p:nvPr/>
            </p:nvSpPr>
            <p:spPr>
              <a:xfrm rot="10800000">
                <a:off x="3994150" y="4505379"/>
                <a:ext cx="108000" cy="108000"/>
              </a:xfrm>
              <a:prstGeom prst="pie">
                <a:avLst>
                  <a:gd name="adj1" fmla="val 5400000"/>
                  <a:gd name="adj2" fmla="val 16200000"/>
                </a:avLst>
              </a:prstGeom>
              <a:solidFill>
                <a:srgbClr val="A0DADD"/>
              </a:solidFill>
              <a:ln w="254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_tradnl" dirty="0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28" name="Arc 27">
              <a:extLst>
                <a:ext uri="{FF2B5EF4-FFF2-40B4-BE49-F238E27FC236}">
                  <a16:creationId xmlns:a16="http://schemas.microsoft.com/office/drawing/2014/main" id="{1BA9BF9F-6497-2B4E-9C91-124A66916679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4200892" y="4432105"/>
              <a:ext cx="109440" cy="109440"/>
            </a:xfrm>
            <a:prstGeom prst="arc">
              <a:avLst>
                <a:gd name="adj1" fmla="val 16200000"/>
                <a:gd name="adj2" fmla="val 5562293"/>
              </a:avLst>
            </a:prstGeom>
            <a:ln w="28575">
              <a:solidFill>
                <a:srgbClr val="00AEE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s-ES_tradnl" dirty="0"/>
            </a:p>
          </p:txBody>
        </p:sp>
        <p:sp>
          <p:nvSpPr>
            <p:cNvPr id="29" name="Arc 28">
              <a:extLst>
                <a:ext uri="{FF2B5EF4-FFF2-40B4-BE49-F238E27FC236}">
                  <a16:creationId xmlns:a16="http://schemas.microsoft.com/office/drawing/2014/main" id="{74E34D8F-A679-6F4A-8B2F-77E27AF2C77E}"/>
                </a:ext>
              </a:extLst>
            </p:cNvPr>
            <p:cNvSpPr>
              <a:spLocks noChangeAspect="1"/>
            </p:cNvSpPr>
            <p:nvPr/>
          </p:nvSpPr>
          <p:spPr>
            <a:xfrm rot="10800000">
              <a:off x="4200892" y="4432105"/>
              <a:ext cx="109440" cy="109440"/>
            </a:xfrm>
            <a:prstGeom prst="arc">
              <a:avLst>
                <a:gd name="adj1" fmla="val 16200000"/>
                <a:gd name="adj2" fmla="val 5562293"/>
              </a:avLst>
            </a:prstGeom>
            <a:ln w="28575">
              <a:solidFill>
                <a:srgbClr val="0092C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s-ES_tradnl" dirty="0"/>
            </a:p>
          </p:txBody>
        </p:sp>
      </p:grpSp>
      <p:grpSp>
        <p:nvGrpSpPr>
          <p:cNvPr id="32" name="Group 31">
            <a:extLst>
              <a:ext uri="{FF2B5EF4-FFF2-40B4-BE49-F238E27FC236}">
                <a16:creationId xmlns:a16="http://schemas.microsoft.com/office/drawing/2014/main" id="{D91FD7C8-2431-CE4C-ACEE-25A13B4385FC}"/>
              </a:ext>
            </a:extLst>
          </p:cNvPr>
          <p:cNvGrpSpPr/>
          <p:nvPr/>
        </p:nvGrpSpPr>
        <p:grpSpPr>
          <a:xfrm>
            <a:off x="2579366" y="3229200"/>
            <a:ext cx="109440" cy="109440"/>
            <a:chOff x="4200892" y="4432105"/>
            <a:chExt cx="109440" cy="109440"/>
          </a:xfrm>
        </p:grpSpPr>
        <p:grpSp>
          <p:nvGrpSpPr>
            <p:cNvPr id="33" name="Group 32">
              <a:extLst>
                <a:ext uri="{FF2B5EF4-FFF2-40B4-BE49-F238E27FC236}">
                  <a16:creationId xmlns:a16="http://schemas.microsoft.com/office/drawing/2014/main" id="{097DC7F9-C449-BF44-801C-2666F77048D2}"/>
                </a:ext>
              </a:extLst>
            </p:cNvPr>
            <p:cNvGrpSpPr>
              <a:grpSpLocks noChangeAspect="1"/>
            </p:cNvGrpSpPr>
            <p:nvPr/>
          </p:nvGrpSpPr>
          <p:grpSpPr>
            <a:xfrm rot="10800000">
              <a:off x="4210817" y="4439517"/>
              <a:ext cx="89587" cy="90000"/>
              <a:chOff x="3994150" y="4504881"/>
              <a:chExt cx="108000" cy="108498"/>
            </a:xfrm>
          </p:grpSpPr>
          <p:sp>
            <p:nvSpPr>
              <p:cNvPr id="36" name="Pie 35">
                <a:extLst>
                  <a:ext uri="{FF2B5EF4-FFF2-40B4-BE49-F238E27FC236}">
                    <a16:creationId xmlns:a16="http://schemas.microsoft.com/office/drawing/2014/main" id="{FE00DA6C-C8D8-174F-8BD3-01DF0F0AD76F}"/>
                  </a:ext>
                </a:extLst>
              </p:cNvPr>
              <p:cNvSpPr/>
              <p:nvPr/>
            </p:nvSpPr>
            <p:spPr>
              <a:xfrm>
                <a:off x="3994150" y="4504881"/>
                <a:ext cx="108000" cy="108000"/>
              </a:xfrm>
              <a:prstGeom prst="pie">
                <a:avLst>
                  <a:gd name="adj1" fmla="val 5400000"/>
                  <a:gd name="adj2" fmla="val 16200000"/>
                </a:avLst>
              </a:prstGeom>
              <a:solidFill>
                <a:srgbClr val="C2E6E4"/>
              </a:solidFill>
              <a:ln w="254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_tradnl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37" name="Pie 36">
                <a:extLst>
                  <a:ext uri="{FF2B5EF4-FFF2-40B4-BE49-F238E27FC236}">
                    <a16:creationId xmlns:a16="http://schemas.microsoft.com/office/drawing/2014/main" id="{6CF6E853-8628-BC41-95DF-4BA1F131140D}"/>
                  </a:ext>
                </a:extLst>
              </p:cNvPr>
              <p:cNvSpPr/>
              <p:nvPr/>
            </p:nvSpPr>
            <p:spPr>
              <a:xfrm rot="10800000">
                <a:off x="3994150" y="4505379"/>
                <a:ext cx="108000" cy="108000"/>
              </a:xfrm>
              <a:prstGeom prst="pie">
                <a:avLst>
                  <a:gd name="adj1" fmla="val 5400000"/>
                  <a:gd name="adj2" fmla="val 16200000"/>
                </a:avLst>
              </a:prstGeom>
              <a:solidFill>
                <a:srgbClr val="A0DADD"/>
              </a:solidFill>
              <a:ln w="254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_tradnl" dirty="0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34" name="Arc 33">
              <a:extLst>
                <a:ext uri="{FF2B5EF4-FFF2-40B4-BE49-F238E27FC236}">
                  <a16:creationId xmlns:a16="http://schemas.microsoft.com/office/drawing/2014/main" id="{574693D2-18E6-0B4A-B81D-7697397670B7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4200892" y="4432105"/>
              <a:ext cx="109440" cy="109440"/>
            </a:xfrm>
            <a:prstGeom prst="arc">
              <a:avLst>
                <a:gd name="adj1" fmla="val 16200000"/>
                <a:gd name="adj2" fmla="val 5562293"/>
              </a:avLst>
            </a:prstGeom>
            <a:ln w="28575">
              <a:solidFill>
                <a:srgbClr val="00AEE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s-ES_tradnl" dirty="0"/>
            </a:p>
          </p:txBody>
        </p:sp>
        <p:sp>
          <p:nvSpPr>
            <p:cNvPr id="35" name="Arc 34">
              <a:extLst>
                <a:ext uri="{FF2B5EF4-FFF2-40B4-BE49-F238E27FC236}">
                  <a16:creationId xmlns:a16="http://schemas.microsoft.com/office/drawing/2014/main" id="{50254510-AC4A-CD47-9A9C-324A188EF396}"/>
                </a:ext>
              </a:extLst>
            </p:cNvPr>
            <p:cNvSpPr>
              <a:spLocks noChangeAspect="1"/>
            </p:cNvSpPr>
            <p:nvPr/>
          </p:nvSpPr>
          <p:spPr>
            <a:xfrm rot="10800000">
              <a:off x="4200892" y="4432105"/>
              <a:ext cx="109440" cy="109440"/>
            </a:xfrm>
            <a:prstGeom prst="arc">
              <a:avLst>
                <a:gd name="adj1" fmla="val 16200000"/>
                <a:gd name="adj2" fmla="val 5562293"/>
              </a:avLst>
            </a:prstGeom>
            <a:ln w="28575">
              <a:solidFill>
                <a:srgbClr val="0092C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s-ES_tradnl" dirty="0"/>
            </a:p>
          </p:txBody>
        </p:sp>
      </p:grpSp>
      <p:sp>
        <p:nvSpPr>
          <p:cNvPr id="75" name="TextBox 74">
            <a:extLst>
              <a:ext uri="{FF2B5EF4-FFF2-40B4-BE49-F238E27FC236}">
                <a16:creationId xmlns:a16="http://schemas.microsoft.com/office/drawing/2014/main" id="{3A917CD5-9E4B-E94D-B0F1-02589B2B90D7}"/>
              </a:ext>
            </a:extLst>
          </p:cNvPr>
          <p:cNvSpPr txBox="1"/>
          <p:nvPr/>
        </p:nvSpPr>
        <p:spPr>
          <a:xfrm>
            <a:off x="2208926" y="2797346"/>
            <a:ext cx="37753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1200" b="1" dirty="0">
                <a:solidFill>
                  <a:srgbClr val="00AEEF"/>
                </a:solidFill>
                <a:latin typeface="Filson Pro Book" panose="02000000000000000000" pitchFamily="2" charset="77"/>
              </a:rPr>
              <a:t>8.1</a:t>
            </a:r>
          </a:p>
        </p:txBody>
      </p:sp>
      <p:sp>
        <p:nvSpPr>
          <p:cNvPr id="76" name="TextBox 75">
            <a:extLst>
              <a:ext uri="{FF2B5EF4-FFF2-40B4-BE49-F238E27FC236}">
                <a16:creationId xmlns:a16="http://schemas.microsoft.com/office/drawing/2014/main" id="{17CAB4FC-8DB7-DD49-8957-C748A7DC1CBD}"/>
              </a:ext>
            </a:extLst>
          </p:cNvPr>
          <p:cNvSpPr txBox="1"/>
          <p:nvPr/>
        </p:nvSpPr>
        <p:spPr>
          <a:xfrm>
            <a:off x="2208926" y="3157200"/>
            <a:ext cx="45764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1200" b="1" dirty="0">
                <a:solidFill>
                  <a:srgbClr val="00AEEF"/>
                </a:solidFill>
                <a:latin typeface="Filson Pro Book" panose="02000000000000000000" pitchFamily="2" charset="77"/>
              </a:rPr>
              <a:t>8.2</a:t>
            </a:r>
          </a:p>
        </p:txBody>
      </p:sp>
      <p:pic>
        <p:nvPicPr>
          <p:cNvPr id="70" name="Picture 69">
            <a:extLst>
              <a:ext uri="{FF2B5EF4-FFF2-40B4-BE49-F238E27FC236}">
                <a16:creationId xmlns:a16="http://schemas.microsoft.com/office/drawing/2014/main" id="{CDC7B719-A32B-DE42-8255-F6F0EC310D34}"/>
              </a:ext>
            </a:extLst>
          </p:cNvPr>
          <p:cNvPicPr>
            <a:picLocks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34400" y="133200"/>
            <a:ext cx="5324400" cy="1029600"/>
          </a:xfrm>
          <a:prstGeom prst="rect">
            <a:avLst/>
          </a:prstGeom>
        </p:spPr>
      </p:pic>
      <p:sp>
        <p:nvSpPr>
          <p:cNvPr id="78" name="TextBox 77">
            <a:extLst>
              <a:ext uri="{FF2B5EF4-FFF2-40B4-BE49-F238E27FC236}">
                <a16:creationId xmlns:a16="http://schemas.microsoft.com/office/drawing/2014/main" id="{31AE44FB-BBCD-B74E-B629-F84C34AEC120}"/>
              </a:ext>
            </a:extLst>
          </p:cNvPr>
          <p:cNvSpPr txBox="1"/>
          <p:nvPr/>
        </p:nvSpPr>
        <p:spPr>
          <a:xfrm>
            <a:off x="430248" y="2498645"/>
            <a:ext cx="566462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1200" b="1" i="1" dirty="0">
                <a:solidFill>
                  <a:srgbClr val="003D58"/>
                </a:solidFill>
                <a:latin typeface="Filson Pro Book" panose="02000000000000000000" pitchFamily="2" charset="77"/>
              </a:rPr>
              <a:t>Se enseña el mapa de procesos</a:t>
            </a:r>
          </a:p>
        </p:txBody>
      </p:sp>
      <p:sp>
        <p:nvSpPr>
          <p:cNvPr id="173" name="Rectangle 172">
            <a:extLst>
              <a:ext uri="{FF2B5EF4-FFF2-40B4-BE49-F238E27FC236}">
                <a16:creationId xmlns:a16="http://schemas.microsoft.com/office/drawing/2014/main" id="{7AE3640C-4C07-D34F-A6CA-B57157F32F84}"/>
              </a:ext>
            </a:extLst>
          </p:cNvPr>
          <p:cNvSpPr/>
          <p:nvPr/>
        </p:nvSpPr>
        <p:spPr>
          <a:xfrm>
            <a:off x="-1553" y="5181407"/>
            <a:ext cx="238360" cy="240785"/>
          </a:xfrm>
          <a:prstGeom prst="rect">
            <a:avLst/>
          </a:prstGeom>
          <a:solidFill>
            <a:srgbClr val="6DCFF6"/>
          </a:solidFill>
          <a:ln>
            <a:solidFill>
              <a:srgbClr val="6DCFF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 dirty="0"/>
          </a:p>
        </p:txBody>
      </p:sp>
      <p:sp>
        <p:nvSpPr>
          <p:cNvPr id="174" name="Rectangle 173">
            <a:extLst>
              <a:ext uri="{FF2B5EF4-FFF2-40B4-BE49-F238E27FC236}">
                <a16:creationId xmlns:a16="http://schemas.microsoft.com/office/drawing/2014/main" id="{3CE2C9D0-ADDA-1449-90AD-5517B00A4803}"/>
              </a:ext>
            </a:extLst>
          </p:cNvPr>
          <p:cNvSpPr/>
          <p:nvPr/>
        </p:nvSpPr>
        <p:spPr>
          <a:xfrm>
            <a:off x="239981" y="5182522"/>
            <a:ext cx="7416138" cy="239863"/>
          </a:xfrm>
          <a:prstGeom prst="rect">
            <a:avLst/>
          </a:prstGeom>
          <a:solidFill>
            <a:srgbClr val="0092C8"/>
          </a:solidFill>
          <a:ln>
            <a:solidFill>
              <a:srgbClr val="0092C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 dirty="0"/>
          </a:p>
        </p:txBody>
      </p:sp>
      <p:sp>
        <p:nvSpPr>
          <p:cNvPr id="175" name="TextBox 174">
            <a:extLst>
              <a:ext uri="{FF2B5EF4-FFF2-40B4-BE49-F238E27FC236}">
                <a16:creationId xmlns:a16="http://schemas.microsoft.com/office/drawing/2014/main" id="{B0E98BAD-2234-A542-BB0B-8F5FC8EF038A}"/>
              </a:ext>
            </a:extLst>
          </p:cNvPr>
          <p:cNvSpPr txBox="1"/>
          <p:nvPr/>
        </p:nvSpPr>
        <p:spPr>
          <a:xfrm>
            <a:off x="187161" y="5148354"/>
            <a:ext cx="741613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1400" b="1" dirty="0">
                <a:solidFill>
                  <a:schemeClr val="bg1"/>
                </a:solidFill>
                <a:latin typeface="Gotham Medium" panose="02000604030000020004" pitchFamily="2" charset="0"/>
              </a:rPr>
              <a:t>IX. / SOCIALIZACIÓN DE LOS PROCEDIMIENTOS QUE SOLICITE EL AUDITOR</a:t>
            </a:r>
          </a:p>
        </p:txBody>
      </p:sp>
      <p:sp>
        <p:nvSpPr>
          <p:cNvPr id="201" name="TextBox 200">
            <a:extLst>
              <a:ext uri="{FF2B5EF4-FFF2-40B4-BE49-F238E27FC236}">
                <a16:creationId xmlns:a16="http://schemas.microsoft.com/office/drawing/2014/main" id="{42183C2B-A6D6-9043-A06B-B067023F22B3}"/>
              </a:ext>
            </a:extLst>
          </p:cNvPr>
          <p:cNvSpPr txBox="1"/>
          <p:nvPr/>
        </p:nvSpPr>
        <p:spPr>
          <a:xfrm>
            <a:off x="674314" y="5479048"/>
            <a:ext cx="1056742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_tradnl" sz="1100" b="1" i="1" dirty="0">
                <a:latin typeface="Gotham Medium" panose="02000604030000020004" pitchFamily="2" charset="0"/>
              </a:rPr>
              <a:t>Siempre se inicia explicando la caracterización  y luego se muestran los procedimientos. Se puede mostrar  ejemplificando el Ciclo PHVA con un procedimiento especifico, por ejemplo en la parte judicial: Proceso: Gestión de Acciones Constitucionales: Procedimiento: Tutela: se explica y se muestra la trazabilidad desde Justicia XXI). Es importante tener listos los documentos que se van a mostrar debidamente escaneados o tenerlos de forma que se pueda compartir a través de Teams).</a:t>
            </a:r>
          </a:p>
          <a:p>
            <a:pPr algn="just"/>
            <a:endParaRPr lang="es-ES_tradnl" sz="1200" b="1" i="1" dirty="0">
              <a:latin typeface="Filson Pro Book" panose="02000000000000000000" pitchFamily="2" charset="77"/>
            </a:endParaRPr>
          </a:p>
        </p:txBody>
      </p:sp>
      <p:sp>
        <p:nvSpPr>
          <p:cNvPr id="203" name="TextBox 202">
            <a:extLst>
              <a:ext uri="{FF2B5EF4-FFF2-40B4-BE49-F238E27FC236}">
                <a16:creationId xmlns:a16="http://schemas.microsoft.com/office/drawing/2014/main" id="{25F4F088-71A7-A34F-A7CF-CDD6C1B04A33}"/>
              </a:ext>
            </a:extLst>
          </p:cNvPr>
          <p:cNvSpPr txBox="1"/>
          <p:nvPr/>
        </p:nvSpPr>
        <p:spPr>
          <a:xfrm>
            <a:off x="2758946" y="3517200"/>
            <a:ext cx="765162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_tradnl" sz="1100" dirty="0">
                <a:latin typeface="Gotham Medium" panose="02000604030000020004" pitchFamily="2" charset="0"/>
              </a:rPr>
              <a:t>Procesos de Apoyo – Caracterización y Procesos: Procedimientos e instrumentos</a:t>
            </a:r>
          </a:p>
        </p:txBody>
      </p:sp>
      <p:grpSp>
        <p:nvGrpSpPr>
          <p:cNvPr id="204" name="Group 203">
            <a:extLst>
              <a:ext uri="{FF2B5EF4-FFF2-40B4-BE49-F238E27FC236}">
                <a16:creationId xmlns:a16="http://schemas.microsoft.com/office/drawing/2014/main" id="{377FD251-4B17-F241-B576-BF4C85F1013D}"/>
              </a:ext>
            </a:extLst>
          </p:cNvPr>
          <p:cNvGrpSpPr/>
          <p:nvPr/>
        </p:nvGrpSpPr>
        <p:grpSpPr>
          <a:xfrm>
            <a:off x="2574638" y="3589200"/>
            <a:ext cx="109440" cy="109440"/>
            <a:chOff x="4200892" y="4432105"/>
            <a:chExt cx="109440" cy="109440"/>
          </a:xfrm>
        </p:grpSpPr>
        <p:grpSp>
          <p:nvGrpSpPr>
            <p:cNvPr id="205" name="Group 204">
              <a:extLst>
                <a:ext uri="{FF2B5EF4-FFF2-40B4-BE49-F238E27FC236}">
                  <a16:creationId xmlns:a16="http://schemas.microsoft.com/office/drawing/2014/main" id="{D31AE305-F7FE-D34F-BC9F-7FD3598C8A44}"/>
                </a:ext>
              </a:extLst>
            </p:cNvPr>
            <p:cNvGrpSpPr>
              <a:grpSpLocks noChangeAspect="1"/>
            </p:cNvGrpSpPr>
            <p:nvPr/>
          </p:nvGrpSpPr>
          <p:grpSpPr>
            <a:xfrm rot="10800000">
              <a:off x="4210817" y="4439517"/>
              <a:ext cx="89587" cy="90000"/>
              <a:chOff x="3994150" y="4504881"/>
              <a:chExt cx="108000" cy="108498"/>
            </a:xfrm>
          </p:grpSpPr>
          <p:sp>
            <p:nvSpPr>
              <p:cNvPr id="208" name="Pie 207">
                <a:extLst>
                  <a:ext uri="{FF2B5EF4-FFF2-40B4-BE49-F238E27FC236}">
                    <a16:creationId xmlns:a16="http://schemas.microsoft.com/office/drawing/2014/main" id="{C7F55396-D869-3E43-86C7-C942E42F7A61}"/>
                  </a:ext>
                </a:extLst>
              </p:cNvPr>
              <p:cNvSpPr/>
              <p:nvPr/>
            </p:nvSpPr>
            <p:spPr>
              <a:xfrm>
                <a:off x="3994150" y="4504881"/>
                <a:ext cx="108000" cy="108000"/>
              </a:xfrm>
              <a:prstGeom prst="pie">
                <a:avLst>
                  <a:gd name="adj1" fmla="val 5400000"/>
                  <a:gd name="adj2" fmla="val 16200000"/>
                </a:avLst>
              </a:prstGeom>
              <a:solidFill>
                <a:srgbClr val="C2E6E4"/>
              </a:solidFill>
              <a:ln w="254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_tradnl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209" name="Pie 208">
                <a:extLst>
                  <a:ext uri="{FF2B5EF4-FFF2-40B4-BE49-F238E27FC236}">
                    <a16:creationId xmlns:a16="http://schemas.microsoft.com/office/drawing/2014/main" id="{67784941-7D1D-DF4B-B0AB-5123CD3AC4F9}"/>
                  </a:ext>
                </a:extLst>
              </p:cNvPr>
              <p:cNvSpPr/>
              <p:nvPr/>
            </p:nvSpPr>
            <p:spPr>
              <a:xfrm rot="10800000">
                <a:off x="3994150" y="4505379"/>
                <a:ext cx="108000" cy="108000"/>
              </a:xfrm>
              <a:prstGeom prst="pie">
                <a:avLst>
                  <a:gd name="adj1" fmla="val 5400000"/>
                  <a:gd name="adj2" fmla="val 16200000"/>
                </a:avLst>
              </a:prstGeom>
              <a:solidFill>
                <a:srgbClr val="A0DADD"/>
              </a:solidFill>
              <a:ln w="254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_tradnl" dirty="0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206" name="Arc 205">
              <a:extLst>
                <a:ext uri="{FF2B5EF4-FFF2-40B4-BE49-F238E27FC236}">
                  <a16:creationId xmlns:a16="http://schemas.microsoft.com/office/drawing/2014/main" id="{54ABB280-1B82-0F44-9D1B-264D62A99315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4200892" y="4432105"/>
              <a:ext cx="109440" cy="109440"/>
            </a:xfrm>
            <a:prstGeom prst="arc">
              <a:avLst>
                <a:gd name="adj1" fmla="val 16200000"/>
                <a:gd name="adj2" fmla="val 5562293"/>
              </a:avLst>
            </a:prstGeom>
            <a:ln w="28575">
              <a:solidFill>
                <a:srgbClr val="00AEE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s-ES_tradnl" dirty="0"/>
            </a:p>
          </p:txBody>
        </p:sp>
        <p:sp>
          <p:nvSpPr>
            <p:cNvPr id="207" name="Arc 206">
              <a:extLst>
                <a:ext uri="{FF2B5EF4-FFF2-40B4-BE49-F238E27FC236}">
                  <a16:creationId xmlns:a16="http://schemas.microsoft.com/office/drawing/2014/main" id="{D540B363-1189-FB42-8360-83CDC67465BB}"/>
                </a:ext>
              </a:extLst>
            </p:cNvPr>
            <p:cNvSpPr>
              <a:spLocks noChangeAspect="1"/>
            </p:cNvSpPr>
            <p:nvPr/>
          </p:nvSpPr>
          <p:spPr>
            <a:xfrm rot="10800000">
              <a:off x="4200892" y="4432105"/>
              <a:ext cx="109440" cy="109440"/>
            </a:xfrm>
            <a:prstGeom prst="arc">
              <a:avLst>
                <a:gd name="adj1" fmla="val 16200000"/>
                <a:gd name="adj2" fmla="val 5562293"/>
              </a:avLst>
            </a:prstGeom>
            <a:ln w="28575">
              <a:solidFill>
                <a:srgbClr val="0092C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s-ES_tradnl" dirty="0"/>
            </a:p>
          </p:txBody>
        </p:sp>
      </p:grpSp>
      <p:sp>
        <p:nvSpPr>
          <p:cNvPr id="210" name="TextBox 209">
            <a:extLst>
              <a:ext uri="{FF2B5EF4-FFF2-40B4-BE49-F238E27FC236}">
                <a16:creationId xmlns:a16="http://schemas.microsoft.com/office/drawing/2014/main" id="{B1A110B0-5C67-734C-96AF-830364DAF4C7}"/>
              </a:ext>
            </a:extLst>
          </p:cNvPr>
          <p:cNvSpPr txBox="1"/>
          <p:nvPr/>
        </p:nvSpPr>
        <p:spPr>
          <a:xfrm>
            <a:off x="2204198" y="3517200"/>
            <a:ext cx="45764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1200" b="1" dirty="0">
                <a:solidFill>
                  <a:srgbClr val="00AEEF"/>
                </a:solidFill>
                <a:latin typeface="Filson Pro Book" panose="02000000000000000000" pitchFamily="2" charset="77"/>
              </a:rPr>
              <a:t>8.3</a:t>
            </a:r>
          </a:p>
        </p:txBody>
      </p:sp>
      <p:sp>
        <p:nvSpPr>
          <p:cNvPr id="211" name="TextBox 210">
            <a:extLst>
              <a:ext uri="{FF2B5EF4-FFF2-40B4-BE49-F238E27FC236}">
                <a16:creationId xmlns:a16="http://schemas.microsoft.com/office/drawing/2014/main" id="{F39D683C-2E30-804E-8819-E5530D68EA1A}"/>
              </a:ext>
            </a:extLst>
          </p:cNvPr>
          <p:cNvSpPr txBox="1"/>
          <p:nvPr/>
        </p:nvSpPr>
        <p:spPr>
          <a:xfrm>
            <a:off x="2758946" y="3877200"/>
            <a:ext cx="7651625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_tradnl" sz="1100" dirty="0">
                <a:latin typeface="Gotham Medium" panose="02000604030000020004" pitchFamily="2" charset="0"/>
              </a:rPr>
              <a:t>Procesos de Evaluación y Mejora del SIGCMA – Caracterización y Procesos : Procedimientos e instrumentos</a:t>
            </a:r>
          </a:p>
        </p:txBody>
      </p:sp>
      <p:grpSp>
        <p:nvGrpSpPr>
          <p:cNvPr id="212" name="Group 211">
            <a:extLst>
              <a:ext uri="{FF2B5EF4-FFF2-40B4-BE49-F238E27FC236}">
                <a16:creationId xmlns:a16="http://schemas.microsoft.com/office/drawing/2014/main" id="{72864D24-7E57-2D4F-9241-834D8438652F}"/>
              </a:ext>
            </a:extLst>
          </p:cNvPr>
          <p:cNvGrpSpPr/>
          <p:nvPr/>
        </p:nvGrpSpPr>
        <p:grpSpPr>
          <a:xfrm>
            <a:off x="2574638" y="3949200"/>
            <a:ext cx="109440" cy="109440"/>
            <a:chOff x="4200892" y="4432105"/>
            <a:chExt cx="109440" cy="109440"/>
          </a:xfrm>
        </p:grpSpPr>
        <p:grpSp>
          <p:nvGrpSpPr>
            <p:cNvPr id="213" name="Group 212">
              <a:extLst>
                <a:ext uri="{FF2B5EF4-FFF2-40B4-BE49-F238E27FC236}">
                  <a16:creationId xmlns:a16="http://schemas.microsoft.com/office/drawing/2014/main" id="{42EB07D0-3555-C847-8017-4FE5496B6482}"/>
                </a:ext>
              </a:extLst>
            </p:cNvPr>
            <p:cNvGrpSpPr>
              <a:grpSpLocks noChangeAspect="1"/>
            </p:cNvGrpSpPr>
            <p:nvPr/>
          </p:nvGrpSpPr>
          <p:grpSpPr>
            <a:xfrm rot="10800000">
              <a:off x="4210817" y="4439517"/>
              <a:ext cx="89587" cy="90000"/>
              <a:chOff x="3994150" y="4504881"/>
              <a:chExt cx="108000" cy="108498"/>
            </a:xfrm>
          </p:grpSpPr>
          <p:sp>
            <p:nvSpPr>
              <p:cNvPr id="216" name="Pie 215">
                <a:extLst>
                  <a:ext uri="{FF2B5EF4-FFF2-40B4-BE49-F238E27FC236}">
                    <a16:creationId xmlns:a16="http://schemas.microsoft.com/office/drawing/2014/main" id="{9936928F-10A2-3C44-85F1-030A4299700E}"/>
                  </a:ext>
                </a:extLst>
              </p:cNvPr>
              <p:cNvSpPr/>
              <p:nvPr/>
            </p:nvSpPr>
            <p:spPr>
              <a:xfrm>
                <a:off x="3994150" y="4504881"/>
                <a:ext cx="108000" cy="108000"/>
              </a:xfrm>
              <a:prstGeom prst="pie">
                <a:avLst>
                  <a:gd name="adj1" fmla="val 5400000"/>
                  <a:gd name="adj2" fmla="val 16200000"/>
                </a:avLst>
              </a:prstGeom>
              <a:solidFill>
                <a:srgbClr val="C2E6E4"/>
              </a:solidFill>
              <a:ln w="254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_tradnl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217" name="Pie 216">
                <a:extLst>
                  <a:ext uri="{FF2B5EF4-FFF2-40B4-BE49-F238E27FC236}">
                    <a16:creationId xmlns:a16="http://schemas.microsoft.com/office/drawing/2014/main" id="{CCCC3857-A51B-1145-8B4C-A09C0096CA56}"/>
                  </a:ext>
                </a:extLst>
              </p:cNvPr>
              <p:cNvSpPr/>
              <p:nvPr/>
            </p:nvSpPr>
            <p:spPr>
              <a:xfrm rot="10800000">
                <a:off x="3994150" y="4505379"/>
                <a:ext cx="108000" cy="108000"/>
              </a:xfrm>
              <a:prstGeom prst="pie">
                <a:avLst>
                  <a:gd name="adj1" fmla="val 5400000"/>
                  <a:gd name="adj2" fmla="val 16200000"/>
                </a:avLst>
              </a:prstGeom>
              <a:solidFill>
                <a:srgbClr val="A0DADD"/>
              </a:solidFill>
              <a:ln w="254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_tradnl" dirty="0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214" name="Arc 213">
              <a:extLst>
                <a:ext uri="{FF2B5EF4-FFF2-40B4-BE49-F238E27FC236}">
                  <a16:creationId xmlns:a16="http://schemas.microsoft.com/office/drawing/2014/main" id="{DF426987-1903-8B48-BE28-BF28EC09DAE5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4200892" y="4432105"/>
              <a:ext cx="109440" cy="109440"/>
            </a:xfrm>
            <a:prstGeom prst="arc">
              <a:avLst>
                <a:gd name="adj1" fmla="val 16200000"/>
                <a:gd name="adj2" fmla="val 5562293"/>
              </a:avLst>
            </a:prstGeom>
            <a:ln w="28575">
              <a:solidFill>
                <a:srgbClr val="00AEE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s-ES_tradnl" dirty="0"/>
            </a:p>
          </p:txBody>
        </p:sp>
        <p:sp>
          <p:nvSpPr>
            <p:cNvPr id="215" name="Arc 214">
              <a:extLst>
                <a:ext uri="{FF2B5EF4-FFF2-40B4-BE49-F238E27FC236}">
                  <a16:creationId xmlns:a16="http://schemas.microsoft.com/office/drawing/2014/main" id="{749B8700-1B8A-FF4F-9646-4AE5708CBD1F}"/>
                </a:ext>
              </a:extLst>
            </p:cNvPr>
            <p:cNvSpPr>
              <a:spLocks noChangeAspect="1"/>
            </p:cNvSpPr>
            <p:nvPr/>
          </p:nvSpPr>
          <p:spPr>
            <a:xfrm rot="10800000">
              <a:off x="4200892" y="4432105"/>
              <a:ext cx="109440" cy="109440"/>
            </a:xfrm>
            <a:prstGeom prst="arc">
              <a:avLst>
                <a:gd name="adj1" fmla="val 16200000"/>
                <a:gd name="adj2" fmla="val 5562293"/>
              </a:avLst>
            </a:prstGeom>
            <a:ln w="28575">
              <a:solidFill>
                <a:srgbClr val="0092C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s-ES_tradnl" dirty="0"/>
            </a:p>
          </p:txBody>
        </p:sp>
      </p:grpSp>
      <p:sp>
        <p:nvSpPr>
          <p:cNvPr id="218" name="TextBox 217">
            <a:extLst>
              <a:ext uri="{FF2B5EF4-FFF2-40B4-BE49-F238E27FC236}">
                <a16:creationId xmlns:a16="http://schemas.microsoft.com/office/drawing/2014/main" id="{434431B8-4F5F-D547-AE08-309400305EF7}"/>
              </a:ext>
            </a:extLst>
          </p:cNvPr>
          <p:cNvSpPr txBox="1"/>
          <p:nvPr/>
        </p:nvSpPr>
        <p:spPr>
          <a:xfrm>
            <a:off x="2204198" y="3877200"/>
            <a:ext cx="45764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1200" b="1" dirty="0">
                <a:solidFill>
                  <a:srgbClr val="00AEEF"/>
                </a:solidFill>
                <a:latin typeface="Filson Pro Book" panose="02000000000000000000" pitchFamily="2" charset="77"/>
              </a:rPr>
              <a:t>8.4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BBE6169-E636-3A41-A38F-55896D71D110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8000" y="2941091"/>
            <a:ext cx="1080000" cy="1080000"/>
          </a:xfrm>
          <a:prstGeom prst="rect">
            <a:avLst/>
          </a:prstGeom>
        </p:spPr>
      </p:pic>
      <p:pic>
        <p:nvPicPr>
          <p:cNvPr id="62" name="Picture 61">
            <a:extLst>
              <a:ext uri="{FF2B5EF4-FFF2-40B4-BE49-F238E27FC236}">
                <a16:creationId xmlns:a16="http://schemas.microsoft.com/office/drawing/2014/main" id="{53579B2B-0FC1-984B-A367-22A2D0172306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1052628" y="4276318"/>
            <a:ext cx="2614613" cy="753548"/>
          </a:xfrm>
          <a:prstGeom prst="rect">
            <a:avLst/>
          </a:prstGeom>
        </p:spPr>
      </p:pic>
      <p:pic>
        <p:nvPicPr>
          <p:cNvPr id="63" name="Picture 62">
            <a:extLst>
              <a:ext uri="{FF2B5EF4-FFF2-40B4-BE49-F238E27FC236}">
                <a16:creationId xmlns:a16="http://schemas.microsoft.com/office/drawing/2014/main" id="{E9B92A76-3CF6-114F-BEA1-1E1DE6826F7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84911" y="4280655"/>
            <a:ext cx="8766784" cy="416563"/>
          </a:xfrm>
          <a:prstGeom prst="rect">
            <a:avLst/>
          </a:prstGeom>
        </p:spPr>
      </p:pic>
      <p:pic>
        <p:nvPicPr>
          <p:cNvPr id="64" name="Picture 63">
            <a:extLst>
              <a:ext uri="{FF2B5EF4-FFF2-40B4-BE49-F238E27FC236}">
                <a16:creationId xmlns:a16="http://schemas.microsoft.com/office/drawing/2014/main" id="{9D327A8A-F545-C348-B267-F54642C8124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flipV="1">
            <a:off x="1585692" y="4697380"/>
            <a:ext cx="9008324" cy="332234"/>
          </a:xfrm>
          <a:prstGeom prst="rect">
            <a:avLst/>
          </a:prstGeom>
        </p:spPr>
      </p:pic>
      <p:pic>
        <p:nvPicPr>
          <p:cNvPr id="139" name="Picture 138">
            <a:hlinkClick r:id="rId7"/>
            <a:extLst>
              <a:ext uri="{FF2B5EF4-FFF2-40B4-BE49-F238E27FC236}">
                <a16:creationId xmlns:a16="http://schemas.microsoft.com/office/drawing/2014/main" id="{B2AE211B-BF0C-474B-88D8-F4C13E0B8C66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283388" y="3934780"/>
            <a:ext cx="747695" cy="1179058"/>
          </a:xfrm>
          <a:prstGeom prst="rect">
            <a:avLst/>
          </a:prstGeom>
        </p:spPr>
      </p:pic>
      <p:sp>
        <p:nvSpPr>
          <p:cNvPr id="140" name="TextBox 139">
            <a:extLst>
              <a:ext uri="{FF2B5EF4-FFF2-40B4-BE49-F238E27FC236}">
                <a16:creationId xmlns:a16="http://schemas.microsoft.com/office/drawing/2014/main" id="{DC60EAEE-5436-4546-9BCE-05C490DB30DE}"/>
              </a:ext>
            </a:extLst>
          </p:cNvPr>
          <p:cNvSpPr txBox="1">
            <a:spLocks noChangeAspect="1"/>
          </p:cNvSpPr>
          <p:nvPr/>
        </p:nvSpPr>
        <p:spPr>
          <a:xfrm>
            <a:off x="1052628" y="4281362"/>
            <a:ext cx="9230760" cy="4462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1200" b="1" dirty="0">
                <a:solidFill>
                  <a:srgbClr val="003D58"/>
                </a:solidFill>
                <a:latin typeface="Gotham Medium" panose="02000604030000020004" pitchFamily="2" charset="0"/>
              </a:rPr>
              <a:t>CARACTERIZACIÓN Y PROCESOS DEL NIVEL CENTRAL</a:t>
            </a:r>
            <a:endParaRPr lang="es-ES_tradnl" sz="1100" b="1" dirty="0">
              <a:solidFill>
                <a:srgbClr val="414042"/>
              </a:solidFill>
              <a:latin typeface="Gotham Medium" panose="02000604030000020004" pitchFamily="2" charset="0"/>
            </a:endParaRPr>
          </a:p>
          <a:p>
            <a:pPr algn="ctr"/>
            <a:r>
              <a:rPr lang="es-ES_tradnl" sz="1100" dirty="0">
                <a:solidFill>
                  <a:srgbClr val="414042"/>
                </a:solidFill>
                <a:latin typeface="Gotham Medium" panose="02000604030000020004" pitchFamily="2" charset="0"/>
              </a:rPr>
              <a:t>Descárguelos en el siguiente link</a:t>
            </a:r>
          </a:p>
        </p:txBody>
      </p:sp>
      <p:sp>
        <p:nvSpPr>
          <p:cNvPr id="141" name="TextBox 140">
            <a:hlinkClick r:id="rId7"/>
            <a:extLst>
              <a:ext uri="{FF2B5EF4-FFF2-40B4-BE49-F238E27FC236}">
                <a16:creationId xmlns:a16="http://schemas.microsoft.com/office/drawing/2014/main" id="{DBA3BC0D-C564-E846-A09E-AA81650B10DB}"/>
              </a:ext>
            </a:extLst>
          </p:cNvPr>
          <p:cNvSpPr txBox="1">
            <a:spLocks noChangeAspect="1"/>
          </p:cNvSpPr>
          <p:nvPr/>
        </p:nvSpPr>
        <p:spPr>
          <a:xfrm>
            <a:off x="1125211" y="4763737"/>
            <a:ext cx="9242399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800" b="1" dirty="0">
                <a:solidFill>
                  <a:schemeClr val="bg1"/>
                </a:solidFill>
                <a:latin typeface="Gotham Medium" panose="02000604030000020004" pitchFamily="2" charset="0"/>
              </a:rPr>
              <a:t>www.ramajudicial.gov.co/web/sistema-integrado-gestion-de-la-calidad-y-el-medio-ambiente/mejoramiento-del-sistema-integrado-de-gestion-y-control-de-la-calidad2</a:t>
            </a:r>
          </a:p>
        </p:txBody>
      </p:sp>
    </p:spTree>
    <p:extLst>
      <p:ext uri="{BB962C8B-B14F-4D97-AF65-F5344CB8AC3E}">
        <p14:creationId xmlns:p14="http://schemas.microsoft.com/office/powerpoint/2010/main" val="223121618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TextBox 44">
            <a:extLst>
              <a:ext uri="{FF2B5EF4-FFF2-40B4-BE49-F238E27FC236}">
                <a16:creationId xmlns:a16="http://schemas.microsoft.com/office/drawing/2014/main" id="{D83B896E-6536-A342-A503-C7A3F085EAAF}"/>
              </a:ext>
            </a:extLst>
          </p:cNvPr>
          <p:cNvSpPr txBox="1"/>
          <p:nvPr/>
        </p:nvSpPr>
        <p:spPr>
          <a:xfrm>
            <a:off x="1236147" y="1430563"/>
            <a:ext cx="6255302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_tradnl" sz="3000" b="1" dirty="0">
                <a:solidFill>
                  <a:srgbClr val="00AEEF"/>
                </a:solidFill>
                <a:latin typeface="Filson Pro Book" panose="02000000000000000000" pitchFamily="2" charset="77"/>
              </a:rPr>
              <a:t>DESARROLLO DE LA AUDITORÍA</a:t>
            </a:r>
          </a:p>
        </p:txBody>
      </p:sp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id="{768C9111-165C-8440-A8C9-ECA52C687868}"/>
              </a:ext>
            </a:extLst>
          </p:cNvPr>
          <p:cNvCxnSpPr/>
          <p:nvPr/>
        </p:nvCxnSpPr>
        <p:spPr>
          <a:xfrm>
            <a:off x="1324841" y="1886802"/>
            <a:ext cx="6084000" cy="0"/>
          </a:xfrm>
          <a:prstGeom prst="line">
            <a:avLst/>
          </a:prstGeom>
          <a:ln w="19050">
            <a:solidFill>
              <a:srgbClr val="F6C04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Rectangle 46">
            <a:extLst>
              <a:ext uri="{FF2B5EF4-FFF2-40B4-BE49-F238E27FC236}">
                <a16:creationId xmlns:a16="http://schemas.microsoft.com/office/drawing/2014/main" id="{31174E40-FED5-454B-8523-19C03FF37005}"/>
              </a:ext>
            </a:extLst>
          </p:cNvPr>
          <p:cNvSpPr/>
          <p:nvPr/>
        </p:nvSpPr>
        <p:spPr>
          <a:xfrm>
            <a:off x="3175" y="2278279"/>
            <a:ext cx="238360" cy="240785"/>
          </a:xfrm>
          <a:prstGeom prst="rect">
            <a:avLst/>
          </a:prstGeom>
          <a:solidFill>
            <a:srgbClr val="6DCFF6"/>
          </a:solidFill>
          <a:ln>
            <a:solidFill>
              <a:srgbClr val="6DCFF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 dirty="0"/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5872FBF8-8A93-1841-9B41-1BB17F47D011}"/>
              </a:ext>
            </a:extLst>
          </p:cNvPr>
          <p:cNvSpPr/>
          <p:nvPr/>
        </p:nvSpPr>
        <p:spPr>
          <a:xfrm>
            <a:off x="244710" y="2279394"/>
            <a:ext cx="4763226" cy="239863"/>
          </a:xfrm>
          <a:prstGeom prst="rect">
            <a:avLst/>
          </a:prstGeom>
          <a:solidFill>
            <a:srgbClr val="0092C8"/>
          </a:solidFill>
          <a:ln>
            <a:solidFill>
              <a:srgbClr val="0092C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 dirty="0"/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A20CCA48-E86D-A642-9815-64CAC1E2534A}"/>
              </a:ext>
            </a:extLst>
          </p:cNvPr>
          <p:cNvSpPr txBox="1"/>
          <p:nvPr/>
        </p:nvSpPr>
        <p:spPr>
          <a:xfrm>
            <a:off x="191888" y="2245226"/>
            <a:ext cx="481604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1400" b="1" dirty="0">
                <a:solidFill>
                  <a:schemeClr val="bg1"/>
                </a:solidFill>
                <a:latin typeface="Gotham Medium" panose="02000604030000020004" pitchFamily="2" charset="0"/>
              </a:rPr>
              <a:t>X. / SOCIALIZACIÓN DE LA MATRIZ DE RIESGOS</a:t>
            </a:r>
          </a:p>
        </p:txBody>
      </p:sp>
      <p:sp>
        <p:nvSpPr>
          <p:cNvPr id="70" name="Rectangle 69">
            <a:extLst>
              <a:ext uri="{FF2B5EF4-FFF2-40B4-BE49-F238E27FC236}">
                <a16:creationId xmlns:a16="http://schemas.microsoft.com/office/drawing/2014/main" id="{3B32B5E7-ED45-6945-942B-69C68272165A}"/>
              </a:ext>
            </a:extLst>
          </p:cNvPr>
          <p:cNvSpPr/>
          <p:nvPr/>
        </p:nvSpPr>
        <p:spPr>
          <a:xfrm>
            <a:off x="1095375" y="1163241"/>
            <a:ext cx="100800" cy="154384"/>
          </a:xfrm>
          <a:prstGeom prst="rect">
            <a:avLst/>
          </a:prstGeom>
          <a:solidFill>
            <a:srgbClr val="EE7D2E"/>
          </a:solidFill>
          <a:ln>
            <a:solidFill>
              <a:srgbClr val="EE7D2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 dirty="0"/>
          </a:p>
        </p:txBody>
      </p:sp>
      <p:sp>
        <p:nvSpPr>
          <p:cNvPr id="71" name="Rectangle 70">
            <a:extLst>
              <a:ext uri="{FF2B5EF4-FFF2-40B4-BE49-F238E27FC236}">
                <a16:creationId xmlns:a16="http://schemas.microsoft.com/office/drawing/2014/main" id="{A0F48E4F-354E-8D42-B488-D1086A08F77B}"/>
              </a:ext>
            </a:extLst>
          </p:cNvPr>
          <p:cNvSpPr/>
          <p:nvPr/>
        </p:nvSpPr>
        <p:spPr>
          <a:xfrm>
            <a:off x="1095375" y="1317624"/>
            <a:ext cx="100800" cy="574373"/>
          </a:xfrm>
          <a:prstGeom prst="rect">
            <a:avLst/>
          </a:prstGeom>
          <a:solidFill>
            <a:srgbClr val="F6C042"/>
          </a:solidFill>
          <a:ln>
            <a:solidFill>
              <a:srgbClr val="F6C04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 dirty="0"/>
          </a:p>
        </p:txBody>
      </p:sp>
      <p:sp>
        <p:nvSpPr>
          <p:cNvPr id="72" name="Rectangle 71">
            <a:extLst>
              <a:ext uri="{FF2B5EF4-FFF2-40B4-BE49-F238E27FC236}">
                <a16:creationId xmlns:a16="http://schemas.microsoft.com/office/drawing/2014/main" id="{1FA732A3-7B1A-284E-AE6F-12A67BEB5B54}"/>
              </a:ext>
            </a:extLst>
          </p:cNvPr>
          <p:cNvSpPr/>
          <p:nvPr/>
        </p:nvSpPr>
        <p:spPr>
          <a:xfrm>
            <a:off x="0" y="1173110"/>
            <a:ext cx="238360" cy="720000"/>
          </a:xfrm>
          <a:prstGeom prst="rect">
            <a:avLst/>
          </a:prstGeom>
          <a:solidFill>
            <a:srgbClr val="00AEEF"/>
          </a:solidFill>
          <a:ln>
            <a:solidFill>
              <a:srgbClr val="00AEE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 dirty="0"/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A7C30E5C-621F-F04F-AD83-7C213D62479D}"/>
              </a:ext>
            </a:extLst>
          </p:cNvPr>
          <p:cNvSpPr/>
          <p:nvPr/>
        </p:nvSpPr>
        <p:spPr>
          <a:xfrm>
            <a:off x="241710" y="1171998"/>
            <a:ext cx="753372" cy="720000"/>
          </a:xfrm>
          <a:prstGeom prst="rect">
            <a:avLst/>
          </a:prstGeom>
          <a:solidFill>
            <a:srgbClr val="002A41"/>
          </a:solidFill>
          <a:ln>
            <a:solidFill>
              <a:srgbClr val="002A4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 dirty="0"/>
          </a:p>
        </p:txBody>
      </p:sp>
      <p:sp>
        <p:nvSpPr>
          <p:cNvPr id="82" name="TextBox 81">
            <a:extLst>
              <a:ext uri="{FF2B5EF4-FFF2-40B4-BE49-F238E27FC236}">
                <a16:creationId xmlns:a16="http://schemas.microsoft.com/office/drawing/2014/main" id="{8B6663FE-9C5B-714F-8438-E6501F7F15CD}"/>
              </a:ext>
            </a:extLst>
          </p:cNvPr>
          <p:cNvSpPr txBox="1"/>
          <p:nvPr/>
        </p:nvSpPr>
        <p:spPr>
          <a:xfrm>
            <a:off x="147768" y="1151130"/>
            <a:ext cx="946093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_tradnl" sz="4400" b="1" dirty="0">
                <a:solidFill>
                  <a:schemeClr val="bg1"/>
                </a:solidFill>
                <a:latin typeface="Filson Pro Book" panose="02000000000000000000" pitchFamily="2" charset="77"/>
              </a:rPr>
              <a:t>02</a:t>
            </a:r>
          </a:p>
        </p:txBody>
      </p:sp>
      <p:sp>
        <p:nvSpPr>
          <p:cNvPr id="97" name="Rectangle 96">
            <a:extLst>
              <a:ext uri="{FF2B5EF4-FFF2-40B4-BE49-F238E27FC236}">
                <a16:creationId xmlns:a16="http://schemas.microsoft.com/office/drawing/2014/main" id="{55C82642-8186-0E4F-9EC8-82391A57A6A2}"/>
              </a:ext>
            </a:extLst>
          </p:cNvPr>
          <p:cNvSpPr/>
          <p:nvPr/>
        </p:nvSpPr>
        <p:spPr>
          <a:xfrm>
            <a:off x="-426" y="4591409"/>
            <a:ext cx="238360" cy="240785"/>
          </a:xfrm>
          <a:prstGeom prst="rect">
            <a:avLst/>
          </a:prstGeom>
          <a:solidFill>
            <a:srgbClr val="6DCFF6"/>
          </a:solidFill>
          <a:ln>
            <a:solidFill>
              <a:srgbClr val="6DCFF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 dirty="0"/>
          </a:p>
        </p:txBody>
      </p:sp>
      <p:sp>
        <p:nvSpPr>
          <p:cNvPr id="98" name="Rectangle 97">
            <a:extLst>
              <a:ext uri="{FF2B5EF4-FFF2-40B4-BE49-F238E27FC236}">
                <a16:creationId xmlns:a16="http://schemas.microsoft.com/office/drawing/2014/main" id="{63EBEE34-1AC8-E546-821F-4999DF4F5986}"/>
              </a:ext>
            </a:extLst>
          </p:cNvPr>
          <p:cNvSpPr/>
          <p:nvPr/>
        </p:nvSpPr>
        <p:spPr>
          <a:xfrm>
            <a:off x="241109" y="4592524"/>
            <a:ext cx="1751320" cy="239863"/>
          </a:xfrm>
          <a:prstGeom prst="rect">
            <a:avLst/>
          </a:prstGeom>
          <a:solidFill>
            <a:srgbClr val="0092C8"/>
          </a:solidFill>
          <a:ln>
            <a:solidFill>
              <a:srgbClr val="0092C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 dirty="0"/>
          </a:p>
        </p:txBody>
      </p:sp>
      <p:sp>
        <p:nvSpPr>
          <p:cNvPr id="99" name="TextBox 98">
            <a:extLst>
              <a:ext uri="{FF2B5EF4-FFF2-40B4-BE49-F238E27FC236}">
                <a16:creationId xmlns:a16="http://schemas.microsoft.com/office/drawing/2014/main" id="{C19E6A2F-80EE-C447-9E25-C0FCA5CE1D35}"/>
              </a:ext>
            </a:extLst>
          </p:cNvPr>
          <p:cNvSpPr txBox="1"/>
          <p:nvPr/>
        </p:nvSpPr>
        <p:spPr>
          <a:xfrm>
            <a:off x="188287" y="4558356"/>
            <a:ext cx="180414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1400" b="1" dirty="0">
                <a:solidFill>
                  <a:schemeClr val="bg1"/>
                </a:solidFill>
                <a:latin typeface="Gotham Medium" panose="02000604030000020004" pitchFamily="2" charset="0"/>
              </a:rPr>
              <a:t>XI. / LIDERAZGO</a:t>
            </a:r>
          </a:p>
        </p:txBody>
      </p:sp>
      <p:sp>
        <p:nvSpPr>
          <p:cNvPr id="100" name="TextBox 99">
            <a:extLst>
              <a:ext uri="{FF2B5EF4-FFF2-40B4-BE49-F238E27FC236}">
                <a16:creationId xmlns:a16="http://schemas.microsoft.com/office/drawing/2014/main" id="{4538E793-6C30-F146-9C08-53940C8BB204}"/>
              </a:ext>
            </a:extLst>
          </p:cNvPr>
          <p:cNvSpPr txBox="1"/>
          <p:nvPr/>
        </p:nvSpPr>
        <p:spPr>
          <a:xfrm>
            <a:off x="2760073" y="5329963"/>
            <a:ext cx="765162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_tradnl" sz="1100" dirty="0">
                <a:latin typeface="Gotham Medium" panose="02000604030000020004" pitchFamily="2" charset="0"/>
              </a:rPr>
              <a:t>Acto administrativo de Constitución del Comité del SIGCMA</a:t>
            </a:r>
          </a:p>
        </p:txBody>
      </p:sp>
      <p:sp>
        <p:nvSpPr>
          <p:cNvPr id="101" name="TextBox 100">
            <a:extLst>
              <a:ext uri="{FF2B5EF4-FFF2-40B4-BE49-F238E27FC236}">
                <a16:creationId xmlns:a16="http://schemas.microsoft.com/office/drawing/2014/main" id="{4ABD600C-7B18-534B-9198-167972296CCE}"/>
              </a:ext>
            </a:extLst>
          </p:cNvPr>
          <p:cNvSpPr txBox="1"/>
          <p:nvPr/>
        </p:nvSpPr>
        <p:spPr>
          <a:xfrm>
            <a:off x="2760073" y="5689683"/>
            <a:ext cx="765162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_tradnl" sz="1100" dirty="0">
                <a:latin typeface="Gotham Medium" panose="02000604030000020004" pitchFamily="2" charset="0"/>
              </a:rPr>
              <a:t>Actas, videos fotos de reuniones del Comité</a:t>
            </a:r>
          </a:p>
        </p:txBody>
      </p:sp>
      <p:cxnSp>
        <p:nvCxnSpPr>
          <p:cNvPr id="102" name="Straight Connector 101">
            <a:extLst>
              <a:ext uri="{FF2B5EF4-FFF2-40B4-BE49-F238E27FC236}">
                <a16:creationId xmlns:a16="http://schemas.microsoft.com/office/drawing/2014/main" id="{C80CEDA5-6832-4443-8D08-161F454D536F}"/>
              </a:ext>
            </a:extLst>
          </p:cNvPr>
          <p:cNvCxnSpPr>
            <a:cxnSpLocks/>
          </p:cNvCxnSpPr>
          <p:nvPr/>
        </p:nvCxnSpPr>
        <p:spPr>
          <a:xfrm>
            <a:off x="2633633" y="5351468"/>
            <a:ext cx="0" cy="576000"/>
          </a:xfrm>
          <a:prstGeom prst="line">
            <a:avLst/>
          </a:prstGeom>
          <a:ln w="57150" cap="rnd">
            <a:solidFill>
              <a:srgbClr val="F6C04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05" name="Group 104">
            <a:extLst>
              <a:ext uri="{FF2B5EF4-FFF2-40B4-BE49-F238E27FC236}">
                <a16:creationId xmlns:a16="http://schemas.microsoft.com/office/drawing/2014/main" id="{F92D2BA8-4210-BC4F-90FE-97F981A42945}"/>
              </a:ext>
            </a:extLst>
          </p:cNvPr>
          <p:cNvGrpSpPr/>
          <p:nvPr/>
        </p:nvGrpSpPr>
        <p:grpSpPr>
          <a:xfrm>
            <a:off x="2578943" y="5401963"/>
            <a:ext cx="109440" cy="109440"/>
            <a:chOff x="4200892" y="4432105"/>
            <a:chExt cx="109440" cy="109440"/>
          </a:xfrm>
        </p:grpSpPr>
        <p:grpSp>
          <p:nvGrpSpPr>
            <p:cNvPr id="116" name="Group 115">
              <a:extLst>
                <a:ext uri="{FF2B5EF4-FFF2-40B4-BE49-F238E27FC236}">
                  <a16:creationId xmlns:a16="http://schemas.microsoft.com/office/drawing/2014/main" id="{DA19DEE7-8E5F-6342-B63F-CF262EB6DA52}"/>
                </a:ext>
              </a:extLst>
            </p:cNvPr>
            <p:cNvGrpSpPr>
              <a:grpSpLocks noChangeAspect="1"/>
            </p:cNvGrpSpPr>
            <p:nvPr/>
          </p:nvGrpSpPr>
          <p:grpSpPr>
            <a:xfrm rot="10800000">
              <a:off x="4210817" y="4439517"/>
              <a:ext cx="89587" cy="90000"/>
              <a:chOff x="3994150" y="4504881"/>
              <a:chExt cx="108000" cy="108498"/>
            </a:xfrm>
          </p:grpSpPr>
          <p:sp>
            <p:nvSpPr>
              <p:cNvPr id="119" name="Pie 118">
                <a:extLst>
                  <a:ext uri="{FF2B5EF4-FFF2-40B4-BE49-F238E27FC236}">
                    <a16:creationId xmlns:a16="http://schemas.microsoft.com/office/drawing/2014/main" id="{570D9E5C-3914-124B-9E12-AB2D0BCB1650}"/>
                  </a:ext>
                </a:extLst>
              </p:cNvPr>
              <p:cNvSpPr/>
              <p:nvPr/>
            </p:nvSpPr>
            <p:spPr>
              <a:xfrm>
                <a:off x="3994150" y="4504881"/>
                <a:ext cx="108000" cy="108000"/>
              </a:xfrm>
              <a:prstGeom prst="pie">
                <a:avLst>
                  <a:gd name="adj1" fmla="val 5400000"/>
                  <a:gd name="adj2" fmla="val 16200000"/>
                </a:avLst>
              </a:prstGeom>
              <a:solidFill>
                <a:srgbClr val="C2E6E4"/>
              </a:solidFill>
              <a:ln w="254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_tradnl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20" name="Pie 119">
                <a:extLst>
                  <a:ext uri="{FF2B5EF4-FFF2-40B4-BE49-F238E27FC236}">
                    <a16:creationId xmlns:a16="http://schemas.microsoft.com/office/drawing/2014/main" id="{905422B9-9F52-384A-A5FE-317FCBFB1337}"/>
                  </a:ext>
                </a:extLst>
              </p:cNvPr>
              <p:cNvSpPr/>
              <p:nvPr/>
            </p:nvSpPr>
            <p:spPr>
              <a:xfrm rot="10800000">
                <a:off x="3994150" y="4505379"/>
                <a:ext cx="108000" cy="108000"/>
              </a:xfrm>
              <a:prstGeom prst="pie">
                <a:avLst>
                  <a:gd name="adj1" fmla="val 5400000"/>
                  <a:gd name="adj2" fmla="val 16200000"/>
                </a:avLst>
              </a:prstGeom>
              <a:solidFill>
                <a:srgbClr val="A0DADD"/>
              </a:solidFill>
              <a:ln w="254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_tradnl" dirty="0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117" name="Arc 116">
              <a:extLst>
                <a:ext uri="{FF2B5EF4-FFF2-40B4-BE49-F238E27FC236}">
                  <a16:creationId xmlns:a16="http://schemas.microsoft.com/office/drawing/2014/main" id="{89E1DF72-9B1F-0446-99F7-2DADB0BCACF9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4200892" y="4432105"/>
              <a:ext cx="109440" cy="109440"/>
            </a:xfrm>
            <a:prstGeom prst="arc">
              <a:avLst>
                <a:gd name="adj1" fmla="val 16200000"/>
                <a:gd name="adj2" fmla="val 5562293"/>
              </a:avLst>
            </a:prstGeom>
            <a:ln w="28575">
              <a:solidFill>
                <a:srgbClr val="00AEE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s-ES_tradnl" dirty="0"/>
            </a:p>
          </p:txBody>
        </p:sp>
        <p:sp>
          <p:nvSpPr>
            <p:cNvPr id="118" name="Arc 117">
              <a:extLst>
                <a:ext uri="{FF2B5EF4-FFF2-40B4-BE49-F238E27FC236}">
                  <a16:creationId xmlns:a16="http://schemas.microsoft.com/office/drawing/2014/main" id="{5EAF3B46-DEBA-E74F-9468-4CB235C698CD}"/>
                </a:ext>
              </a:extLst>
            </p:cNvPr>
            <p:cNvSpPr>
              <a:spLocks noChangeAspect="1"/>
            </p:cNvSpPr>
            <p:nvPr/>
          </p:nvSpPr>
          <p:spPr>
            <a:xfrm rot="10800000">
              <a:off x="4200892" y="4432105"/>
              <a:ext cx="109440" cy="109440"/>
            </a:xfrm>
            <a:prstGeom prst="arc">
              <a:avLst>
                <a:gd name="adj1" fmla="val 16200000"/>
                <a:gd name="adj2" fmla="val 5562293"/>
              </a:avLst>
            </a:prstGeom>
            <a:ln w="28575">
              <a:solidFill>
                <a:srgbClr val="0092C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s-ES_tradnl" dirty="0"/>
            </a:p>
          </p:txBody>
        </p:sp>
      </p:grpSp>
      <p:grpSp>
        <p:nvGrpSpPr>
          <p:cNvPr id="121" name="Group 120">
            <a:extLst>
              <a:ext uri="{FF2B5EF4-FFF2-40B4-BE49-F238E27FC236}">
                <a16:creationId xmlns:a16="http://schemas.microsoft.com/office/drawing/2014/main" id="{5CE35284-DADE-1141-A38F-70567C78F6F0}"/>
              </a:ext>
            </a:extLst>
          </p:cNvPr>
          <p:cNvGrpSpPr/>
          <p:nvPr/>
        </p:nvGrpSpPr>
        <p:grpSpPr>
          <a:xfrm>
            <a:off x="2575765" y="5761963"/>
            <a:ext cx="109440" cy="109440"/>
            <a:chOff x="4200892" y="4432105"/>
            <a:chExt cx="109440" cy="109440"/>
          </a:xfrm>
        </p:grpSpPr>
        <p:grpSp>
          <p:nvGrpSpPr>
            <p:cNvPr id="122" name="Group 121">
              <a:extLst>
                <a:ext uri="{FF2B5EF4-FFF2-40B4-BE49-F238E27FC236}">
                  <a16:creationId xmlns:a16="http://schemas.microsoft.com/office/drawing/2014/main" id="{EBF25B04-88F3-1040-BB39-48353DC8D872}"/>
                </a:ext>
              </a:extLst>
            </p:cNvPr>
            <p:cNvGrpSpPr>
              <a:grpSpLocks noChangeAspect="1"/>
            </p:cNvGrpSpPr>
            <p:nvPr/>
          </p:nvGrpSpPr>
          <p:grpSpPr>
            <a:xfrm rot="10800000">
              <a:off x="4210817" y="4439517"/>
              <a:ext cx="89587" cy="90000"/>
              <a:chOff x="3994150" y="4504881"/>
              <a:chExt cx="108000" cy="108498"/>
            </a:xfrm>
          </p:grpSpPr>
          <p:sp>
            <p:nvSpPr>
              <p:cNvPr id="125" name="Pie 124">
                <a:extLst>
                  <a:ext uri="{FF2B5EF4-FFF2-40B4-BE49-F238E27FC236}">
                    <a16:creationId xmlns:a16="http://schemas.microsoft.com/office/drawing/2014/main" id="{095CAEEB-15E0-F249-A1E5-904ABAADFCD7}"/>
                  </a:ext>
                </a:extLst>
              </p:cNvPr>
              <p:cNvSpPr/>
              <p:nvPr/>
            </p:nvSpPr>
            <p:spPr>
              <a:xfrm>
                <a:off x="3994150" y="4504881"/>
                <a:ext cx="108000" cy="108000"/>
              </a:xfrm>
              <a:prstGeom prst="pie">
                <a:avLst>
                  <a:gd name="adj1" fmla="val 5400000"/>
                  <a:gd name="adj2" fmla="val 16200000"/>
                </a:avLst>
              </a:prstGeom>
              <a:solidFill>
                <a:srgbClr val="C2E6E4"/>
              </a:solidFill>
              <a:ln w="254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_tradnl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26" name="Pie 125">
                <a:extLst>
                  <a:ext uri="{FF2B5EF4-FFF2-40B4-BE49-F238E27FC236}">
                    <a16:creationId xmlns:a16="http://schemas.microsoft.com/office/drawing/2014/main" id="{2CB46EED-6EC2-BB40-8384-68327C5712C1}"/>
                  </a:ext>
                </a:extLst>
              </p:cNvPr>
              <p:cNvSpPr/>
              <p:nvPr/>
            </p:nvSpPr>
            <p:spPr>
              <a:xfrm rot="10800000">
                <a:off x="3994150" y="4505379"/>
                <a:ext cx="108000" cy="108000"/>
              </a:xfrm>
              <a:prstGeom prst="pie">
                <a:avLst>
                  <a:gd name="adj1" fmla="val 5400000"/>
                  <a:gd name="adj2" fmla="val 16200000"/>
                </a:avLst>
              </a:prstGeom>
              <a:solidFill>
                <a:srgbClr val="A0DADD"/>
              </a:solidFill>
              <a:ln w="254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_tradnl" dirty="0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123" name="Arc 122">
              <a:extLst>
                <a:ext uri="{FF2B5EF4-FFF2-40B4-BE49-F238E27FC236}">
                  <a16:creationId xmlns:a16="http://schemas.microsoft.com/office/drawing/2014/main" id="{DA20B3A2-7026-4641-B31B-3BA5DC55CF80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4200892" y="4432105"/>
              <a:ext cx="109440" cy="109440"/>
            </a:xfrm>
            <a:prstGeom prst="arc">
              <a:avLst>
                <a:gd name="adj1" fmla="val 16200000"/>
                <a:gd name="adj2" fmla="val 5562293"/>
              </a:avLst>
            </a:prstGeom>
            <a:ln w="28575">
              <a:solidFill>
                <a:srgbClr val="00AEE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s-ES_tradnl" dirty="0"/>
            </a:p>
          </p:txBody>
        </p:sp>
        <p:sp>
          <p:nvSpPr>
            <p:cNvPr id="124" name="Arc 123">
              <a:extLst>
                <a:ext uri="{FF2B5EF4-FFF2-40B4-BE49-F238E27FC236}">
                  <a16:creationId xmlns:a16="http://schemas.microsoft.com/office/drawing/2014/main" id="{FDDD2A36-836D-984B-AA86-1F025D68D381}"/>
                </a:ext>
              </a:extLst>
            </p:cNvPr>
            <p:cNvSpPr>
              <a:spLocks noChangeAspect="1"/>
            </p:cNvSpPr>
            <p:nvPr/>
          </p:nvSpPr>
          <p:spPr>
            <a:xfrm rot="10800000">
              <a:off x="4200892" y="4432105"/>
              <a:ext cx="109440" cy="109440"/>
            </a:xfrm>
            <a:prstGeom prst="arc">
              <a:avLst>
                <a:gd name="adj1" fmla="val 16200000"/>
                <a:gd name="adj2" fmla="val 5562293"/>
              </a:avLst>
            </a:prstGeom>
            <a:ln w="28575">
              <a:solidFill>
                <a:srgbClr val="0092C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s-ES_tradnl" dirty="0"/>
            </a:p>
          </p:txBody>
        </p:sp>
      </p:grpSp>
      <p:sp>
        <p:nvSpPr>
          <p:cNvPr id="133" name="TextBox 132">
            <a:extLst>
              <a:ext uri="{FF2B5EF4-FFF2-40B4-BE49-F238E27FC236}">
                <a16:creationId xmlns:a16="http://schemas.microsoft.com/office/drawing/2014/main" id="{55AD0657-290C-334E-93C9-DC2A5A821611}"/>
              </a:ext>
            </a:extLst>
          </p:cNvPr>
          <p:cNvSpPr txBox="1"/>
          <p:nvPr/>
        </p:nvSpPr>
        <p:spPr>
          <a:xfrm>
            <a:off x="2160000" y="5329963"/>
            <a:ext cx="42568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1200" b="1" dirty="0">
                <a:solidFill>
                  <a:srgbClr val="00AEEF"/>
                </a:solidFill>
                <a:latin typeface="Filson Pro Book" panose="02000000000000000000" pitchFamily="2" charset="77"/>
              </a:rPr>
              <a:t>11.1</a:t>
            </a:r>
          </a:p>
        </p:txBody>
      </p:sp>
      <p:sp>
        <p:nvSpPr>
          <p:cNvPr id="134" name="TextBox 133">
            <a:extLst>
              <a:ext uri="{FF2B5EF4-FFF2-40B4-BE49-F238E27FC236}">
                <a16:creationId xmlns:a16="http://schemas.microsoft.com/office/drawing/2014/main" id="{6F7A79A3-A2C8-4440-AC35-12E6B858C40F}"/>
              </a:ext>
            </a:extLst>
          </p:cNvPr>
          <p:cNvSpPr txBox="1"/>
          <p:nvPr/>
        </p:nvSpPr>
        <p:spPr>
          <a:xfrm>
            <a:off x="2160000" y="5689963"/>
            <a:ext cx="45764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1200" b="1" dirty="0">
                <a:solidFill>
                  <a:srgbClr val="00AEEF"/>
                </a:solidFill>
                <a:latin typeface="Filson Pro Book" panose="02000000000000000000" pitchFamily="2" charset="77"/>
              </a:rPr>
              <a:t>11.2</a:t>
            </a:r>
          </a:p>
        </p:txBody>
      </p:sp>
      <p:pic>
        <p:nvPicPr>
          <p:cNvPr id="165" name="Picture 164">
            <a:extLst>
              <a:ext uri="{FF2B5EF4-FFF2-40B4-BE49-F238E27FC236}">
                <a16:creationId xmlns:a16="http://schemas.microsoft.com/office/drawing/2014/main" id="{EE98210F-2A8A-F14E-AADA-A739DC2E40E0}"/>
              </a:ext>
            </a:extLst>
          </p:cNvPr>
          <p:cNvPicPr>
            <a:picLocks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34400" y="133200"/>
            <a:ext cx="5324400" cy="1029600"/>
          </a:xfrm>
          <a:prstGeom prst="rect">
            <a:avLst/>
          </a:prstGeom>
        </p:spPr>
      </p:pic>
      <p:sp>
        <p:nvSpPr>
          <p:cNvPr id="68" name="TextBox 67">
            <a:extLst>
              <a:ext uri="{FF2B5EF4-FFF2-40B4-BE49-F238E27FC236}">
                <a16:creationId xmlns:a16="http://schemas.microsoft.com/office/drawing/2014/main" id="{FE7657E5-3597-534F-A433-971619A90357}"/>
              </a:ext>
            </a:extLst>
          </p:cNvPr>
          <p:cNvSpPr txBox="1"/>
          <p:nvPr/>
        </p:nvSpPr>
        <p:spPr>
          <a:xfrm>
            <a:off x="430248" y="2498645"/>
            <a:ext cx="56646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1200" b="1" i="1" dirty="0">
                <a:solidFill>
                  <a:srgbClr val="003D58"/>
                </a:solidFill>
                <a:latin typeface="Filson Pro Book" panose="02000000000000000000" pitchFamily="2" charset="77"/>
              </a:rPr>
              <a:t>Todos los procesos deben incluir el riesgo Interrupción o demora en el Servicio Público de Administrar Justicia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27331D3A-0B0F-6148-BF5C-40E84EA4631B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8000" y="5072857"/>
            <a:ext cx="1080000" cy="1080000"/>
          </a:xfrm>
          <a:prstGeom prst="rect">
            <a:avLst/>
          </a:prstGeom>
        </p:spPr>
      </p:pic>
      <p:pic>
        <p:nvPicPr>
          <p:cNvPr id="46" name="Picture 45">
            <a:extLst>
              <a:ext uri="{FF2B5EF4-FFF2-40B4-BE49-F238E27FC236}">
                <a16:creationId xmlns:a16="http://schemas.microsoft.com/office/drawing/2014/main" id="{5254B56E-9D9A-D548-A696-096939C76ADF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1704584" y="3289156"/>
            <a:ext cx="2614613" cy="753548"/>
          </a:xfrm>
          <a:prstGeom prst="rect">
            <a:avLst/>
          </a:prstGeom>
        </p:spPr>
      </p:pic>
      <p:pic>
        <p:nvPicPr>
          <p:cNvPr id="51" name="Picture 50">
            <a:extLst>
              <a:ext uri="{FF2B5EF4-FFF2-40B4-BE49-F238E27FC236}">
                <a16:creationId xmlns:a16="http://schemas.microsoft.com/office/drawing/2014/main" id="{15A4262D-F424-3647-AF7B-BB1EF1881CF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058303" y="3293226"/>
            <a:ext cx="7904681" cy="416563"/>
          </a:xfrm>
          <a:prstGeom prst="rect">
            <a:avLst/>
          </a:prstGeom>
        </p:spPr>
      </p:pic>
      <p:pic>
        <p:nvPicPr>
          <p:cNvPr id="52" name="Picture 51">
            <a:extLst>
              <a:ext uri="{FF2B5EF4-FFF2-40B4-BE49-F238E27FC236}">
                <a16:creationId xmlns:a16="http://schemas.microsoft.com/office/drawing/2014/main" id="{0C40D8DB-2487-F047-B7FB-255990442FC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flipV="1">
            <a:off x="1992428" y="3714175"/>
            <a:ext cx="7970547" cy="332597"/>
          </a:xfrm>
          <a:prstGeom prst="rect">
            <a:avLst/>
          </a:prstGeom>
        </p:spPr>
      </p:pic>
      <p:pic>
        <p:nvPicPr>
          <p:cNvPr id="80" name="Picture 79">
            <a:hlinkClick r:id="rId7"/>
            <a:extLst>
              <a:ext uri="{FF2B5EF4-FFF2-40B4-BE49-F238E27FC236}">
                <a16:creationId xmlns:a16="http://schemas.microsoft.com/office/drawing/2014/main" id="{18A58C40-F185-F64E-8069-07EBC7BC3DCB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50742" y="2747568"/>
            <a:ext cx="956216" cy="1507878"/>
          </a:xfrm>
          <a:prstGeom prst="rect">
            <a:avLst/>
          </a:prstGeom>
        </p:spPr>
      </p:pic>
      <p:sp>
        <p:nvSpPr>
          <p:cNvPr id="81" name="TextBox 80">
            <a:extLst>
              <a:ext uri="{FF2B5EF4-FFF2-40B4-BE49-F238E27FC236}">
                <a16:creationId xmlns:a16="http://schemas.microsoft.com/office/drawing/2014/main" id="{30BF7072-6AFF-AF4D-BEEF-B836368340DD}"/>
              </a:ext>
            </a:extLst>
          </p:cNvPr>
          <p:cNvSpPr txBox="1">
            <a:spLocks noChangeAspect="1"/>
          </p:cNvSpPr>
          <p:nvPr/>
        </p:nvSpPr>
        <p:spPr>
          <a:xfrm>
            <a:off x="2617641" y="3276337"/>
            <a:ext cx="65408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1200" b="1" dirty="0">
                <a:solidFill>
                  <a:srgbClr val="003D58"/>
                </a:solidFill>
                <a:latin typeface="Gotham Medium" panose="02000604030000020004" pitchFamily="2" charset="0"/>
              </a:rPr>
              <a:t>MATRIZ DE RIESGOS</a:t>
            </a:r>
          </a:p>
          <a:p>
            <a:pPr algn="ctr"/>
            <a:r>
              <a:rPr lang="es-ES_tradnl" sz="1200" b="1" dirty="0">
                <a:solidFill>
                  <a:srgbClr val="003D58"/>
                </a:solidFill>
                <a:latin typeface="Gotham Medium" panose="02000604030000020004" pitchFamily="2" charset="0"/>
              </a:rPr>
              <a:t> </a:t>
            </a:r>
            <a:r>
              <a:rPr lang="es-ES_tradnl" sz="1100" dirty="0">
                <a:solidFill>
                  <a:srgbClr val="414042"/>
                </a:solidFill>
                <a:latin typeface="Gotham Medium" panose="02000604030000020004" pitchFamily="2" charset="0"/>
              </a:rPr>
              <a:t>Descárguela en el siguiente link: Micro sitio del SIGCMA</a:t>
            </a:r>
          </a:p>
        </p:txBody>
      </p:sp>
      <p:sp>
        <p:nvSpPr>
          <p:cNvPr id="83" name="TextBox 82">
            <a:hlinkClick r:id="rId7"/>
            <a:extLst>
              <a:ext uri="{FF2B5EF4-FFF2-40B4-BE49-F238E27FC236}">
                <a16:creationId xmlns:a16="http://schemas.microsoft.com/office/drawing/2014/main" id="{76EFEA29-E1AD-4B46-BA25-5B2BCC21810C}"/>
              </a:ext>
            </a:extLst>
          </p:cNvPr>
          <p:cNvSpPr txBox="1">
            <a:spLocks noChangeAspect="1"/>
          </p:cNvSpPr>
          <p:nvPr/>
        </p:nvSpPr>
        <p:spPr>
          <a:xfrm>
            <a:off x="2447905" y="3717831"/>
            <a:ext cx="6431396" cy="4457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800" b="1" dirty="0">
                <a:solidFill>
                  <a:schemeClr val="bg1"/>
                </a:solidFill>
                <a:latin typeface="Gotham Medium" panose="02000604030000020004" pitchFamily="2" charset="0"/>
              </a:rPr>
              <a:t>www.ramajudicial.gov.co/web/sistema-integrado-gestion-de-la-calidad-y-el-medio-ambiente/auditorias-internas-ciclo-2020-en-el-contexto-de-la-pandemia-covid-19</a:t>
            </a:r>
          </a:p>
          <a:p>
            <a:pPr algn="ctr"/>
            <a:endParaRPr lang="es-ES_tradnl" sz="600" b="1" dirty="0">
              <a:solidFill>
                <a:schemeClr val="bg1"/>
              </a:solidFill>
              <a:latin typeface="Gotham Medium" panose="0200060403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0770002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1732</TotalTime>
  <Words>1598</Words>
  <Application>Microsoft Office PowerPoint</Application>
  <PresentationFormat>Panorámica</PresentationFormat>
  <Paragraphs>215</Paragraphs>
  <Slides>15</Slides>
  <Notes>2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15</vt:i4>
      </vt:variant>
    </vt:vector>
  </HeadingPairs>
  <TitlesOfParts>
    <vt:vector size="21" baseType="lpstr">
      <vt:lpstr>Arial</vt:lpstr>
      <vt:lpstr>Calibri</vt:lpstr>
      <vt:lpstr>Calibri Light</vt:lpstr>
      <vt:lpstr>Filson Pro Book</vt:lpstr>
      <vt:lpstr>Gotham Medium</vt:lpstr>
      <vt:lpstr>Office Theme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Carlos Adolfo Venegas Betancourt</dc:creator>
  <cp:lastModifiedBy>Sandra Castillo</cp:lastModifiedBy>
  <cp:revision>137</cp:revision>
  <dcterms:created xsi:type="dcterms:W3CDTF">2021-07-16T05:50:25Z</dcterms:created>
  <dcterms:modified xsi:type="dcterms:W3CDTF">2021-07-30T14:55:15Z</dcterms:modified>
</cp:coreProperties>
</file>