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12" r:id="rId2"/>
    <p:sldId id="261" r:id="rId3"/>
    <p:sldId id="311" r:id="rId4"/>
    <p:sldId id="256" r:id="rId5"/>
    <p:sldId id="297" r:id="rId6"/>
    <p:sldId id="306" r:id="rId7"/>
    <p:sldId id="300" r:id="rId8"/>
    <p:sldId id="301" r:id="rId9"/>
    <p:sldId id="302" r:id="rId10"/>
    <p:sldId id="303" r:id="rId11"/>
    <p:sldId id="304" r:id="rId12"/>
    <p:sldId id="305" r:id="rId13"/>
    <p:sldId id="307" r:id="rId14"/>
    <p:sldId id="308" r:id="rId15"/>
    <p:sldId id="309" r:id="rId16"/>
  </p:sldIdLst>
  <p:sldSz cx="12192000" cy="6858000"/>
  <p:notesSz cx="6858000" cy="9144000"/>
  <p:defaultTextStyle>
    <a:defPPr>
      <a:defRPr lang="en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C8"/>
    <a:srgbClr val="F6C042"/>
    <a:srgbClr val="EE7D2E"/>
    <a:srgbClr val="FBE57A"/>
    <a:srgbClr val="C2E6E4"/>
    <a:srgbClr val="A0DADD"/>
    <a:srgbClr val="00AEEF"/>
    <a:srgbClr val="6DCFF6"/>
    <a:srgbClr val="002A41"/>
    <a:srgbClr val="6D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92175" autoAdjust="0"/>
  </p:normalViewPr>
  <p:slideViewPr>
    <p:cSldViewPr snapToGrid="0" snapToObjects="1">
      <p:cViewPr varScale="1">
        <p:scale>
          <a:sx n="66" d="100"/>
          <a:sy n="66" d="100"/>
        </p:scale>
        <p:origin x="70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FFEB7-59AB-2C43-BEE9-FF11E5E92E83}" type="datetimeFigureOut">
              <a:rPr lang="es-ES_tradnl" smtClean="0"/>
              <a:t>30/07/2021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3FACA-4BC1-5145-BF68-2CBB72169D6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45339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3FACA-4BC1-5145-BF68-2CBB72169D6C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7553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C0605-FC1C-A949-83B8-ACF4A1DEA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E091AA-FB07-E746-9B9F-38BF01FB7C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D274E-34E9-6541-A8C1-9E93D33AC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AFC6-05A9-B847-BCB9-5872B191CEF2}" type="datetimeFigureOut">
              <a:rPr lang="es-ES_tradnl" smtClean="0"/>
              <a:t>30/07/2021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433CC-B7A7-CC4F-9C68-C309357D3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3497E-5FF8-D246-907A-3C6242840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40FB-3D85-8D49-93B6-C9272CC1D56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97473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F6C7D-3A5C-364D-8D30-D786A5355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21FA6B-2BA4-9847-9CB4-F1A383D75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F9804-E907-8C42-8858-48CAFD58E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AFC6-05A9-B847-BCB9-5872B191CEF2}" type="datetimeFigureOut">
              <a:rPr lang="es-ES_tradnl" smtClean="0"/>
              <a:t>30/07/2021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B8A40-ED05-D34E-9575-6F6365313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FEA94-A8BE-1445-9062-6B602F12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40FB-3D85-8D49-93B6-C9272CC1D56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0354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860491-5BC2-434D-9C8A-8A9534A1EA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24459B-EC0E-8945-ADAD-A8E1733828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36BD1-9E83-6B43-82C9-9790917CE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AFC6-05A9-B847-BCB9-5872B191CEF2}" type="datetimeFigureOut">
              <a:rPr lang="es-ES_tradnl" smtClean="0"/>
              <a:t>30/07/2021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3BEBA-536C-2F4A-894B-3AC34786D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4AF0E-5A74-2D46-B335-667403C4F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40FB-3D85-8D49-93B6-C9272CC1D56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36702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72B25-5100-534B-8482-77234A983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FC3B7-7AFB-6A45-A78C-4FCCBC741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F5AB8-8D67-A542-927D-79E1E38C7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AFC6-05A9-B847-BCB9-5872B191CEF2}" type="datetimeFigureOut">
              <a:rPr lang="es-ES_tradnl" smtClean="0"/>
              <a:t>30/07/2021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04F74-8DB7-4642-9A9B-2E38BC37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DC96F-E4D6-884F-9301-C933D57AD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40FB-3D85-8D49-93B6-C9272CC1D56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4273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6C605-64B1-9947-A024-3285BDAD1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580BD-325B-8744-BA86-CCCFE759E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70687-E494-D44B-ACEE-2CBF7BA47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AFC6-05A9-B847-BCB9-5872B191CEF2}" type="datetimeFigureOut">
              <a:rPr lang="es-ES_tradnl" smtClean="0"/>
              <a:t>30/07/2021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BC164-6CE9-2447-8B5B-C59B0558A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92DDC-00B9-CE4A-B68F-4C55799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40FB-3D85-8D49-93B6-C9272CC1D56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5393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660F6-20FC-6F4C-947C-983C88EA2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2D58C-999D-E146-A5F3-A648C0B6E9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F669A0-372F-9245-8C0F-EB56A19345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609F3C-AA2F-EB44-85C9-7E0542F5B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AFC6-05A9-B847-BCB9-5872B191CEF2}" type="datetimeFigureOut">
              <a:rPr lang="es-ES_tradnl" smtClean="0"/>
              <a:t>30/07/2021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7CB142-0E6D-0146-B3B2-56E995FFE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1DC5E-9D75-8244-9D51-6AB791A4E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40FB-3D85-8D49-93B6-C9272CC1D56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90119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0D1C4-E9C4-9C4D-BCBF-AE5617ACF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99EB3-56A0-7548-9F1A-58B7A438A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CFE1BB-C31E-6F4F-9BB9-F08FB5A784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9084E1-6D04-454F-955C-2FB8DCDE57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812DF8-A8D0-6848-96F5-B0BC5103B3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E82989-556F-9941-94F9-A50BCA7FF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AFC6-05A9-B847-BCB9-5872B191CEF2}" type="datetimeFigureOut">
              <a:rPr lang="es-ES_tradnl" smtClean="0"/>
              <a:t>30/07/2021</a:t>
            </a:fld>
            <a:endParaRPr lang="es-ES_trad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DE4D8E-7870-5549-9439-9D60ECCF0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1BD09-E217-9A41-9792-A2F3AA97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40FB-3D85-8D49-93B6-C9272CC1D56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22912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50A51-3A47-D54C-9F88-8DAB8166C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18A2A1-F14A-864D-8D49-A4F58690E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AFC6-05A9-B847-BCB9-5872B191CEF2}" type="datetimeFigureOut">
              <a:rPr lang="es-ES_tradnl" smtClean="0"/>
              <a:t>30/07/2021</a:t>
            </a:fld>
            <a:endParaRPr lang="es-ES_trad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CF9B98-09B3-D041-B312-48C5F70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AD1139-2DA2-7A45-95AC-623780B8C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40FB-3D85-8D49-93B6-C9272CC1D56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45030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98B49A-9B43-CB40-B7E4-9957B1FE9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AFC6-05A9-B847-BCB9-5872B191CEF2}" type="datetimeFigureOut">
              <a:rPr lang="es-ES_tradnl" smtClean="0"/>
              <a:t>30/07/2021</a:t>
            </a:fld>
            <a:endParaRPr lang="es-ES_trad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35EE04-3DE1-574F-BB8B-44F9F1DC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D8E3E-9828-EC46-82E9-38BA64E55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40FB-3D85-8D49-93B6-C9272CC1D56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11680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27EF9-1CAA-DF44-BC1F-A029D6558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A7956-55EB-7846-A44A-7C165D55A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C45418-D20A-3942-AF99-2245C929C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510B2-C0DA-2C40-A457-7C6EA3181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AFC6-05A9-B847-BCB9-5872B191CEF2}" type="datetimeFigureOut">
              <a:rPr lang="es-ES_tradnl" smtClean="0"/>
              <a:t>30/07/2021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E8761-989A-4C4D-8877-5905A3616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DB9CB-103F-F14B-8F5C-5500867E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40FB-3D85-8D49-93B6-C9272CC1D56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69377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6E286-0430-794C-962A-0B0DD566D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79C52E-3BF7-5E44-9DB5-7804DDB4BF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31CD21-100E-4C4D-B9E9-983F0B7C10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CFE00-3C93-9B45-864A-841C8AF8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AFC6-05A9-B847-BCB9-5872B191CEF2}" type="datetimeFigureOut">
              <a:rPr lang="es-ES_tradnl" smtClean="0"/>
              <a:t>30/07/2021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29D4F-DFD7-864B-908F-E00A22868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7C26D-FCEB-7342-936E-3C84C1F7A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40FB-3D85-8D49-93B6-C9272CC1D56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33168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C6B4E2-F3C5-864F-8269-F9F30DF2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46C182-ED62-8440-AA35-E5970127C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F0BBD-1D63-D147-9A76-2CD45CAAA1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EAFC6-05A9-B847-BCB9-5872B191CEF2}" type="datetimeFigureOut">
              <a:rPr lang="es-ES_tradnl" smtClean="0"/>
              <a:t>30/07/2021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1E2F6-FCB8-F949-BEDA-E5AC70579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5E8BC-54D6-E547-BF77-54613F38DF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240FB-3D85-8D49-93B6-C9272CC1D56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6425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tif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B5971C-0946-4B54-A5A9-F1A4EBB18A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68EC7C2-590A-43B0-B161-01BE5D1254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CCEB8-95B3-2245-8C95-02A75F485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D046F9-8EF7-2049-99A4-A400C2472A1C}"/>
              </a:ext>
            </a:extLst>
          </p:cNvPr>
          <p:cNvSpPr/>
          <p:nvPr/>
        </p:nvSpPr>
        <p:spPr>
          <a:xfrm>
            <a:off x="4069190" y="2385497"/>
            <a:ext cx="4053614" cy="327600"/>
          </a:xfrm>
          <a:prstGeom prst="rect">
            <a:avLst/>
          </a:prstGeom>
          <a:solidFill>
            <a:srgbClr val="00334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bg1"/>
                </a:solidFill>
                <a:latin typeface="Filson Pro Book" panose="02000000000000000000" pitchFamily="2" charset="77"/>
              </a:rPr>
              <a:t>CONTEXTO DE LA ORGANIZACIÓN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013F03-78AD-2740-A5E4-F0633BC5F1F8}"/>
              </a:ext>
            </a:extLst>
          </p:cNvPr>
          <p:cNvSpPr txBox="1"/>
          <p:nvPr/>
        </p:nvSpPr>
        <p:spPr>
          <a:xfrm>
            <a:off x="788502" y="3274278"/>
            <a:ext cx="106149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5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/>
                  </a:outerShdw>
                </a:effectLst>
                <a:latin typeface="Filson Pro Book" panose="02000000000000000000" pitchFamily="2" charset="77"/>
              </a:rPr>
              <a:t>DIRECCIÓN EJECUTIVA DE ADMINISTRACIÓN JUDICIAL</a:t>
            </a:r>
          </a:p>
        </p:txBody>
      </p:sp>
    </p:spTree>
    <p:extLst>
      <p:ext uri="{BB962C8B-B14F-4D97-AF65-F5344CB8AC3E}">
        <p14:creationId xmlns:p14="http://schemas.microsoft.com/office/powerpoint/2010/main" val="1922342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22">
            <a:extLst>
              <a:ext uri="{FF2B5EF4-FFF2-40B4-BE49-F238E27FC236}">
                <a16:creationId xmlns:a16="http://schemas.microsoft.com/office/drawing/2014/main" id="{B384802C-5DB2-4D1F-94C7-07F7F70F0C6A}"/>
              </a:ext>
            </a:extLst>
          </p:cNvPr>
          <p:cNvSpPr txBox="1"/>
          <p:nvPr/>
        </p:nvSpPr>
        <p:spPr>
          <a:xfrm>
            <a:off x="5082339" y="3061039"/>
            <a:ext cx="6192000" cy="338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200" dirty="0">
                <a:latin typeface="Gotham Medium" panose="02000604030000020004" pitchFamily="2" charset="0"/>
              </a:rPr>
              <a:t>Controlar la ejecución del presupuesto asignado a la Rama Judicial</a:t>
            </a:r>
          </a:p>
          <a:p>
            <a:pPr algn="just"/>
            <a:endParaRPr lang="es-CO" sz="1200" dirty="0">
              <a:latin typeface="Gotham Medium" panose="02000604030000020004" pitchFamily="2" charset="0"/>
            </a:endParaRPr>
          </a:p>
          <a:p>
            <a:pPr algn="just"/>
            <a:r>
              <a:rPr lang="es-CO" sz="1200" dirty="0">
                <a:latin typeface="Gotham Medium" panose="02000604030000020004" pitchFamily="2" charset="0"/>
              </a:rPr>
              <a:t>Apoyar la coordinación, planeación y control de las actividades relacionadas con los asuntos financieros de la Entidad.</a:t>
            </a:r>
          </a:p>
          <a:p>
            <a:pPr algn="just"/>
            <a:endParaRPr lang="es-CO" sz="1200" dirty="0">
              <a:latin typeface="Gotham Medium" panose="02000604030000020004" pitchFamily="2" charset="0"/>
            </a:endParaRPr>
          </a:p>
          <a:p>
            <a:pPr algn="just"/>
            <a:r>
              <a:rPr lang="es-MX" sz="1200" dirty="0">
                <a:latin typeface="Gotham Medium" panose="02000604030000020004" pitchFamily="2" charset="0"/>
              </a:rPr>
              <a:t>Presentar informes respecto del estado de ejecución del presupuesto y de las reservas presupuestales de la Entidad y las Direcciones Seccionales.</a:t>
            </a:r>
          </a:p>
          <a:p>
            <a:pPr algn="just"/>
            <a:endParaRPr lang="es-MX" sz="1200" dirty="0">
              <a:latin typeface="Gotham Medium" panose="02000604030000020004" pitchFamily="2" charset="0"/>
            </a:endParaRPr>
          </a:p>
          <a:p>
            <a:pPr algn="just"/>
            <a:r>
              <a:rPr lang="es-CO" sz="1200" dirty="0">
                <a:latin typeface="Gotham Medium" panose="02000604030000020004" pitchFamily="2" charset="0"/>
              </a:rPr>
              <a:t>Velar por el oportuno pago de la nómina.</a:t>
            </a:r>
          </a:p>
          <a:p>
            <a:pPr algn="just"/>
            <a:endParaRPr lang="es-CO" sz="1200" dirty="0">
              <a:latin typeface="Gotham Medium" panose="02000604030000020004" pitchFamily="2" charset="0"/>
            </a:endParaRPr>
          </a:p>
          <a:p>
            <a:pPr algn="just"/>
            <a:r>
              <a:rPr lang="es-CO" sz="1200" dirty="0">
                <a:latin typeface="Gotham Medium" panose="02000604030000020004" pitchFamily="2" charset="0"/>
              </a:rPr>
              <a:t>Participar en la elaboración del anteproyecto de presupuesto conforme con los lineamientos del </a:t>
            </a:r>
            <a:r>
              <a:rPr lang="es-CO" sz="1200" dirty="0" err="1">
                <a:latin typeface="Gotham Medium" panose="02000604030000020004" pitchFamily="2" charset="0"/>
              </a:rPr>
              <a:t>C.S</a:t>
            </a:r>
            <a:r>
              <a:rPr lang="es-CO" sz="1200" dirty="0">
                <a:latin typeface="Gotham Medium" panose="02000604030000020004" pitchFamily="2" charset="0"/>
              </a:rPr>
              <a:t>. de la J. y la DEAJ.</a:t>
            </a:r>
          </a:p>
          <a:p>
            <a:pPr algn="just"/>
            <a:endParaRPr lang="es-MX" sz="1200" dirty="0">
              <a:latin typeface="Gotham Medium" panose="02000604030000020004" pitchFamily="2" charset="0"/>
            </a:endParaRPr>
          </a:p>
          <a:p>
            <a:pPr algn="just"/>
            <a:r>
              <a:rPr lang="es-CO" sz="1200" dirty="0">
                <a:latin typeface="Gotham Medium" panose="02000604030000020004" pitchFamily="2" charset="0"/>
              </a:rPr>
              <a:t>Elaborar los informes presupuestales, contables, de tesorería, de fondos especiales que debe presentar la DEAJ al </a:t>
            </a:r>
            <a:r>
              <a:rPr lang="es-CO" sz="1200" dirty="0" err="1">
                <a:latin typeface="Gotham Medium" panose="02000604030000020004" pitchFamily="2" charset="0"/>
              </a:rPr>
              <a:t>C.S</a:t>
            </a:r>
            <a:r>
              <a:rPr lang="es-CO" sz="1200" dirty="0">
                <a:latin typeface="Gotham Medium" panose="02000604030000020004" pitchFamily="2" charset="0"/>
              </a:rPr>
              <a:t>. de la J. </a:t>
            </a:r>
          </a:p>
          <a:p>
            <a:pPr algn="just"/>
            <a:endParaRPr lang="es-MX" sz="1200" dirty="0">
              <a:latin typeface="Gotham Medium" panose="02000604030000020004" pitchFamily="2" charset="0"/>
            </a:endParaRPr>
          </a:p>
          <a:p>
            <a:pPr algn="just"/>
            <a:r>
              <a:rPr lang="es-CO" sz="1200" dirty="0">
                <a:latin typeface="Gotham Medium" panose="02000604030000020004" pitchFamily="2" charset="0"/>
              </a:rPr>
              <a:t>Adelantar los tramites propios de la administración del presupuesto asignado a la Rama Judicial y velar por la asignación equitativa a las Direcciones Seccionales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62733FC6-4C3F-4C5C-BDD0-4BB89FF1B8E7}"/>
              </a:ext>
            </a:extLst>
          </p:cNvPr>
          <p:cNvGrpSpPr/>
          <p:nvPr/>
        </p:nvGrpSpPr>
        <p:grpSpPr>
          <a:xfrm>
            <a:off x="575689" y="3283154"/>
            <a:ext cx="3408663" cy="2387151"/>
            <a:chOff x="575689" y="3541601"/>
            <a:chExt cx="3408663" cy="2387151"/>
          </a:xfrm>
        </p:grpSpPr>
        <p:sp>
          <p:nvSpPr>
            <p:cNvPr id="76" name="TextBox 39">
              <a:extLst>
                <a:ext uri="{FF2B5EF4-FFF2-40B4-BE49-F238E27FC236}">
                  <a16:creationId xmlns:a16="http://schemas.microsoft.com/office/drawing/2014/main" id="{EC23C3C8-8713-4322-BEFF-CD3372FC6FD0}"/>
                </a:ext>
              </a:extLst>
            </p:cNvPr>
            <p:cNvSpPr txBox="1"/>
            <p:nvPr/>
          </p:nvSpPr>
          <p:spPr>
            <a:xfrm>
              <a:off x="575689" y="3541601"/>
              <a:ext cx="1764000" cy="430887"/>
            </a:xfrm>
            <a:prstGeom prst="rect">
              <a:avLst/>
            </a:prstGeom>
            <a:noFill/>
            <a:ln w="19050">
              <a:solidFill>
                <a:srgbClr val="00AEEF"/>
              </a:solidFill>
              <a:prstDash val="sysDot"/>
            </a:ln>
          </p:spPr>
          <p:txBody>
            <a:bodyPr wrap="square" rtlCol="0" anchor="ctr">
              <a:spAutoFit/>
            </a:bodyPr>
            <a:lstStyle>
              <a:defPPr>
                <a:defRPr lang="en-CO"/>
              </a:defPPr>
              <a:lvl1pPr algn="ctr">
                <a:defRPr sz="1200">
                  <a:solidFill>
                    <a:srgbClr val="6D6E71"/>
                  </a:solidFill>
                  <a:latin typeface="Gotham Medium" panose="02000604030000020004" pitchFamily="2" charset="0"/>
                </a:defRPr>
              </a:lvl1pPr>
            </a:lstStyle>
            <a:p>
              <a:r>
                <a:rPr lang="es-ES_tradnl" sz="1100" dirty="0"/>
                <a:t>Unidad de Presupuesto</a:t>
              </a:r>
            </a:p>
          </p:txBody>
        </p: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AF361C6A-D1B9-45B6-8631-406ECE96756C}"/>
                </a:ext>
              </a:extLst>
            </p:cNvPr>
            <p:cNvGrpSpPr/>
            <p:nvPr/>
          </p:nvGrpSpPr>
          <p:grpSpPr>
            <a:xfrm>
              <a:off x="1457689" y="3948369"/>
              <a:ext cx="2526663" cy="1980383"/>
              <a:chOff x="1305629" y="3547333"/>
              <a:chExt cx="2526663" cy="1980383"/>
            </a:xfrm>
          </p:grpSpPr>
          <p:sp>
            <p:nvSpPr>
              <p:cNvPr id="82" name="TextBox 39">
                <a:extLst>
                  <a:ext uri="{FF2B5EF4-FFF2-40B4-BE49-F238E27FC236}">
                    <a16:creationId xmlns:a16="http://schemas.microsoft.com/office/drawing/2014/main" id="{A65E6F82-4972-4A9C-B987-9F84D11170A1}"/>
                  </a:ext>
                </a:extLst>
              </p:cNvPr>
              <p:cNvSpPr txBox="1"/>
              <p:nvPr/>
            </p:nvSpPr>
            <p:spPr>
              <a:xfrm>
                <a:off x="1672292" y="4150416"/>
                <a:ext cx="2160000" cy="430887"/>
              </a:xfrm>
              <a:prstGeom prst="rect">
                <a:avLst/>
              </a:prstGeom>
              <a:noFill/>
              <a:ln w="19050">
                <a:solidFill>
                  <a:srgbClr val="00AEEF"/>
                </a:solidFill>
                <a:prstDash val="sysDot"/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CO"/>
                </a:defPPr>
                <a:lvl1pPr algn="ctr">
                  <a:defRPr sz="1200">
                    <a:solidFill>
                      <a:srgbClr val="6D6E71"/>
                    </a:solidFill>
                    <a:latin typeface="Gotham Medium" panose="02000604030000020004" pitchFamily="2" charset="0"/>
                  </a:defRPr>
                </a:lvl1pPr>
              </a:lstStyle>
              <a:p>
                <a:r>
                  <a:rPr lang="es-ES_tradnl" sz="1100" dirty="0"/>
                  <a:t>División Ejecución Presupuestal</a:t>
                </a:r>
              </a:p>
            </p:txBody>
          </p:sp>
          <p:cxnSp>
            <p:nvCxnSpPr>
              <p:cNvPr id="26" name="Conector recto de flecha 25">
                <a:extLst>
                  <a:ext uri="{FF2B5EF4-FFF2-40B4-BE49-F238E27FC236}">
                    <a16:creationId xmlns:a16="http://schemas.microsoft.com/office/drawing/2014/main" id="{7AAE55BB-E7E1-4147-8F7E-727D028D35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2208" y="4393785"/>
                <a:ext cx="288000" cy="0"/>
              </a:xfrm>
              <a:prstGeom prst="straightConnector1">
                <a:avLst/>
              </a:prstGeom>
              <a:ln w="19050">
                <a:solidFill>
                  <a:srgbClr val="F6C04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ector recto de flecha 113">
                <a:extLst>
                  <a:ext uri="{FF2B5EF4-FFF2-40B4-BE49-F238E27FC236}">
                    <a16:creationId xmlns:a16="http://schemas.microsoft.com/office/drawing/2014/main" id="{F49E8A80-A6E1-4BC4-A9C2-15B662308F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5514" y="3850333"/>
                <a:ext cx="288000" cy="0"/>
              </a:xfrm>
              <a:prstGeom prst="straightConnector1">
                <a:avLst/>
              </a:prstGeom>
              <a:ln w="19050">
                <a:solidFill>
                  <a:srgbClr val="F6C04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TextBox 39">
                <a:extLst>
                  <a:ext uri="{FF2B5EF4-FFF2-40B4-BE49-F238E27FC236}">
                    <a16:creationId xmlns:a16="http://schemas.microsoft.com/office/drawing/2014/main" id="{6AD96A4B-DD5E-4AAF-9F9A-F5A12A132544}"/>
                  </a:ext>
                </a:extLst>
              </p:cNvPr>
              <p:cNvSpPr txBox="1"/>
              <p:nvPr/>
            </p:nvSpPr>
            <p:spPr>
              <a:xfrm>
                <a:off x="1654865" y="3634890"/>
                <a:ext cx="2160000" cy="430887"/>
              </a:xfrm>
              <a:prstGeom prst="rect">
                <a:avLst/>
              </a:prstGeom>
              <a:noFill/>
              <a:ln w="19050">
                <a:solidFill>
                  <a:srgbClr val="00AEEF"/>
                </a:solidFill>
                <a:prstDash val="sysDot"/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CO"/>
                </a:defPPr>
                <a:lvl1pPr algn="ctr">
                  <a:defRPr sz="1200">
                    <a:solidFill>
                      <a:srgbClr val="6D6E71"/>
                    </a:solidFill>
                    <a:latin typeface="Gotham Medium" panose="02000604030000020004" pitchFamily="2" charset="0"/>
                  </a:defRPr>
                </a:lvl1pPr>
              </a:lstStyle>
              <a:p>
                <a:r>
                  <a:rPr lang="es-ES_tradnl" sz="1100" dirty="0"/>
                  <a:t>Grupo de Fondos Especiales</a:t>
                </a:r>
              </a:p>
            </p:txBody>
          </p:sp>
          <p:sp>
            <p:nvSpPr>
              <p:cNvPr id="123" name="TextBox 39">
                <a:extLst>
                  <a:ext uri="{FF2B5EF4-FFF2-40B4-BE49-F238E27FC236}">
                    <a16:creationId xmlns:a16="http://schemas.microsoft.com/office/drawing/2014/main" id="{14AD4576-9247-484E-84AE-BB66FA5A002D}"/>
                  </a:ext>
                </a:extLst>
              </p:cNvPr>
              <p:cNvSpPr txBox="1"/>
              <p:nvPr/>
            </p:nvSpPr>
            <p:spPr>
              <a:xfrm>
                <a:off x="1654865" y="4750580"/>
                <a:ext cx="2160000" cy="261610"/>
              </a:xfrm>
              <a:prstGeom prst="rect">
                <a:avLst/>
              </a:prstGeom>
              <a:noFill/>
              <a:ln w="19050">
                <a:solidFill>
                  <a:srgbClr val="00AEEF"/>
                </a:solidFill>
                <a:prstDash val="sysDot"/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CO"/>
                </a:defPPr>
                <a:lvl1pPr algn="ctr">
                  <a:defRPr sz="1200">
                    <a:solidFill>
                      <a:srgbClr val="6D6E71"/>
                    </a:solidFill>
                    <a:latin typeface="Gotham Medium" panose="02000604030000020004" pitchFamily="2" charset="0"/>
                  </a:defRPr>
                </a:lvl1pPr>
              </a:lstStyle>
              <a:p>
                <a:r>
                  <a:rPr lang="es-ES_tradnl" sz="1100" dirty="0"/>
                  <a:t>División de Contabilidad</a:t>
                </a:r>
              </a:p>
            </p:txBody>
          </p:sp>
          <p:sp>
            <p:nvSpPr>
              <p:cNvPr id="126" name="TextBox 39">
                <a:extLst>
                  <a:ext uri="{FF2B5EF4-FFF2-40B4-BE49-F238E27FC236}">
                    <a16:creationId xmlns:a16="http://schemas.microsoft.com/office/drawing/2014/main" id="{DC603AC2-3149-4346-A222-7959BA1AD3FF}"/>
                  </a:ext>
                </a:extLst>
              </p:cNvPr>
              <p:cNvSpPr txBox="1"/>
              <p:nvPr/>
            </p:nvSpPr>
            <p:spPr>
              <a:xfrm>
                <a:off x="1654865" y="5266106"/>
                <a:ext cx="2160000" cy="261610"/>
              </a:xfrm>
              <a:prstGeom prst="rect">
                <a:avLst/>
              </a:prstGeom>
              <a:noFill/>
              <a:ln w="19050">
                <a:solidFill>
                  <a:srgbClr val="00AEEF"/>
                </a:solidFill>
                <a:prstDash val="sysDot"/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CO"/>
                </a:defPPr>
                <a:lvl1pPr algn="ctr">
                  <a:defRPr sz="1200">
                    <a:solidFill>
                      <a:srgbClr val="6D6E71"/>
                    </a:solidFill>
                    <a:latin typeface="Gotham Medium" panose="02000604030000020004" pitchFamily="2" charset="0"/>
                  </a:defRPr>
                </a:lvl1pPr>
              </a:lstStyle>
              <a:p>
                <a:r>
                  <a:rPr lang="es-ES_tradnl" sz="1100" dirty="0"/>
                  <a:t>División de Tesorería </a:t>
                </a:r>
              </a:p>
            </p:txBody>
          </p:sp>
          <p:cxnSp>
            <p:nvCxnSpPr>
              <p:cNvPr id="127" name="Conector recto 126">
                <a:extLst>
                  <a:ext uri="{FF2B5EF4-FFF2-40B4-BE49-F238E27FC236}">
                    <a16:creationId xmlns:a16="http://schemas.microsoft.com/office/drawing/2014/main" id="{7D6C629A-0419-4D80-9615-054F05B7BA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5629" y="3547333"/>
                <a:ext cx="0" cy="1872000"/>
              </a:xfrm>
              <a:prstGeom prst="line">
                <a:avLst/>
              </a:prstGeom>
              <a:ln w="19050">
                <a:solidFill>
                  <a:srgbClr val="F6C04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ector recto de flecha 127">
                <a:extLst>
                  <a:ext uri="{FF2B5EF4-FFF2-40B4-BE49-F238E27FC236}">
                    <a16:creationId xmlns:a16="http://schemas.microsoft.com/office/drawing/2014/main" id="{BDDA066A-7A0A-4476-B23E-E55F65406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2208" y="4881385"/>
                <a:ext cx="288000" cy="0"/>
              </a:xfrm>
              <a:prstGeom prst="straightConnector1">
                <a:avLst/>
              </a:prstGeom>
              <a:ln w="19050">
                <a:solidFill>
                  <a:srgbClr val="F6C04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ector recto de flecha 128">
                <a:extLst>
                  <a:ext uri="{FF2B5EF4-FFF2-40B4-BE49-F238E27FC236}">
                    <a16:creationId xmlns:a16="http://schemas.microsoft.com/office/drawing/2014/main" id="{33362CD3-5980-4955-B84D-DBC7252848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2208" y="5402672"/>
                <a:ext cx="288000" cy="0"/>
              </a:xfrm>
              <a:prstGeom prst="straightConnector1">
                <a:avLst/>
              </a:prstGeom>
              <a:ln w="19050">
                <a:solidFill>
                  <a:srgbClr val="F6C04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9" name="Picture 178">
            <a:extLst>
              <a:ext uri="{FF2B5EF4-FFF2-40B4-BE49-F238E27FC236}">
                <a16:creationId xmlns:a16="http://schemas.microsoft.com/office/drawing/2014/main" id="{CC6A9092-6473-4D66-AF63-676659A77B2A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400" y="133200"/>
            <a:ext cx="5324400" cy="1029600"/>
          </a:xfrm>
          <a:prstGeom prst="rect">
            <a:avLst/>
          </a:prstGeom>
        </p:spPr>
      </p:pic>
      <p:grpSp>
        <p:nvGrpSpPr>
          <p:cNvPr id="91" name="Grupo 90">
            <a:extLst>
              <a:ext uri="{FF2B5EF4-FFF2-40B4-BE49-F238E27FC236}">
                <a16:creationId xmlns:a16="http://schemas.microsoft.com/office/drawing/2014/main" id="{727226E4-9728-4E44-88A4-02E7167F7712}"/>
              </a:ext>
            </a:extLst>
          </p:cNvPr>
          <p:cNvGrpSpPr/>
          <p:nvPr/>
        </p:nvGrpSpPr>
        <p:grpSpPr>
          <a:xfrm>
            <a:off x="0" y="2252504"/>
            <a:ext cx="2982483" cy="307777"/>
            <a:chOff x="3175" y="2245226"/>
            <a:chExt cx="2982483" cy="307777"/>
          </a:xfrm>
        </p:grpSpPr>
        <p:sp>
          <p:nvSpPr>
            <p:cNvPr id="92" name="Rectangle 37">
              <a:extLst>
                <a:ext uri="{FF2B5EF4-FFF2-40B4-BE49-F238E27FC236}">
                  <a16:creationId xmlns:a16="http://schemas.microsoft.com/office/drawing/2014/main" id="{54EE13DF-2D2B-4B77-9F4B-1305BA348EF7}"/>
                </a:ext>
              </a:extLst>
            </p:cNvPr>
            <p:cNvSpPr/>
            <p:nvPr/>
          </p:nvSpPr>
          <p:spPr>
            <a:xfrm>
              <a:off x="3175" y="2279394"/>
              <a:ext cx="241535" cy="239670"/>
            </a:xfrm>
            <a:prstGeom prst="rect">
              <a:avLst/>
            </a:prstGeom>
            <a:solidFill>
              <a:srgbClr val="6DCFF6"/>
            </a:solidFill>
            <a:ln>
              <a:solidFill>
                <a:srgbClr val="6DCF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93" name="Rectangle 38">
              <a:extLst>
                <a:ext uri="{FF2B5EF4-FFF2-40B4-BE49-F238E27FC236}">
                  <a16:creationId xmlns:a16="http://schemas.microsoft.com/office/drawing/2014/main" id="{A26168FB-3300-4CED-BA41-9A40A6442527}"/>
                </a:ext>
              </a:extLst>
            </p:cNvPr>
            <p:cNvSpPr/>
            <p:nvPr/>
          </p:nvSpPr>
          <p:spPr>
            <a:xfrm>
              <a:off x="244710" y="2279394"/>
              <a:ext cx="2740948" cy="239863"/>
            </a:xfrm>
            <a:prstGeom prst="rect">
              <a:avLst/>
            </a:prstGeom>
            <a:solidFill>
              <a:srgbClr val="0092C8"/>
            </a:solidFill>
            <a:ln>
              <a:solidFill>
                <a:srgbClr val="0092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12" name="TextBox 39">
              <a:extLst>
                <a:ext uri="{FF2B5EF4-FFF2-40B4-BE49-F238E27FC236}">
                  <a16:creationId xmlns:a16="http://schemas.microsoft.com/office/drawing/2014/main" id="{D44FCDD6-73A7-419F-85AF-D4A3CD41DFBB}"/>
                </a:ext>
              </a:extLst>
            </p:cNvPr>
            <p:cNvSpPr txBox="1"/>
            <p:nvPr/>
          </p:nvSpPr>
          <p:spPr>
            <a:xfrm>
              <a:off x="191887" y="2245226"/>
              <a:ext cx="2793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>
                  <a:solidFill>
                    <a:schemeClr val="bg1"/>
                  </a:solidFill>
                  <a:latin typeface="Gotham Medium" panose="02000604030000020004" pitchFamily="2" charset="0"/>
                </a:rPr>
                <a:t>UNIDAD DE PRESUPUESTO</a:t>
              </a:r>
            </a:p>
          </p:txBody>
        </p:sp>
      </p:grpSp>
      <p:grpSp>
        <p:nvGrpSpPr>
          <p:cNvPr id="171" name="Grupo 170">
            <a:extLst>
              <a:ext uri="{FF2B5EF4-FFF2-40B4-BE49-F238E27FC236}">
                <a16:creationId xmlns:a16="http://schemas.microsoft.com/office/drawing/2014/main" id="{1CD1EE16-8B63-407A-880E-CDCB9FDB443E}"/>
              </a:ext>
            </a:extLst>
          </p:cNvPr>
          <p:cNvGrpSpPr/>
          <p:nvPr/>
        </p:nvGrpSpPr>
        <p:grpSpPr>
          <a:xfrm>
            <a:off x="0" y="1175508"/>
            <a:ext cx="9733492" cy="816552"/>
            <a:chOff x="0" y="1175508"/>
            <a:chExt cx="9733492" cy="816552"/>
          </a:xfrm>
        </p:grpSpPr>
        <p:cxnSp>
          <p:nvCxnSpPr>
            <p:cNvPr id="172" name="Straight Connector 44">
              <a:extLst>
                <a:ext uri="{FF2B5EF4-FFF2-40B4-BE49-F238E27FC236}">
                  <a16:creationId xmlns:a16="http://schemas.microsoft.com/office/drawing/2014/main" id="{92AA638A-6169-4044-8391-1B087E02FDDC}"/>
                </a:ext>
              </a:extLst>
            </p:cNvPr>
            <p:cNvCxnSpPr>
              <a:cxnSpLocks/>
            </p:cNvCxnSpPr>
            <p:nvPr/>
          </p:nvCxnSpPr>
          <p:spPr>
            <a:xfrm>
              <a:off x="1324841" y="1913222"/>
              <a:ext cx="8280000" cy="0"/>
            </a:xfrm>
            <a:prstGeom prst="line">
              <a:avLst/>
            </a:prstGeom>
            <a:ln w="19050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3" name="Grupo 172">
              <a:extLst>
                <a:ext uri="{FF2B5EF4-FFF2-40B4-BE49-F238E27FC236}">
                  <a16:creationId xmlns:a16="http://schemas.microsoft.com/office/drawing/2014/main" id="{B7CEDFFF-0BD6-4884-BC1A-8D9A492657B3}"/>
                </a:ext>
              </a:extLst>
            </p:cNvPr>
            <p:cNvGrpSpPr/>
            <p:nvPr/>
          </p:nvGrpSpPr>
          <p:grpSpPr>
            <a:xfrm>
              <a:off x="0" y="1175508"/>
              <a:ext cx="9733492" cy="816552"/>
              <a:chOff x="0" y="1175508"/>
              <a:chExt cx="9733492" cy="816552"/>
            </a:xfrm>
          </p:grpSpPr>
          <p:grpSp>
            <p:nvGrpSpPr>
              <p:cNvPr id="174" name="Grupo 173">
                <a:extLst>
                  <a:ext uri="{FF2B5EF4-FFF2-40B4-BE49-F238E27FC236}">
                    <a16:creationId xmlns:a16="http://schemas.microsoft.com/office/drawing/2014/main" id="{9EBBDFAC-5252-4156-9D1C-97CB7999B108}"/>
                  </a:ext>
                </a:extLst>
              </p:cNvPr>
              <p:cNvGrpSpPr/>
              <p:nvPr/>
            </p:nvGrpSpPr>
            <p:grpSpPr>
              <a:xfrm>
                <a:off x="0" y="1175508"/>
                <a:ext cx="1196175" cy="769441"/>
                <a:chOff x="0" y="1147277"/>
                <a:chExt cx="1196175" cy="769441"/>
              </a:xfrm>
            </p:grpSpPr>
            <p:grpSp>
              <p:nvGrpSpPr>
                <p:cNvPr id="176" name="Grupo 175">
                  <a:extLst>
                    <a:ext uri="{FF2B5EF4-FFF2-40B4-BE49-F238E27FC236}">
                      <a16:creationId xmlns:a16="http://schemas.microsoft.com/office/drawing/2014/main" id="{BC09F812-32E8-4FBC-8E95-36E638693F9F}"/>
                    </a:ext>
                  </a:extLst>
                </p:cNvPr>
                <p:cNvGrpSpPr/>
                <p:nvPr/>
              </p:nvGrpSpPr>
              <p:grpSpPr>
                <a:xfrm>
                  <a:off x="1095375" y="1163241"/>
                  <a:ext cx="100800" cy="728756"/>
                  <a:chOff x="1095375" y="1163241"/>
                  <a:chExt cx="100800" cy="728756"/>
                </a:xfrm>
              </p:grpSpPr>
              <p:sp>
                <p:nvSpPr>
                  <p:cNvPr id="182" name="Rectangle 39">
                    <a:extLst>
                      <a:ext uri="{FF2B5EF4-FFF2-40B4-BE49-F238E27FC236}">
                        <a16:creationId xmlns:a16="http://schemas.microsoft.com/office/drawing/2014/main" id="{6497F850-0AFB-497C-8422-A27D5D52692A}"/>
                      </a:ext>
                    </a:extLst>
                  </p:cNvPr>
                  <p:cNvSpPr/>
                  <p:nvPr/>
                </p:nvSpPr>
                <p:spPr>
                  <a:xfrm>
                    <a:off x="1095375" y="1163241"/>
                    <a:ext cx="100800" cy="154384"/>
                  </a:xfrm>
                  <a:prstGeom prst="rect">
                    <a:avLst/>
                  </a:prstGeom>
                  <a:solidFill>
                    <a:srgbClr val="002A41"/>
                  </a:solidFill>
                  <a:ln>
                    <a:solidFill>
                      <a:srgbClr val="002A4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  <p:sp>
                <p:nvSpPr>
                  <p:cNvPr id="183" name="Rectangle 40">
                    <a:extLst>
                      <a:ext uri="{FF2B5EF4-FFF2-40B4-BE49-F238E27FC236}">
                        <a16:creationId xmlns:a16="http://schemas.microsoft.com/office/drawing/2014/main" id="{D6A0A590-8A7C-410E-B155-8273B55B2003}"/>
                      </a:ext>
                    </a:extLst>
                  </p:cNvPr>
                  <p:cNvSpPr/>
                  <p:nvPr/>
                </p:nvSpPr>
                <p:spPr>
                  <a:xfrm>
                    <a:off x="1095375" y="1317624"/>
                    <a:ext cx="100800" cy="574373"/>
                  </a:xfrm>
                  <a:prstGeom prst="rect">
                    <a:avLst/>
                  </a:prstGeom>
                  <a:solidFill>
                    <a:srgbClr val="00AEEF"/>
                  </a:solidFill>
                  <a:ln>
                    <a:solidFill>
                      <a:srgbClr val="00AEE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</p:grpSp>
            <p:grpSp>
              <p:nvGrpSpPr>
                <p:cNvPr id="177" name="Grupo 176">
                  <a:extLst>
                    <a:ext uri="{FF2B5EF4-FFF2-40B4-BE49-F238E27FC236}">
                      <a16:creationId xmlns:a16="http://schemas.microsoft.com/office/drawing/2014/main" id="{11B72CCE-C442-4207-AAEA-9EBB56518A98}"/>
                    </a:ext>
                  </a:extLst>
                </p:cNvPr>
                <p:cNvGrpSpPr/>
                <p:nvPr/>
              </p:nvGrpSpPr>
              <p:grpSpPr>
                <a:xfrm>
                  <a:off x="0" y="1147277"/>
                  <a:ext cx="1109591" cy="769441"/>
                  <a:chOff x="0" y="1147277"/>
                  <a:chExt cx="1109591" cy="769441"/>
                </a:xfrm>
              </p:grpSpPr>
              <p:grpSp>
                <p:nvGrpSpPr>
                  <p:cNvPr id="178" name="Grupo 177">
                    <a:extLst>
                      <a:ext uri="{FF2B5EF4-FFF2-40B4-BE49-F238E27FC236}">
                        <a16:creationId xmlns:a16="http://schemas.microsoft.com/office/drawing/2014/main" id="{B40C0B73-54F9-4D09-AA88-18976B3B20F7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1171998"/>
                    <a:ext cx="995082" cy="721112"/>
                    <a:chOff x="0" y="1171998"/>
                    <a:chExt cx="995082" cy="721112"/>
                  </a:xfrm>
                </p:grpSpPr>
                <p:sp>
                  <p:nvSpPr>
                    <p:cNvPr id="180" name="Rectangle 43">
                      <a:extLst>
                        <a:ext uri="{FF2B5EF4-FFF2-40B4-BE49-F238E27FC236}">
                          <a16:creationId xmlns:a16="http://schemas.microsoft.com/office/drawing/2014/main" id="{D639D720-4B6A-4814-A9C1-AD8686B595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1710" y="1171998"/>
                      <a:ext cx="753372" cy="720000"/>
                    </a:xfrm>
                    <a:prstGeom prst="rect">
                      <a:avLst/>
                    </a:prstGeom>
                    <a:solidFill>
                      <a:srgbClr val="F6C042"/>
                    </a:solidFill>
                    <a:ln>
                      <a:solidFill>
                        <a:srgbClr val="F6C04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_tradnl"/>
                    </a:p>
                  </p:txBody>
                </p:sp>
                <p:sp>
                  <p:nvSpPr>
                    <p:cNvPr id="181" name="Rectangle 42">
                      <a:extLst>
                        <a:ext uri="{FF2B5EF4-FFF2-40B4-BE49-F238E27FC236}">
                          <a16:creationId xmlns:a16="http://schemas.microsoft.com/office/drawing/2014/main" id="{64F0CAD1-2C5C-454B-A6DE-23370D005A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1173110"/>
                      <a:ext cx="238360" cy="720000"/>
                    </a:xfrm>
                    <a:prstGeom prst="rect">
                      <a:avLst/>
                    </a:prstGeom>
                    <a:solidFill>
                      <a:srgbClr val="FBE57A"/>
                    </a:solidFill>
                    <a:ln>
                      <a:solidFill>
                        <a:srgbClr val="FBE57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_tradnl"/>
                    </a:p>
                  </p:txBody>
                </p:sp>
              </p:grpSp>
              <p:sp>
                <p:nvSpPr>
                  <p:cNvPr id="179" name="TextBox 45">
                    <a:extLst>
                      <a:ext uri="{FF2B5EF4-FFF2-40B4-BE49-F238E27FC236}">
                        <a16:creationId xmlns:a16="http://schemas.microsoft.com/office/drawing/2014/main" id="{DA73DB05-DEB8-4A8E-B594-7670F13AE28B}"/>
                      </a:ext>
                    </a:extLst>
                  </p:cNvPr>
                  <p:cNvSpPr txBox="1"/>
                  <p:nvPr/>
                </p:nvSpPr>
                <p:spPr>
                  <a:xfrm>
                    <a:off x="145866" y="1147277"/>
                    <a:ext cx="963725" cy="76944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s-ES_tradnl" sz="4400" b="1" dirty="0">
                        <a:solidFill>
                          <a:schemeClr val="bg1"/>
                        </a:solidFill>
                        <a:latin typeface="Filson Pro Book" panose="02000000000000000000" pitchFamily="2" charset="77"/>
                      </a:rPr>
                      <a:t>04</a:t>
                    </a:r>
                  </a:p>
                </p:txBody>
              </p:sp>
            </p:grpSp>
          </p:grpSp>
          <p:sp>
            <p:nvSpPr>
              <p:cNvPr id="175" name="TextBox 17">
                <a:extLst>
                  <a:ext uri="{FF2B5EF4-FFF2-40B4-BE49-F238E27FC236}">
                    <a16:creationId xmlns:a16="http://schemas.microsoft.com/office/drawing/2014/main" id="{1A749241-051C-4C65-8ACD-51AED03C7AFB}"/>
                  </a:ext>
                </a:extLst>
              </p:cNvPr>
              <p:cNvSpPr txBox="1"/>
              <p:nvPr/>
            </p:nvSpPr>
            <p:spPr>
              <a:xfrm>
                <a:off x="1256749" y="1407285"/>
                <a:ext cx="847674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3200" b="1" dirty="0">
                    <a:solidFill>
                      <a:srgbClr val="00AEEF"/>
                    </a:solidFill>
                    <a:latin typeface="Filson Pro Book" panose="02000000000000000000" pitchFamily="2" charset="77"/>
                  </a:rPr>
                  <a:t>UNIDADES DE LA DIRECCIÓN EJECUTIVA</a:t>
                </a:r>
              </a:p>
            </p:txBody>
          </p:sp>
        </p:grpSp>
      </p:grpSp>
      <p:grpSp>
        <p:nvGrpSpPr>
          <p:cNvPr id="156" name="Grupo 155">
            <a:extLst>
              <a:ext uri="{FF2B5EF4-FFF2-40B4-BE49-F238E27FC236}">
                <a16:creationId xmlns:a16="http://schemas.microsoft.com/office/drawing/2014/main" id="{55657325-8A44-462F-B694-EEF1E1C3E51D}"/>
              </a:ext>
            </a:extLst>
          </p:cNvPr>
          <p:cNvGrpSpPr/>
          <p:nvPr/>
        </p:nvGrpSpPr>
        <p:grpSpPr>
          <a:xfrm>
            <a:off x="4647988" y="2719097"/>
            <a:ext cx="1271816" cy="3647713"/>
            <a:chOff x="5226197" y="2806111"/>
            <a:chExt cx="1271816" cy="3647713"/>
          </a:xfrm>
        </p:grpSpPr>
        <p:cxnSp>
          <p:nvCxnSpPr>
            <p:cNvPr id="157" name="Straight Connector 65">
              <a:extLst>
                <a:ext uri="{FF2B5EF4-FFF2-40B4-BE49-F238E27FC236}">
                  <a16:creationId xmlns:a16="http://schemas.microsoft.com/office/drawing/2014/main" id="{75EC6680-866E-4998-B28E-07782E694017}"/>
                </a:ext>
              </a:extLst>
            </p:cNvPr>
            <p:cNvCxnSpPr>
              <a:cxnSpLocks/>
            </p:cNvCxnSpPr>
            <p:nvPr/>
          </p:nvCxnSpPr>
          <p:spPr>
            <a:xfrm>
              <a:off x="5269747" y="2889824"/>
              <a:ext cx="0" cy="3564000"/>
            </a:xfrm>
            <a:prstGeom prst="line">
              <a:avLst/>
            </a:prstGeom>
            <a:ln w="57150" cap="rnd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TextBox 22">
              <a:extLst>
                <a:ext uri="{FF2B5EF4-FFF2-40B4-BE49-F238E27FC236}">
                  <a16:creationId xmlns:a16="http://schemas.microsoft.com/office/drawing/2014/main" id="{902AEEF5-74BF-473D-9BC2-F9C74ED2FD9C}"/>
                </a:ext>
              </a:extLst>
            </p:cNvPr>
            <p:cNvSpPr txBox="1"/>
            <p:nvPr/>
          </p:nvSpPr>
          <p:spPr>
            <a:xfrm>
              <a:off x="5334194" y="2806111"/>
              <a:ext cx="11638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O" sz="1400" dirty="0">
                  <a:solidFill>
                    <a:srgbClr val="004960"/>
                  </a:solidFill>
                  <a:latin typeface="Gotham Book" panose="02000604040000020004" pitchFamily="2" charset="0"/>
                  <a:ea typeface="Calibri" panose="020F0502020204030204" pitchFamily="34" charset="0"/>
                </a:rPr>
                <a:t>Funciones</a:t>
              </a:r>
              <a:endParaRPr lang="es-MX" sz="1400" dirty="0">
                <a:latin typeface="Gotham Medium" panose="02000604030000020004" pitchFamily="2" charset="0"/>
              </a:endParaRPr>
            </a:p>
          </p:txBody>
        </p:sp>
        <p:grpSp>
          <p:nvGrpSpPr>
            <p:cNvPr id="159" name="Group 66">
              <a:extLst>
                <a:ext uri="{FF2B5EF4-FFF2-40B4-BE49-F238E27FC236}">
                  <a16:creationId xmlns:a16="http://schemas.microsoft.com/office/drawing/2014/main" id="{5D3418BB-5F45-48C4-B86A-EC7B815F8073}"/>
                </a:ext>
              </a:extLst>
            </p:cNvPr>
            <p:cNvGrpSpPr/>
            <p:nvPr/>
          </p:nvGrpSpPr>
          <p:grpSpPr>
            <a:xfrm>
              <a:off x="5226197" y="2918443"/>
              <a:ext cx="102678" cy="109440"/>
              <a:chOff x="4200892" y="4432105"/>
              <a:chExt cx="109440" cy="109440"/>
            </a:xfrm>
          </p:grpSpPr>
          <p:grpSp>
            <p:nvGrpSpPr>
              <p:cNvPr id="160" name="Group 67">
                <a:extLst>
                  <a:ext uri="{FF2B5EF4-FFF2-40B4-BE49-F238E27FC236}">
                    <a16:creationId xmlns:a16="http://schemas.microsoft.com/office/drawing/2014/main" id="{D10C514D-D9F8-453A-BBAC-339EDF07408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4210817" y="4439517"/>
                <a:ext cx="89587" cy="90000"/>
                <a:chOff x="3994150" y="4504881"/>
                <a:chExt cx="108000" cy="108498"/>
              </a:xfrm>
            </p:grpSpPr>
            <p:sp>
              <p:nvSpPr>
                <p:cNvPr id="163" name="Pie 70">
                  <a:extLst>
                    <a:ext uri="{FF2B5EF4-FFF2-40B4-BE49-F238E27FC236}">
                      <a16:creationId xmlns:a16="http://schemas.microsoft.com/office/drawing/2014/main" id="{D053A6F1-7A1B-4E5D-800E-C7D18CFBA728}"/>
                    </a:ext>
                  </a:extLst>
                </p:cNvPr>
                <p:cNvSpPr/>
                <p:nvPr/>
              </p:nvSpPr>
              <p:spPr>
                <a:xfrm>
                  <a:off x="3994150" y="4504881"/>
                  <a:ext cx="108000" cy="108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solidFill>
                  <a:srgbClr val="C2E6E4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5" name="Pie 71">
                  <a:extLst>
                    <a:ext uri="{FF2B5EF4-FFF2-40B4-BE49-F238E27FC236}">
                      <a16:creationId xmlns:a16="http://schemas.microsoft.com/office/drawing/2014/main" id="{3B5C4498-E17F-4885-A1EC-5C559935C557}"/>
                    </a:ext>
                  </a:extLst>
                </p:cNvPr>
                <p:cNvSpPr/>
                <p:nvPr/>
              </p:nvSpPr>
              <p:spPr>
                <a:xfrm rot="10800000">
                  <a:off x="3994150" y="4505379"/>
                  <a:ext cx="108000" cy="108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solidFill>
                  <a:srgbClr val="A0DADD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61" name="Arc 68">
                <a:extLst>
                  <a:ext uri="{FF2B5EF4-FFF2-40B4-BE49-F238E27FC236}">
                    <a16:creationId xmlns:a16="http://schemas.microsoft.com/office/drawing/2014/main" id="{ADBCE401-9248-4DCF-B823-E0072061F2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00892" y="4432105"/>
                <a:ext cx="109440" cy="109440"/>
              </a:xfrm>
              <a:prstGeom prst="arc">
                <a:avLst>
                  <a:gd name="adj1" fmla="val 16200000"/>
                  <a:gd name="adj2" fmla="val 5562293"/>
                </a:avLst>
              </a:prstGeom>
              <a:ln w="28575">
                <a:solidFill>
                  <a:srgbClr val="00AE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162" name="Arc 69">
                <a:extLst>
                  <a:ext uri="{FF2B5EF4-FFF2-40B4-BE49-F238E27FC236}">
                    <a16:creationId xmlns:a16="http://schemas.microsoft.com/office/drawing/2014/main" id="{C6702697-17E1-4BC7-9636-DDFB1270D9D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200892" y="4432105"/>
                <a:ext cx="109440" cy="109440"/>
              </a:xfrm>
              <a:prstGeom prst="arc">
                <a:avLst>
                  <a:gd name="adj1" fmla="val 16200000"/>
                  <a:gd name="adj2" fmla="val 5562293"/>
                </a:avLst>
              </a:prstGeom>
              <a:ln w="28575">
                <a:solidFill>
                  <a:srgbClr val="0092C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</p:grpSp>
      </p:grpSp>
      <p:grpSp>
        <p:nvGrpSpPr>
          <p:cNvPr id="166" name="Grupo 165">
            <a:extLst>
              <a:ext uri="{FF2B5EF4-FFF2-40B4-BE49-F238E27FC236}">
                <a16:creationId xmlns:a16="http://schemas.microsoft.com/office/drawing/2014/main" id="{8AA20C92-62F0-432A-A839-B6293FD4BEFF}"/>
              </a:ext>
            </a:extLst>
          </p:cNvPr>
          <p:cNvGrpSpPr/>
          <p:nvPr/>
        </p:nvGrpSpPr>
        <p:grpSpPr>
          <a:xfrm>
            <a:off x="804672" y="2711650"/>
            <a:ext cx="1271816" cy="307777"/>
            <a:chOff x="804672" y="2821378"/>
            <a:chExt cx="1271816" cy="307777"/>
          </a:xfrm>
        </p:grpSpPr>
        <p:cxnSp>
          <p:nvCxnSpPr>
            <p:cNvPr id="167" name="Straight Connector 65">
              <a:extLst>
                <a:ext uri="{FF2B5EF4-FFF2-40B4-BE49-F238E27FC236}">
                  <a16:creationId xmlns:a16="http://schemas.microsoft.com/office/drawing/2014/main" id="{0FFEFE89-5A6C-4FC7-AC2D-BDF22298CC93}"/>
                </a:ext>
              </a:extLst>
            </p:cNvPr>
            <p:cNvCxnSpPr>
              <a:cxnSpLocks/>
            </p:cNvCxnSpPr>
            <p:nvPr/>
          </p:nvCxnSpPr>
          <p:spPr>
            <a:xfrm>
              <a:off x="856010" y="2876496"/>
              <a:ext cx="0" cy="180000"/>
            </a:xfrm>
            <a:prstGeom prst="line">
              <a:avLst/>
            </a:prstGeom>
            <a:ln w="57150" cap="rnd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" name="Grupo 184">
              <a:extLst>
                <a:ext uri="{FF2B5EF4-FFF2-40B4-BE49-F238E27FC236}">
                  <a16:creationId xmlns:a16="http://schemas.microsoft.com/office/drawing/2014/main" id="{B4489F42-A39C-447C-B8BD-290CF250CE44}"/>
                </a:ext>
              </a:extLst>
            </p:cNvPr>
            <p:cNvGrpSpPr/>
            <p:nvPr/>
          </p:nvGrpSpPr>
          <p:grpSpPr>
            <a:xfrm>
              <a:off x="804672" y="2821378"/>
              <a:ext cx="1271816" cy="307777"/>
              <a:chOff x="804672" y="2821378"/>
              <a:chExt cx="1271816" cy="307777"/>
            </a:xfrm>
          </p:grpSpPr>
          <p:sp>
            <p:nvSpPr>
              <p:cNvPr id="186" name="TextBox 22">
                <a:extLst>
                  <a:ext uri="{FF2B5EF4-FFF2-40B4-BE49-F238E27FC236}">
                    <a16:creationId xmlns:a16="http://schemas.microsoft.com/office/drawing/2014/main" id="{557E7146-2BF1-41C7-A22A-019049A56C2C}"/>
                  </a:ext>
                </a:extLst>
              </p:cNvPr>
              <p:cNvSpPr txBox="1"/>
              <p:nvPr/>
            </p:nvSpPr>
            <p:spPr>
              <a:xfrm>
                <a:off x="912669" y="2821378"/>
                <a:ext cx="11638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CO" sz="1400" dirty="0">
                    <a:solidFill>
                      <a:srgbClr val="004960"/>
                    </a:solidFill>
                    <a:latin typeface="Gotham Book" panose="02000604040000020004" pitchFamily="2" charset="0"/>
                    <a:ea typeface="Calibri" panose="020F0502020204030204" pitchFamily="34" charset="0"/>
                  </a:rPr>
                  <a:t>Estructura</a:t>
                </a:r>
                <a:endParaRPr lang="es-MX" sz="1400" dirty="0">
                  <a:latin typeface="Gotham Medium" panose="02000604030000020004" pitchFamily="2" charset="0"/>
                </a:endParaRPr>
              </a:p>
            </p:txBody>
          </p:sp>
          <p:grpSp>
            <p:nvGrpSpPr>
              <p:cNvPr id="187" name="Group 66">
                <a:extLst>
                  <a:ext uri="{FF2B5EF4-FFF2-40B4-BE49-F238E27FC236}">
                    <a16:creationId xmlns:a16="http://schemas.microsoft.com/office/drawing/2014/main" id="{FF4A7DCE-067A-420C-9553-7E747A347795}"/>
                  </a:ext>
                </a:extLst>
              </p:cNvPr>
              <p:cNvGrpSpPr/>
              <p:nvPr/>
            </p:nvGrpSpPr>
            <p:grpSpPr>
              <a:xfrm>
                <a:off x="804672" y="2921518"/>
                <a:ext cx="102678" cy="109440"/>
                <a:chOff x="4200892" y="4432105"/>
                <a:chExt cx="109440" cy="109440"/>
              </a:xfrm>
            </p:grpSpPr>
            <p:grpSp>
              <p:nvGrpSpPr>
                <p:cNvPr id="188" name="Group 67">
                  <a:extLst>
                    <a:ext uri="{FF2B5EF4-FFF2-40B4-BE49-F238E27FC236}">
                      <a16:creationId xmlns:a16="http://schemas.microsoft.com/office/drawing/2014/main" id="{9C8DB6EA-14D6-4EB7-9782-BFEB718218C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0800000">
                  <a:off x="4210817" y="4439517"/>
                  <a:ext cx="89587" cy="90000"/>
                  <a:chOff x="3994150" y="4504881"/>
                  <a:chExt cx="108000" cy="108498"/>
                </a:xfrm>
              </p:grpSpPr>
              <p:sp>
                <p:nvSpPr>
                  <p:cNvPr id="191" name="Pie 70">
                    <a:extLst>
                      <a:ext uri="{FF2B5EF4-FFF2-40B4-BE49-F238E27FC236}">
                        <a16:creationId xmlns:a16="http://schemas.microsoft.com/office/drawing/2014/main" id="{4641E17E-2620-47D6-895E-387B49EC3632}"/>
                      </a:ext>
                    </a:extLst>
                  </p:cNvPr>
                  <p:cNvSpPr/>
                  <p:nvPr/>
                </p:nvSpPr>
                <p:spPr>
                  <a:xfrm>
                    <a:off x="3994150" y="4504881"/>
                    <a:ext cx="108000" cy="108000"/>
                  </a:xfrm>
                  <a:prstGeom prst="pie">
                    <a:avLst>
                      <a:gd name="adj1" fmla="val 5400000"/>
                      <a:gd name="adj2" fmla="val 16200000"/>
                    </a:avLst>
                  </a:prstGeom>
                  <a:solidFill>
                    <a:srgbClr val="C2E6E4"/>
                  </a:solidFill>
                  <a:ln w="254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2" name="Pie 71">
                    <a:extLst>
                      <a:ext uri="{FF2B5EF4-FFF2-40B4-BE49-F238E27FC236}">
                        <a16:creationId xmlns:a16="http://schemas.microsoft.com/office/drawing/2014/main" id="{D8A6EE87-0AB7-4BFD-8452-9EA5A295B56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994150" y="4505379"/>
                    <a:ext cx="108000" cy="108000"/>
                  </a:xfrm>
                  <a:prstGeom prst="pie">
                    <a:avLst>
                      <a:gd name="adj1" fmla="val 5400000"/>
                      <a:gd name="adj2" fmla="val 16200000"/>
                    </a:avLst>
                  </a:prstGeom>
                  <a:solidFill>
                    <a:srgbClr val="A0DADD"/>
                  </a:solidFill>
                  <a:ln w="254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89" name="Arc 68">
                  <a:extLst>
                    <a:ext uri="{FF2B5EF4-FFF2-40B4-BE49-F238E27FC236}">
                      <a16:creationId xmlns:a16="http://schemas.microsoft.com/office/drawing/2014/main" id="{D754D6A4-1EE6-4030-A573-BAD1EE4F60B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00892" y="4432105"/>
                  <a:ext cx="109440" cy="109440"/>
                </a:xfrm>
                <a:prstGeom prst="arc">
                  <a:avLst>
                    <a:gd name="adj1" fmla="val 16200000"/>
                    <a:gd name="adj2" fmla="val 5562293"/>
                  </a:avLst>
                </a:prstGeom>
                <a:ln w="28575">
                  <a:solidFill>
                    <a:srgbClr val="00AEE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190" name="Arc 69">
                  <a:extLst>
                    <a:ext uri="{FF2B5EF4-FFF2-40B4-BE49-F238E27FC236}">
                      <a16:creationId xmlns:a16="http://schemas.microsoft.com/office/drawing/2014/main" id="{7819317D-F770-466F-B2D1-B4CC270C2E1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4200892" y="4432105"/>
                  <a:ext cx="109440" cy="109440"/>
                </a:xfrm>
                <a:prstGeom prst="arc">
                  <a:avLst>
                    <a:gd name="adj1" fmla="val 16200000"/>
                    <a:gd name="adj2" fmla="val 5562293"/>
                  </a:avLst>
                </a:prstGeom>
                <a:ln w="28575">
                  <a:solidFill>
                    <a:srgbClr val="0092C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</p:grpSp>
        </p:grpSp>
      </p:grpSp>
      <p:grpSp>
        <p:nvGrpSpPr>
          <p:cNvPr id="199" name="Group 66">
            <a:extLst>
              <a:ext uri="{FF2B5EF4-FFF2-40B4-BE49-F238E27FC236}">
                <a16:creationId xmlns:a16="http://schemas.microsoft.com/office/drawing/2014/main" id="{CF6DADB2-E0C1-46D6-9343-EBBDDA1CA09C}"/>
              </a:ext>
            </a:extLst>
          </p:cNvPr>
          <p:cNvGrpSpPr/>
          <p:nvPr/>
        </p:nvGrpSpPr>
        <p:grpSpPr>
          <a:xfrm>
            <a:off x="4979661" y="3168832"/>
            <a:ext cx="102678" cy="109440"/>
            <a:chOff x="4200892" y="4432105"/>
            <a:chExt cx="109440" cy="109440"/>
          </a:xfrm>
        </p:grpSpPr>
        <p:grpSp>
          <p:nvGrpSpPr>
            <p:cNvPr id="200" name="Group 67">
              <a:extLst>
                <a:ext uri="{FF2B5EF4-FFF2-40B4-BE49-F238E27FC236}">
                  <a16:creationId xmlns:a16="http://schemas.microsoft.com/office/drawing/2014/main" id="{59594C48-430F-4927-9D53-35E5A340761F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203" name="Pie 70">
                <a:extLst>
                  <a:ext uri="{FF2B5EF4-FFF2-40B4-BE49-F238E27FC236}">
                    <a16:creationId xmlns:a16="http://schemas.microsoft.com/office/drawing/2014/main" id="{6E3579BC-7725-4C80-8B17-5E5A3ABF0CE4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4" name="Pie 71">
                <a:extLst>
                  <a:ext uri="{FF2B5EF4-FFF2-40B4-BE49-F238E27FC236}">
                    <a16:creationId xmlns:a16="http://schemas.microsoft.com/office/drawing/2014/main" id="{BF20E1BC-96C4-45CC-9ABE-DDCE4781C010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1" name="Arc 68">
              <a:extLst>
                <a:ext uri="{FF2B5EF4-FFF2-40B4-BE49-F238E27FC236}">
                  <a16:creationId xmlns:a16="http://schemas.microsoft.com/office/drawing/2014/main" id="{D50A08FC-306F-4D7F-BF37-0C4AE1DE35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02" name="Arc 69">
              <a:extLst>
                <a:ext uri="{FF2B5EF4-FFF2-40B4-BE49-F238E27FC236}">
                  <a16:creationId xmlns:a16="http://schemas.microsoft.com/office/drawing/2014/main" id="{759931AE-43F7-446B-B0CB-B2B2DA15866E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211" name="Group 66">
            <a:extLst>
              <a:ext uri="{FF2B5EF4-FFF2-40B4-BE49-F238E27FC236}">
                <a16:creationId xmlns:a16="http://schemas.microsoft.com/office/drawing/2014/main" id="{E3D63D0B-6858-47B1-8E77-BFD3CEA1A5F1}"/>
              </a:ext>
            </a:extLst>
          </p:cNvPr>
          <p:cNvGrpSpPr/>
          <p:nvPr/>
        </p:nvGrpSpPr>
        <p:grpSpPr>
          <a:xfrm>
            <a:off x="4974718" y="3550211"/>
            <a:ext cx="102678" cy="109440"/>
            <a:chOff x="4200892" y="4432105"/>
            <a:chExt cx="109440" cy="109440"/>
          </a:xfrm>
        </p:grpSpPr>
        <p:grpSp>
          <p:nvGrpSpPr>
            <p:cNvPr id="212" name="Group 67">
              <a:extLst>
                <a:ext uri="{FF2B5EF4-FFF2-40B4-BE49-F238E27FC236}">
                  <a16:creationId xmlns:a16="http://schemas.microsoft.com/office/drawing/2014/main" id="{86B45ECD-7E5E-4137-8992-97A0355F8378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215" name="Pie 70">
                <a:extLst>
                  <a:ext uri="{FF2B5EF4-FFF2-40B4-BE49-F238E27FC236}">
                    <a16:creationId xmlns:a16="http://schemas.microsoft.com/office/drawing/2014/main" id="{EA47AB50-4D53-45EF-82B8-97F62416096F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6" name="Pie 71">
                <a:extLst>
                  <a:ext uri="{FF2B5EF4-FFF2-40B4-BE49-F238E27FC236}">
                    <a16:creationId xmlns:a16="http://schemas.microsoft.com/office/drawing/2014/main" id="{FC86674D-16C9-4D6F-A74F-14FDD3856AEF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3" name="Arc 68">
              <a:extLst>
                <a:ext uri="{FF2B5EF4-FFF2-40B4-BE49-F238E27FC236}">
                  <a16:creationId xmlns:a16="http://schemas.microsoft.com/office/drawing/2014/main" id="{07DDD561-8EAB-48C4-9E6E-4FBC040E1B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14" name="Arc 69">
              <a:extLst>
                <a:ext uri="{FF2B5EF4-FFF2-40B4-BE49-F238E27FC236}">
                  <a16:creationId xmlns:a16="http://schemas.microsoft.com/office/drawing/2014/main" id="{753EC6E2-22C9-405F-9B9A-D0283A3367E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217" name="Group 66">
            <a:extLst>
              <a:ext uri="{FF2B5EF4-FFF2-40B4-BE49-F238E27FC236}">
                <a16:creationId xmlns:a16="http://schemas.microsoft.com/office/drawing/2014/main" id="{5D1B3FBB-B36D-4926-A290-3A0060AD5289}"/>
              </a:ext>
            </a:extLst>
          </p:cNvPr>
          <p:cNvGrpSpPr/>
          <p:nvPr/>
        </p:nvGrpSpPr>
        <p:grpSpPr>
          <a:xfrm>
            <a:off x="4970347" y="4091516"/>
            <a:ext cx="102678" cy="109440"/>
            <a:chOff x="4200892" y="4432105"/>
            <a:chExt cx="109440" cy="109440"/>
          </a:xfrm>
        </p:grpSpPr>
        <p:grpSp>
          <p:nvGrpSpPr>
            <p:cNvPr id="218" name="Group 67">
              <a:extLst>
                <a:ext uri="{FF2B5EF4-FFF2-40B4-BE49-F238E27FC236}">
                  <a16:creationId xmlns:a16="http://schemas.microsoft.com/office/drawing/2014/main" id="{995CD742-99DE-4B14-BFC4-514D539A1781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221" name="Pie 70">
                <a:extLst>
                  <a:ext uri="{FF2B5EF4-FFF2-40B4-BE49-F238E27FC236}">
                    <a16:creationId xmlns:a16="http://schemas.microsoft.com/office/drawing/2014/main" id="{7F7E0A17-DFDD-4D25-BE26-9BCFFD13FCB8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2" name="Pie 71">
                <a:extLst>
                  <a:ext uri="{FF2B5EF4-FFF2-40B4-BE49-F238E27FC236}">
                    <a16:creationId xmlns:a16="http://schemas.microsoft.com/office/drawing/2014/main" id="{EAB7964A-1F0A-4FCD-98EB-E352A4B0F0BA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9" name="Arc 68">
              <a:extLst>
                <a:ext uri="{FF2B5EF4-FFF2-40B4-BE49-F238E27FC236}">
                  <a16:creationId xmlns:a16="http://schemas.microsoft.com/office/drawing/2014/main" id="{3115A223-8C2B-433B-AEC0-338AAB9555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20" name="Arc 69">
              <a:extLst>
                <a:ext uri="{FF2B5EF4-FFF2-40B4-BE49-F238E27FC236}">
                  <a16:creationId xmlns:a16="http://schemas.microsoft.com/office/drawing/2014/main" id="{DB89B160-713C-45E3-8F96-A2E9422F21DD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223" name="Group 66">
            <a:extLst>
              <a:ext uri="{FF2B5EF4-FFF2-40B4-BE49-F238E27FC236}">
                <a16:creationId xmlns:a16="http://schemas.microsoft.com/office/drawing/2014/main" id="{8BF6B351-D9E3-4A87-973E-66BE0991EC9B}"/>
              </a:ext>
            </a:extLst>
          </p:cNvPr>
          <p:cNvGrpSpPr/>
          <p:nvPr/>
        </p:nvGrpSpPr>
        <p:grpSpPr>
          <a:xfrm>
            <a:off x="4977190" y="4622524"/>
            <a:ext cx="102678" cy="109440"/>
            <a:chOff x="4200892" y="4432105"/>
            <a:chExt cx="109440" cy="109440"/>
          </a:xfrm>
        </p:grpSpPr>
        <p:grpSp>
          <p:nvGrpSpPr>
            <p:cNvPr id="224" name="Group 67">
              <a:extLst>
                <a:ext uri="{FF2B5EF4-FFF2-40B4-BE49-F238E27FC236}">
                  <a16:creationId xmlns:a16="http://schemas.microsoft.com/office/drawing/2014/main" id="{F411A3D0-281E-4B67-8E09-FEC259C480A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227" name="Pie 70">
                <a:extLst>
                  <a:ext uri="{FF2B5EF4-FFF2-40B4-BE49-F238E27FC236}">
                    <a16:creationId xmlns:a16="http://schemas.microsoft.com/office/drawing/2014/main" id="{C36711EA-4B3F-4CFF-BD18-1325C76EB6CE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8" name="Pie 71">
                <a:extLst>
                  <a:ext uri="{FF2B5EF4-FFF2-40B4-BE49-F238E27FC236}">
                    <a16:creationId xmlns:a16="http://schemas.microsoft.com/office/drawing/2014/main" id="{7DBEF6E5-EEDE-43CF-A75B-ADDF5C399299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5" name="Arc 68">
              <a:extLst>
                <a:ext uri="{FF2B5EF4-FFF2-40B4-BE49-F238E27FC236}">
                  <a16:creationId xmlns:a16="http://schemas.microsoft.com/office/drawing/2014/main" id="{B2C633E6-B64B-49AE-A116-7B2E1DD591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26" name="Arc 69">
              <a:extLst>
                <a:ext uri="{FF2B5EF4-FFF2-40B4-BE49-F238E27FC236}">
                  <a16:creationId xmlns:a16="http://schemas.microsoft.com/office/drawing/2014/main" id="{485623BB-DC69-49FB-93E0-94B6FDA8540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229" name="Group 66">
            <a:extLst>
              <a:ext uri="{FF2B5EF4-FFF2-40B4-BE49-F238E27FC236}">
                <a16:creationId xmlns:a16="http://schemas.microsoft.com/office/drawing/2014/main" id="{E8C33D61-0A25-4DF7-8EA1-10A34E1F8ACF}"/>
              </a:ext>
            </a:extLst>
          </p:cNvPr>
          <p:cNvGrpSpPr/>
          <p:nvPr/>
        </p:nvGrpSpPr>
        <p:grpSpPr>
          <a:xfrm>
            <a:off x="4984030" y="4981724"/>
            <a:ext cx="102678" cy="109440"/>
            <a:chOff x="4200892" y="4432105"/>
            <a:chExt cx="109440" cy="109440"/>
          </a:xfrm>
        </p:grpSpPr>
        <p:grpSp>
          <p:nvGrpSpPr>
            <p:cNvPr id="230" name="Group 67">
              <a:extLst>
                <a:ext uri="{FF2B5EF4-FFF2-40B4-BE49-F238E27FC236}">
                  <a16:creationId xmlns:a16="http://schemas.microsoft.com/office/drawing/2014/main" id="{8B26D6C7-43C1-432E-B948-E6C994713545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233" name="Pie 70">
                <a:extLst>
                  <a:ext uri="{FF2B5EF4-FFF2-40B4-BE49-F238E27FC236}">
                    <a16:creationId xmlns:a16="http://schemas.microsoft.com/office/drawing/2014/main" id="{6DDB615C-46A0-49E7-8D63-8EB5B217D4DF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4" name="Pie 71">
                <a:extLst>
                  <a:ext uri="{FF2B5EF4-FFF2-40B4-BE49-F238E27FC236}">
                    <a16:creationId xmlns:a16="http://schemas.microsoft.com/office/drawing/2014/main" id="{00C2508D-93E0-4BF4-AAC1-BC742B423B84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1" name="Arc 68">
              <a:extLst>
                <a:ext uri="{FF2B5EF4-FFF2-40B4-BE49-F238E27FC236}">
                  <a16:creationId xmlns:a16="http://schemas.microsoft.com/office/drawing/2014/main" id="{BF5B29C7-9C33-4C4B-B93F-E348AA2C35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32" name="Arc 69">
              <a:extLst>
                <a:ext uri="{FF2B5EF4-FFF2-40B4-BE49-F238E27FC236}">
                  <a16:creationId xmlns:a16="http://schemas.microsoft.com/office/drawing/2014/main" id="{02E73126-BF64-457C-8B0C-392D395419C8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235" name="Group 66">
            <a:extLst>
              <a:ext uri="{FF2B5EF4-FFF2-40B4-BE49-F238E27FC236}">
                <a16:creationId xmlns:a16="http://schemas.microsoft.com/office/drawing/2014/main" id="{F2C9AD2F-6DA7-43F9-9A47-44FD7A563B90}"/>
              </a:ext>
            </a:extLst>
          </p:cNvPr>
          <p:cNvGrpSpPr/>
          <p:nvPr/>
        </p:nvGrpSpPr>
        <p:grpSpPr>
          <a:xfrm>
            <a:off x="4977190" y="5545207"/>
            <a:ext cx="102678" cy="109440"/>
            <a:chOff x="4200892" y="4432105"/>
            <a:chExt cx="109440" cy="109440"/>
          </a:xfrm>
        </p:grpSpPr>
        <p:grpSp>
          <p:nvGrpSpPr>
            <p:cNvPr id="236" name="Group 67">
              <a:extLst>
                <a:ext uri="{FF2B5EF4-FFF2-40B4-BE49-F238E27FC236}">
                  <a16:creationId xmlns:a16="http://schemas.microsoft.com/office/drawing/2014/main" id="{8EDB95E1-4FF8-473B-A8A8-7765C2C0EE0E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239" name="Pie 70">
                <a:extLst>
                  <a:ext uri="{FF2B5EF4-FFF2-40B4-BE49-F238E27FC236}">
                    <a16:creationId xmlns:a16="http://schemas.microsoft.com/office/drawing/2014/main" id="{1633EC7A-E9F9-4A97-B161-746465AE4AC7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0" name="Pie 71">
                <a:extLst>
                  <a:ext uri="{FF2B5EF4-FFF2-40B4-BE49-F238E27FC236}">
                    <a16:creationId xmlns:a16="http://schemas.microsoft.com/office/drawing/2014/main" id="{667FF4B0-2E23-4EFF-AB75-90FD01546266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7" name="Arc 68">
              <a:extLst>
                <a:ext uri="{FF2B5EF4-FFF2-40B4-BE49-F238E27FC236}">
                  <a16:creationId xmlns:a16="http://schemas.microsoft.com/office/drawing/2014/main" id="{DFFD6C97-7DE9-4C14-8FE5-E2005C8026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38" name="Arc 69">
              <a:extLst>
                <a:ext uri="{FF2B5EF4-FFF2-40B4-BE49-F238E27FC236}">
                  <a16:creationId xmlns:a16="http://schemas.microsoft.com/office/drawing/2014/main" id="{4A049BA9-6CA4-4EA9-9163-E3D13DDF0F5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241" name="Group 66">
            <a:extLst>
              <a:ext uri="{FF2B5EF4-FFF2-40B4-BE49-F238E27FC236}">
                <a16:creationId xmlns:a16="http://schemas.microsoft.com/office/drawing/2014/main" id="{481B946F-1E1C-4902-93B6-30FFB01BE864}"/>
              </a:ext>
            </a:extLst>
          </p:cNvPr>
          <p:cNvGrpSpPr/>
          <p:nvPr/>
        </p:nvGrpSpPr>
        <p:grpSpPr>
          <a:xfrm>
            <a:off x="4970347" y="6076215"/>
            <a:ext cx="102678" cy="109440"/>
            <a:chOff x="4200892" y="4432105"/>
            <a:chExt cx="109440" cy="109440"/>
          </a:xfrm>
        </p:grpSpPr>
        <p:grpSp>
          <p:nvGrpSpPr>
            <p:cNvPr id="242" name="Group 67">
              <a:extLst>
                <a:ext uri="{FF2B5EF4-FFF2-40B4-BE49-F238E27FC236}">
                  <a16:creationId xmlns:a16="http://schemas.microsoft.com/office/drawing/2014/main" id="{3FE2C4F4-D052-4FE9-B3E2-E882972AAF68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245" name="Pie 70">
                <a:extLst>
                  <a:ext uri="{FF2B5EF4-FFF2-40B4-BE49-F238E27FC236}">
                    <a16:creationId xmlns:a16="http://schemas.microsoft.com/office/drawing/2014/main" id="{7858A59F-6A8C-4D68-B9DB-8C19D0C9DA43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6" name="Pie 71">
                <a:extLst>
                  <a:ext uri="{FF2B5EF4-FFF2-40B4-BE49-F238E27FC236}">
                    <a16:creationId xmlns:a16="http://schemas.microsoft.com/office/drawing/2014/main" id="{B066E65D-06F8-40D3-AC00-B43F504CEEEC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3" name="Arc 68">
              <a:extLst>
                <a:ext uri="{FF2B5EF4-FFF2-40B4-BE49-F238E27FC236}">
                  <a16:creationId xmlns:a16="http://schemas.microsoft.com/office/drawing/2014/main" id="{0AE1F7D2-0DC5-4B7C-A78F-060CE3EEDE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44" name="Arc 69">
              <a:extLst>
                <a:ext uri="{FF2B5EF4-FFF2-40B4-BE49-F238E27FC236}">
                  <a16:creationId xmlns:a16="http://schemas.microsoft.com/office/drawing/2014/main" id="{2B121B31-3D73-4B9C-936C-3363BA91BD69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</p:spTree>
    <p:extLst>
      <p:ext uri="{BB962C8B-B14F-4D97-AF65-F5344CB8AC3E}">
        <p14:creationId xmlns:p14="http://schemas.microsoft.com/office/powerpoint/2010/main" val="1242312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Box 22">
            <a:extLst>
              <a:ext uri="{FF2B5EF4-FFF2-40B4-BE49-F238E27FC236}">
                <a16:creationId xmlns:a16="http://schemas.microsoft.com/office/drawing/2014/main" id="{E040E966-99F8-4CE6-98B7-2C540C22EA82}"/>
              </a:ext>
            </a:extLst>
          </p:cNvPr>
          <p:cNvSpPr txBox="1"/>
          <p:nvPr/>
        </p:nvSpPr>
        <p:spPr>
          <a:xfrm>
            <a:off x="5102638" y="3075642"/>
            <a:ext cx="57960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dirty="0">
                <a:latin typeface="Gotham Medium" panose="02000604030000020004" pitchFamily="2" charset="0"/>
              </a:rPr>
              <a:t>Adelantar la representación judicial de la Nación – Rama Judicial- </a:t>
            </a:r>
            <a:r>
              <a:rPr lang="es-MX" sz="1200" dirty="0" err="1">
                <a:latin typeface="Gotham Medium" panose="02000604030000020004" pitchFamily="2" charset="0"/>
              </a:rPr>
              <a:t>C.S.J</a:t>
            </a:r>
            <a:r>
              <a:rPr lang="es-MX" sz="1200" dirty="0">
                <a:latin typeface="Gotham Medium" panose="02000604030000020004" pitchFamily="2" charset="0"/>
              </a:rPr>
              <a:t>. en los procesos judiciales y extrajudiciales.</a:t>
            </a:r>
          </a:p>
          <a:p>
            <a:pPr algn="just"/>
            <a:endParaRPr lang="es-MX" sz="1200" dirty="0">
              <a:latin typeface="Gotham Medium" panose="02000604030000020004" pitchFamily="2" charset="0"/>
            </a:endParaRPr>
          </a:p>
          <a:p>
            <a:pPr algn="just"/>
            <a:r>
              <a:rPr lang="es-MX" sz="1200" dirty="0">
                <a:latin typeface="Gotham Medium" panose="02000604030000020004" pitchFamily="2" charset="0"/>
              </a:rPr>
              <a:t>Coordinar, recaudar, liquidar y notificar las sentencias contra la Nación – Rama Judicial – Consejo Superior de la Judicatura. </a:t>
            </a:r>
          </a:p>
          <a:p>
            <a:pPr algn="just"/>
            <a:endParaRPr lang="es-CO" sz="1200" dirty="0">
              <a:latin typeface="Gotham Medium" panose="02000604030000020004" pitchFamily="2" charset="0"/>
            </a:endParaRPr>
          </a:p>
          <a:p>
            <a:pPr algn="just"/>
            <a:r>
              <a:rPr lang="es-CO" sz="1200" dirty="0">
                <a:latin typeface="Gotham Medium" panose="02000604030000020004" pitchFamily="2" charset="0"/>
              </a:rPr>
              <a:t>Emitir conceptos y asesorar jurídicamente a las dependencias de las DEAJ y Direcciones Seccionales en temas requeridos por estas o cuando se produzcan normas que impacten las competencias. </a:t>
            </a:r>
          </a:p>
          <a:p>
            <a:pPr algn="just"/>
            <a:endParaRPr lang="es-CO" sz="1200" dirty="0">
              <a:latin typeface="Gotham Medium" panose="02000604030000020004" pitchFamily="2" charset="0"/>
            </a:endParaRPr>
          </a:p>
          <a:p>
            <a:pPr algn="just"/>
            <a:r>
              <a:rPr lang="es-MX" sz="1200" dirty="0">
                <a:latin typeface="Gotham Medium" panose="02000604030000020004" pitchFamily="2" charset="0"/>
              </a:rPr>
              <a:t>Dirigir la gestión de cobro coactivo de las obligaciones contenidas en providencias judiciales emitidas por Altas Cortes, Tribunales de Bogotá y Cundinamarca,  Consejo Seccional de la Judicatura de Bogotá y demás Despachos Judiciales.</a:t>
            </a:r>
          </a:p>
          <a:p>
            <a:pPr algn="just"/>
            <a:endParaRPr lang="es-MX" sz="1200" dirty="0">
              <a:latin typeface="Gotham Medium" panose="02000604030000020004" pitchFamily="2" charset="0"/>
            </a:endParaRPr>
          </a:p>
          <a:p>
            <a:pPr algn="just"/>
            <a:r>
              <a:rPr lang="es-MX" sz="1200" dirty="0">
                <a:latin typeface="Gotham Medium" panose="02000604030000020004" pitchFamily="2" charset="0"/>
              </a:rPr>
              <a:t>Apoyar la preparación de estudios técnicos de necesidad de adquisición de bienes y servicios de la dependencia de conformidad con la normativa vigente, los procedimientos establecidos y los lineamientos impartidos por la Unidad de Compra Pública. </a:t>
            </a:r>
          </a:p>
        </p:txBody>
      </p:sp>
      <p:pic>
        <p:nvPicPr>
          <p:cNvPr id="76" name="Picture 178">
            <a:extLst>
              <a:ext uri="{FF2B5EF4-FFF2-40B4-BE49-F238E27FC236}">
                <a16:creationId xmlns:a16="http://schemas.microsoft.com/office/drawing/2014/main" id="{08AD695F-F3CA-4E6A-8B55-C877123477CB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400" y="133200"/>
            <a:ext cx="5324400" cy="102960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5F4FEAF2-89CE-420C-98A9-AA4264B95C9A}"/>
              </a:ext>
            </a:extLst>
          </p:cNvPr>
          <p:cNvGrpSpPr/>
          <p:nvPr/>
        </p:nvGrpSpPr>
        <p:grpSpPr>
          <a:xfrm>
            <a:off x="995082" y="3260798"/>
            <a:ext cx="3281360" cy="2482203"/>
            <a:chOff x="590451" y="2887874"/>
            <a:chExt cx="3281360" cy="2482203"/>
          </a:xfrm>
        </p:grpSpPr>
        <p:sp>
          <p:nvSpPr>
            <p:cNvPr id="78" name="TextBox 39">
              <a:extLst>
                <a:ext uri="{FF2B5EF4-FFF2-40B4-BE49-F238E27FC236}">
                  <a16:creationId xmlns:a16="http://schemas.microsoft.com/office/drawing/2014/main" id="{D5AFABDF-D62C-43D3-8CD4-924F736AFADE}"/>
                </a:ext>
              </a:extLst>
            </p:cNvPr>
            <p:cNvSpPr txBox="1"/>
            <p:nvPr/>
          </p:nvSpPr>
          <p:spPr>
            <a:xfrm>
              <a:off x="590451" y="2887874"/>
              <a:ext cx="1872000" cy="430887"/>
            </a:xfrm>
            <a:prstGeom prst="rect">
              <a:avLst/>
            </a:prstGeom>
            <a:noFill/>
            <a:ln w="19050">
              <a:solidFill>
                <a:srgbClr val="00AEEF"/>
              </a:solidFill>
              <a:prstDash val="sysDot"/>
            </a:ln>
          </p:spPr>
          <p:txBody>
            <a:bodyPr wrap="square" rtlCol="0" anchor="ctr">
              <a:spAutoFit/>
            </a:bodyPr>
            <a:lstStyle>
              <a:defPPr>
                <a:defRPr lang="en-CO"/>
              </a:defPPr>
              <a:lvl1pPr algn="ctr">
                <a:defRPr sz="1200">
                  <a:solidFill>
                    <a:srgbClr val="6D6E71"/>
                  </a:solidFill>
                  <a:latin typeface="Gotham Medium" panose="02000604030000020004" pitchFamily="2" charset="0"/>
                </a:defRPr>
              </a:lvl1pPr>
            </a:lstStyle>
            <a:p>
              <a:r>
                <a:rPr lang="es-ES_tradnl" sz="1100" dirty="0"/>
                <a:t>Unidad de Asistencia Legal</a:t>
              </a:r>
            </a:p>
          </p:txBody>
        </p:sp>
        <p:sp>
          <p:nvSpPr>
            <p:cNvPr id="85" name="TextBox 39">
              <a:extLst>
                <a:ext uri="{FF2B5EF4-FFF2-40B4-BE49-F238E27FC236}">
                  <a16:creationId xmlns:a16="http://schemas.microsoft.com/office/drawing/2014/main" id="{5BE6F53B-0061-4296-AB11-62CA025BEA94}"/>
                </a:ext>
              </a:extLst>
            </p:cNvPr>
            <p:cNvSpPr txBox="1"/>
            <p:nvPr/>
          </p:nvSpPr>
          <p:spPr>
            <a:xfrm>
              <a:off x="2004827" y="3703544"/>
              <a:ext cx="1476000" cy="430887"/>
            </a:xfrm>
            <a:prstGeom prst="rect">
              <a:avLst/>
            </a:prstGeom>
            <a:noFill/>
            <a:ln w="19050">
              <a:solidFill>
                <a:srgbClr val="00AEEF"/>
              </a:solidFill>
              <a:prstDash val="sysDot"/>
            </a:ln>
          </p:spPr>
          <p:txBody>
            <a:bodyPr wrap="square" rtlCol="0" anchor="ctr">
              <a:spAutoFit/>
            </a:bodyPr>
            <a:lstStyle>
              <a:defPPr>
                <a:defRPr lang="en-CO"/>
              </a:defPPr>
              <a:lvl1pPr algn="ctr">
                <a:defRPr sz="1200">
                  <a:solidFill>
                    <a:srgbClr val="6D6E71"/>
                  </a:solidFill>
                  <a:latin typeface="Gotham Medium" panose="02000604030000020004" pitchFamily="2" charset="0"/>
                </a:defRPr>
              </a:lvl1pPr>
            </a:lstStyle>
            <a:p>
              <a:r>
                <a:rPr lang="es-ES_tradnl" sz="1100" dirty="0"/>
                <a:t>Grupo de Sentencias</a:t>
              </a:r>
            </a:p>
          </p:txBody>
        </p:sp>
        <p:sp>
          <p:nvSpPr>
            <p:cNvPr id="88" name="TextBox 39">
              <a:extLst>
                <a:ext uri="{FF2B5EF4-FFF2-40B4-BE49-F238E27FC236}">
                  <a16:creationId xmlns:a16="http://schemas.microsoft.com/office/drawing/2014/main" id="{743005AA-BB53-4A94-8362-DA43DD6BA5E9}"/>
                </a:ext>
              </a:extLst>
            </p:cNvPr>
            <p:cNvSpPr txBox="1"/>
            <p:nvPr/>
          </p:nvSpPr>
          <p:spPr>
            <a:xfrm>
              <a:off x="2004827" y="4321367"/>
              <a:ext cx="1476000" cy="430887"/>
            </a:xfrm>
            <a:prstGeom prst="rect">
              <a:avLst/>
            </a:prstGeom>
            <a:noFill/>
            <a:ln w="19050">
              <a:solidFill>
                <a:srgbClr val="00AEEF"/>
              </a:solidFill>
              <a:prstDash val="sysDot"/>
            </a:ln>
          </p:spPr>
          <p:txBody>
            <a:bodyPr wrap="square" rtlCol="0" anchor="ctr">
              <a:spAutoFit/>
            </a:bodyPr>
            <a:lstStyle>
              <a:defPPr>
                <a:defRPr lang="en-CO"/>
              </a:defPPr>
              <a:lvl1pPr algn="ctr">
                <a:defRPr sz="1200">
                  <a:solidFill>
                    <a:srgbClr val="6D6E71"/>
                  </a:solidFill>
                  <a:latin typeface="Gotham Medium" panose="02000604030000020004" pitchFamily="2" charset="0"/>
                </a:defRPr>
              </a:lvl1pPr>
            </a:lstStyle>
            <a:p>
              <a:r>
                <a:rPr lang="es-ES_tradnl" sz="1100" dirty="0"/>
                <a:t>División de Procesos</a:t>
              </a:r>
            </a:p>
          </p:txBody>
        </p:sp>
        <p:sp>
          <p:nvSpPr>
            <p:cNvPr id="91" name="TextBox 39">
              <a:extLst>
                <a:ext uri="{FF2B5EF4-FFF2-40B4-BE49-F238E27FC236}">
                  <a16:creationId xmlns:a16="http://schemas.microsoft.com/office/drawing/2014/main" id="{4EC37CAB-FE39-40AF-9A79-5923B20A4592}"/>
                </a:ext>
              </a:extLst>
            </p:cNvPr>
            <p:cNvSpPr txBox="1"/>
            <p:nvPr/>
          </p:nvSpPr>
          <p:spPr>
            <a:xfrm>
              <a:off x="1999811" y="4939190"/>
              <a:ext cx="1872000" cy="430887"/>
            </a:xfrm>
            <a:prstGeom prst="rect">
              <a:avLst/>
            </a:prstGeom>
            <a:noFill/>
            <a:ln w="19050">
              <a:solidFill>
                <a:srgbClr val="00AEEF"/>
              </a:solidFill>
              <a:prstDash val="sysDot"/>
            </a:ln>
          </p:spPr>
          <p:txBody>
            <a:bodyPr wrap="square" rtlCol="0" anchor="ctr">
              <a:spAutoFit/>
            </a:bodyPr>
            <a:lstStyle>
              <a:defPPr>
                <a:defRPr lang="en-CO"/>
              </a:defPPr>
              <a:lvl1pPr algn="ctr">
                <a:defRPr sz="1200">
                  <a:solidFill>
                    <a:srgbClr val="6D6E71"/>
                  </a:solidFill>
                  <a:latin typeface="Gotham Medium" panose="02000604030000020004" pitchFamily="2" charset="0"/>
                </a:defRPr>
              </a:lvl1pPr>
            </a:lstStyle>
            <a:p>
              <a:r>
                <a:rPr lang="es-ES_tradnl" sz="1100" dirty="0"/>
                <a:t>División de Cobro Coactivo</a:t>
              </a:r>
            </a:p>
          </p:txBody>
        </p:sp>
        <p:cxnSp>
          <p:nvCxnSpPr>
            <p:cNvPr id="92" name="Conector recto 91">
              <a:extLst>
                <a:ext uri="{FF2B5EF4-FFF2-40B4-BE49-F238E27FC236}">
                  <a16:creationId xmlns:a16="http://schemas.microsoft.com/office/drawing/2014/main" id="{5D85FDBD-27CD-401C-B4F4-04D06AB732DC}"/>
                </a:ext>
              </a:extLst>
            </p:cNvPr>
            <p:cNvCxnSpPr>
              <a:cxnSpLocks/>
            </p:cNvCxnSpPr>
            <p:nvPr/>
          </p:nvCxnSpPr>
          <p:spPr>
            <a:xfrm>
              <a:off x="1530832" y="3326979"/>
              <a:ext cx="0" cy="1800000"/>
            </a:xfrm>
            <a:prstGeom prst="line">
              <a:avLst/>
            </a:prstGeom>
            <a:ln w="19050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de flecha 124">
              <a:extLst>
                <a:ext uri="{FF2B5EF4-FFF2-40B4-BE49-F238E27FC236}">
                  <a16:creationId xmlns:a16="http://schemas.microsoft.com/office/drawing/2014/main" id="{A68FD833-701A-461B-AB12-B8EA52B94A5F}"/>
                </a:ext>
              </a:extLst>
            </p:cNvPr>
            <p:cNvCxnSpPr>
              <a:cxnSpLocks/>
            </p:cNvCxnSpPr>
            <p:nvPr/>
          </p:nvCxnSpPr>
          <p:spPr>
            <a:xfrm>
              <a:off x="1566142" y="3921852"/>
              <a:ext cx="396000" cy="0"/>
            </a:xfrm>
            <a:prstGeom prst="straightConnector1">
              <a:avLst/>
            </a:prstGeom>
            <a:ln w="19050">
              <a:solidFill>
                <a:srgbClr val="F6C04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de flecha 125">
              <a:extLst>
                <a:ext uri="{FF2B5EF4-FFF2-40B4-BE49-F238E27FC236}">
                  <a16:creationId xmlns:a16="http://schemas.microsoft.com/office/drawing/2014/main" id="{DA835F78-71B0-4785-AFA4-0B43C8940605}"/>
                </a:ext>
              </a:extLst>
            </p:cNvPr>
            <p:cNvCxnSpPr>
              <a:cxnSpLocks/>
            </p:cNvCxnSpPr>
            <p:nvPr/>
          </p:nvCxnSpPr>
          <p:spPr>
            <a:xfrm>
              <a:off x="1530832" y="4526079"/>
              <a:ext cx="396000" cy="0"/>
            </a:xfrm>
            <a:prstGeom prst="straightConnector1">
              <a:avLst/>
            </a:prstGeom>
            <a:ln w="19050">
              <a:solidFill>
                <a:srgbClr val="F6C04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recto de flecha 80">
              <a:extLst>
                <a:ext uri="{FF2B5EF4-FFF2-40B4-BE49-F238E27FC236}">
                  <a16:creationId xmlns:a16="http://schemas.microsoft.com/office/drawing/2014/main" id="{4DEDCFFF-81B8-47D8-8A26-991609CA4CF5}"/>
                </a:ext>
              </a:extLst>
            </p:cNvPr>
            <p:cNvCxnSpPr>
              <a:cxnSpLocks/>
            </p:cNvCxnSpPr>
            <p:nvPr/>
          </p:nvCxnSpPr>
          <p:spPr>
            <a:xfrm>
              <a:off x="1547867" y="5175027"/>
              <a:ext cx="396000" cy="0"/>
            </a:xfrm>
            <a:prstGeom prst="straightConnector1">
              <a:avLst/>
            </a:prstGeom>
            <a:ln w="19050">
              <a:solidFill>
                <a:srgbClr val="F6C04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upo 78">
            <a:extLst>
              <a:ext uri="{FF2B5EF4-FFF2-40B4-BE49-F238E27FC236}">
                <a16:creationId xmlns:a16="http://schemas.microsoft.com/office/drawing/2014/main" id="{A8D41B20-B2BC-4756-99CE-56C686A83957}"/>
              </a:ext>
            </a:extLst>
          </p:cNvPr>
          <p:cNvGrpSpPr/>
          <p:nvPr/>
        </p:nvGrpSpPr>
        <p:grpSpPr>
          <a:xfrm>
            <a:off x="0" y="1189661"/>
            <a:ext cx="9733493" cy="802399"/>
            <a:chOff x="0" y="1163241"/>
            <a:chExt cx="9733493" cy="802399"/>
          </a:xfrm>
        </p:grpSpPr>
        <p:cxnSp>
          <p:nvCxnSpPr>
            <p:cNvPr id="80" name="Straight Connector 44">
              <a:extLst>
                <a:ext uri="{FF2B5EF4-FFF2-40B4-BE49-F238E27FC236}">
                  <a16:creationId xmlns:a16="http://schemas.microsoft.com/office/drawing/2014/main" id="{0B2FC45C-3C35-4C3D-8109-5D5F5249CFB4}"/>
                </a:ext>
              </a:extLst>
            </p:cNvPr>
            <p:cNvCxnSpPr>
              <a:cxnSpLocks/>
            </p:cNvCxnSpPr>
            <p:nvPr/>
          </p:nvCxnSpPr>
          <p:spPr>
            <a:xfrm>
              <a:off x="1324841" y="1886802"/>
              <a:ext cx="8280000" cy="0"/>
            </a:xfrm>
            <a:prstGeom prst="line">
              <a:avLst/>
            </a:prstGeom>
            <a:ln w="19050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2" name="Grupo 111">
              <a:extLst>
                <a:ext uri="{FF2B5EF4-FFF2-40B4-BE49-F238E27FC236}">
                  <a16:creationId xmlns:a16="http://schemas.microsoft.com/office/drawing/2014/main" id="{D0C572DC-A284-4883-BC28-D87C7B154976}"/>
                </a:ext>
              </a:extLst>
            </p:cNvPr>
            <p:cNvGrpSpPr/>
            <p:nvPr/>
          </p:nvGrpSpPr>
          <p:grpSpPr>
            <a:xfrm>
              <a:off x="0" y="1163241"/>
              <a:ext cx="9733493" cy="802399"/>
              <a:chOff x="0" y="1163241"/>
              <a:chExt cx="9733493" cy="802399"/>
            </a:xfrm>
          </p:grpSpPr>
          <p:grpSp>
            <p:nvGrpSpPr>
              <p:cNvPr id="127" name="Grupo 126">
                <a:extLst>
                  <a:ext uri="{FF2B5EF4-FFF2-40B4-BE49-F238E27FC236}">
                    <a16:creationId xmlns:a16="http://schemas.microsoft.com/office/drawing/2014/main" id="{0B74072E-A9A1-4B3C-905A-6B50F54B8864}"/>
                  </a:ext>
                </a:extLst>
              </p:cNvPr>
              <p:cNvGrpSpPr/>
              <p:nvPr/>
            </p:nvGrpSpPr>
            <p:grpSpPr>
              <a:xfrm>
                <a:off x="0" y="1163241"/>
                <a:ext cx="9733493" cy="802399"/>
                <a:chOff x="0" y="1163241"/>
                <a:chExt cx="9733493" cy="802399"/>
              </a:xfrm>
            </p:grpSpPr>
            <p:sp>
              <p:nvSpPr>
                <p:cNvPr id="132" name="Rectangle 40">
                  <a:extLst>
                    <a:ext uri="{FF2B5EF4-FFF2-40B4-BE49-F238E27FC236}">
                      <a16:creationId xmlns:a16="http://schemas.microsoft.com/office/drawing/2014/main" id="{735391AC-2D21-4911-920C-6F53F5CD3C97}"/>
                    </a:ext>
                  </a:extLst>
                </p:cNvPr>
                <p:cNvSpPr/>
                <p:nvPr/>
              </p:nvSpPr>
              <p:spPr>
                <a:xfrm>
                  <a:off x="1095375" y="1163241"/>
                  <a:ext cx="100800" cy="154384"/>
                </a:xfrm>
                <a:prstGeom prst="rect">
                  <a:avLst/>
                </a:prstGeom>
                <a:solidFill>
                  <a:srgbClr val="EE7D2E"/>
                </a:solidFill>
                <a:ln>
                  <a:solidFill>
                    <a:srgbClr val="EE7D2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133" name="Rectangle 42">
                  <a:extLst>
                    <a:ext uri="{FF2B5EF4-FFF2-40B4-BE49-F238E27FC236}">
                      <a16:creationId xmlns:a16="http://schemas.microsoft.com/office/drawing/2014/main" id="{61D7094A-07CE-4276-8437-E88A396B21D8}"/>
                    </a:ext>
                  </a:extLst>
                </p:cNvPr>
                <p:cNvSpPr/>
                <p:nvPr/>
              </p:nvSpPr>
              <p:spPr>
                <a:xfrm>
                  <a:off x="1095375" y="1317624"/>
                  <a:ext cx="100800" cy="574373"/>
                </a:xfrm>
                <a:prstGeom prst="rect">
                  <a:avLst/>
                </a:prstGeom>
                <a:solidFill>
                  <a:srgbClr val="F6C042"/>
                </a:solidFill>
                <a:ln>
                  <a:solidFill>
                    <a:srgbClr val="F6C04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134" name="Rectangle 38">
                  <a:extLst>
                    <a:ext uri="{FF2B5EF4-FFF2-40B4-BE49-F238E27FC236}">
                      <a16:creationId xmlns:a16="http://schemas.microsoft.com/office/drawing/2014/main" id="{7B8D673A-A354-4687-893D-52B3E4C0A2A3}"/>
                    </a:ext>
                  </a:extLst>
                </p:cNvPr>
                <p:cNvSpPr/>
                <p:nvPr/>
              </p:nvSpPr>
              <p:spPr>
                <a:xfrm>
                  <a:off x="0" y="1173110"/>
                  <a:ext cx="241710" cy="713692"/>
                </a:xfrm>
                <a:prstGeom prst="rect">
                  <a:avLst/>
                </a:prstGeom>
                <a:solidFill>
                  <a:srgbClr val="00AEEF"/>
                </a:solidFill>
                <a:ln>
                  <a:solidFill>
                    <a:srgbClr val="00AEE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135" name="Rectangle 39">
                  <a:extLst>
                    <a:ext uri="{FF2B5EF4-FFF2-40B4-BE49-F238E27FC236}">
                      <a16:creationId xmlns:a16="http://schemas.microsoft.com/office/drawing/2014/main" id="{67AAB83B-146D-4A29-8F78-28D4BAB183B8}"/>
                    </a:ext>
                  </a:extLst>
                </p:cNvPr>
                <p:cNvSpPr/>
                <p:nvPr/>
              </p:nvSpPr>
              <p:spPr>
                <a:xfrm>
                  <a:off x="241710" y="1171998"/>
                  <a:ext cx="753372" cy="720000"/>
                </a:xfrm>
                <a:prstGeom prst="rect">
                  <a:avLst/>
                </a:prstGeom>
                <a:solidFill>
                  <a:srgbClr val="002A41"/>
                </a:solidFill>
                <a:ln>
                  <a:solidFill>
                    <a:srgbClr val="002A4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136" name="TextBox 17">
                  <a:extLst>
                    <a:ext uri="{FF2B5EF4-FFF2-40B4-BE49-F238E27FC236}">
                      <a16:creationId xmlns:a16="http://schemas.microsoft.com/office/drawing/2014/main" id="{647B12F5-4190-4D3A-9B8F-97E456F52CB1}"/>
                    </a:ext>
                  </a:extLst>
                </p:cNvPr>
                <p:cNvSpPr txBox="1"/>
                <p:nvPr/>
              </p:nvSpPr>
              <p:spPr>
                <a:xfrm>
                  <a:off x="1256748" y="1380865"/>
                  <a:ext cx="847674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_tradnl" sz="3200" b="1" dirty="0">
                      <a:solidFill>
                        <a:srgbClr val="00AEEF"/>
                      </a:solidFill>
                      <a:latin typeface="Filson Pro Book" panose="02000000000000000000" pitchFamily="2" charset="77"/>
                    </a:rPr>
                    <a:t>UNIDADES DE LA DIRECCIÓN EJECUTIVA</a:t>
                  </a:r>
                </a:p>
              </p:txBody>
            </p:sp>
          </p:grpSp>
          <p:sp>
            <p:nvSpPr>
              <p:cNvPr id="131" name="TextBox 45">
                <a:extLst>
                  <a:ext uri="{FF2B5EF4-FFF2-40B4-BE49-F238E27FC236}">
                    <a16:creationId xmlns:a16="http://schemas.microsoft.com/office/drawing/2014/main" id="{83F0C70B-6C78-40C7-9639-BB729DFFE772}"/>
                  </a:ext>
                </a:extLst>
              </p:cNvPr>
              <p:cNvSpPr txBox="1"/>
              <p:nvPr/>
            </p:nvSpPr>
            <p:spPr>
              <a:xfrm>
                <a:off x="154944" y="1163241"/>
                <a:ext cx="96372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sz="4400" b="1" dirty="0">
                    <a:solidFill>
                      <a:schemeClr val="bg1"/>
                    </a:solidFill>
                    <a:latin typeface="Filson Pro Book" panose="02000000000000000000" pitchFamily="2" charset="77"/>
                  </a:rPr>
                  <a:t>04</a:t>
                </a:r>
              </a:p>
            </p:txBody>
          </p:sp>
        </p:grpSp>
      </p:grpSp>
      <p:grpSp>
        <p:nvGrpSpPr>
          <p:cNvPr id="137" name="Grupo 136">
            <a:extLst>
              <a:ext uri="{FF2B5EF4-FFF2-40B4-BE49-F238E27FC236}">
                <a16:creationId xmlns:a16="http://schemas.microsoft.com/office/drawing/2014/main" id="{4843369F-5E35-4E3E-81ED-DB499A901BBE}"/>
              </a:ext>
            </a:extLst>
          </p:cNvPr>
          <p:cNvGrpSpPr/>
          <p:nvPr/>
        </p:nvGrpSpPr>
        <p:grpSpPr>
          <a:xfrm>
            <a:off x="0" y="2252504"/>
            <a:ext cx="3434399" cy="307777"/>
            <a:chOff x="3175" y="2245226"/>
            <a:chExt cx="3434399" cy="307777"/>
          </a:xfrm>
        </p:grpSpPr>
        <p:sp>
          <p:nvSpPr>
            <p:cNvPr id="138" name="Rectangle 37">
              <a:extLst>
                <a:ext uri="{FF2B5EF4-FFF2-40B4-BE49-F238E27FC236}">
                  <a16:creationId xmlns:a16="http://schemas.microsoft.com/office/drawing/2014/main" id="{92F619D4-DCAF-4D79-9C47-613478510A9D}"/>
                </a:ext>
              </a:extLst>
            </p:cNvPr>
            <p:cNvSpPr/>
            <p:nvPr/>
          </p:nvSpPr>
          <p:spPr>
            <a:xfrm>
              <a:off x="3175" y="2279394"/>
              <a:ext cx="241535" cy="239670"/>
            </a:xfrm>
            <a:prstGeom prst="rect">
              <a:avLst/>
            </a:prstGeom>
            <a:solidFill>
              <a:srgbClr val="6DCFF6"/>
            </a:solidFill>
            <a:ln>
              <a:solidFill>
                <a:srgbClr val="6DCF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39" name="Rectangle 38">
              <a:extLst>
                <a:ext uri="{FF2B5EF4-FFF2-40B4-BE49-F238E27FC236}">
                  <a16:creationId xmlns:a16="http://schemas.microsoft.com/office/drawing/2014/main" id="{99ED5141-B5D9-40C2-93AC-0F0C7FA43B09}"/>
                </a:ext>
              </a:extLst>
            </p:cNvPr>
            <p:cNvSpPr/>
            <p:nvPr/>
          </p:nvSpPr>
          <p:spPr>
            <a:xfrm>
              <a:off x="244709" y="2279394"/>
              <a:ext cx="3108417" cy="239863"/>
            </a:xfrm>
            <a:prstGeom prst="rect">
              <a:avLst/>
            </a:prstGeom>
            <a:solidFill>
              <a:srgbClr val="0092C8"/>
            </a:solidFill>
            <a:ln>
              <a:solidFill>
                <a:srgbClr val="0092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40" name="TextBox 39">
              <a:extLst>
                <a:ext uri="{FF2B5EF4-FFF2-40B4-BE49-F238E27FC236}">
                  <a16:creationId xmlns:a16="http://schemas.microsoft.com/office/drawing/2014/main" id="{615A9E78-A61A-4B65-A6AF-A06B1EDDAE68}"/>
                </a:ext>
              </a:extLst>
            </p:cNvPr>
            <p:cNvSpPr txBox="1"/>
            <p:nvPr/>
          </p:nvSpPr>
          <p:spPr>
            <a:xfrm>
              <a:off x="191887" y="2245226"/>
              <a:ext cx="32456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>
                  <a:solidFill>
                    <a:schemeClr val="bg1"/>
                  </a:solidFill>
                  <a:latin typeface="Gotham Medium" panose="02000604030000020004" pitchFamily="2" charset="0"/>
                </a:rPr>
                <a:t>UNIDAD DE ASISTENCIA LEGAL</a:t>
              </a:r>
            </a:p>
          </p:txBody>
        </p:sp>
      </p:grpSp>
      <p:grpSp>
        <p:nvGrpSpPr>
          <p:cNvPr id="147" name="Grupo 146">
            <a:extLst>
              <a:ext uri="{FF2B5EF4-FFF2-40B4-BE49-F238E27FC236}">
                <a16:creationId xmlns:a16="http://schemas.microsoft.com/office/drawing/2014/main" id="{BA971058-B201-45ED-A1B6-71E43448E966}"/>
              </a:ext>
            </a:extLst>
          </p:cNvPr>
          <p:cNvGrpSpPr/>
          <p:nvPr/>
        </p:nvGrpSpPr>
        <p:grpSpPr>
          <a:xfrm>
            <a:off x="804672" y="2711650"/>
            <a:ext cx="1271816" cy="307777"/>
            <a:chOff x="804672" y="2821378"/>
            <a:chExt cx="1271816" cy="307777"/>
          </a:xfrm>
        </p:grpSpPr>
        <p:cxnSp>
          <p:nvCxnSpPr>
            <p:cNvPr id="148" name="Straight Connector 65">
              <a:extLst>
                <a:ext uri="{FF2B5EF4-FFF2-40B4-BE49-F238E27FC236}">
                  <a16:creationId xmlns:a16="http://schemas.microsoft.com/office/drawing/2014/main" id="{AF59531C-70A7-470E-A3B9-57D2BA646131}"/>
                </a:ext>
              </a:extLst>
            </p:cNvPr>
            <p:cNvCxnSpPr>
              <a:cxnSpLocks/>
            </p:cNvCxnSpPr>
            <p:nvPr/>
          </p:nvCxnSpPr>
          <p:spPr>
            <a:xfrm>
              <a:off x="856010" y="2876496"/>
              <a:ext cx="0" cy="180000"/>
            </a:xfrm>
            <a:prstGeom prst="line">
              <a:avLst/>
            </a:prstGeom>
            <a:ln w="57150" cap="rnd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9" name="Grupo 148">
              <a:extLst>
                <a:ext uri="{FF2B5EF4-FFF2-40B4-BE49-F238E27FC236}">
                  <a16:creationId xmlns:a16="http://schemas.microsoft.com/office/drawing/2014/main" id="{95722225-3374-45FF-A2EF-07FAA27DFC1B}"/>
                </a:ext>
              </a:extLst>
            </p:cNvPr>
            <p:cNvGrpSpPr/>
            <p:nvPr/>
          </p:nvGrpSpPr>
          <p:grpSpPr>
            <a:xfrm>
              <a:off x="804672" y="2821378"/>
              <a:ext cx="1271816" cy="307777"/>
              <a:chOff x="804672" y="2821378"/>
              <a:chExt cx="1271816" cy="307777"/>
            </a:xfrm>
          </p:grpSpPr>
          <p:sp>
            <p:nvSpPr>
              <p:cNvPr id="150" name="TextBox 22">
                <a:extLst>
                  <a:ext uri="{FF2B5EF4-FFF2-40B4-BE49-F238E27FC236}">
                    <a16:creationId xmlns:a16="http://schemas.microsoft.com/office/drawing/2014/main" id="{25E578EF-CF2E-4B35-91C2-9A7FF1B75B4A}"/>
                  </a:ext>
                </a:extLst>
              </p:cNvPr>
              <p:cNvSpPr txBox="1"/>
              <p:nvPr/>
            </p:nvSpPr>
            <p:spPr>
              <a:xfrm>
                <a:off x="912669" y="2821378"/>
                <a:ext cx="11638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CO" sz="1400" dirty="0">
                    <a:solidFill>
                      <a:srgbClr val="004960"/>
                    </a:solidFill>
                    <a:latin typeface="Gotham Book" panose="02000604040000020004" pitchFamily="2" charset="0"/>
                    <a:ea typeface="Calibri" panose="020F0502020204030204" pitchFamily="34" charset="0"/>
                  </a:rPr>
                  <a:t>Estructura</a:t>
                </a:r>
                <a:endParaRPr lang="es-MX" sz="1400" dirty="0">
                  <a:latin typeface="Gotham Medium" panose="02000604030000020004" pitchFamily="2" charset="0"/>
                </a:endParaRPr>
              </a:p>
            </p:txBody>
          </p:sp>
          <p:grpSp>
            <p:nvGrpSpPr>
              <p:cNvPr id="151" name="Group 66">
                <a:extLst>
                  <a:ext uri="{FF2B5EF4-FFF2-40B4-BE49-F238E27FC236}">
                    <a16:creationId xmlns:a16="http://schemas.microsoft.com/office/drawing/2014/main" id="{F383C07B-8C99-4EE4-8FD7-F4E2B112F59F}"/>
                  </a:ext>
                </a:extLst>
              </p:cNvPr>
              <p:cNvGrpSpPr/>
              <p:nvPr/>
            </p:nvGrpSpPr>
            <p:grpSpPr>
              <a:xfrm>
                <a:off x="804672" y="2921518"/>
                <a:ext cx="102678" cy="109440"/>
                <a:chOff x="4200892" y="4432105"/>
                <a:chExt cx="109440" cy="109440"/>
              </a:xfrm>
            </p:grpSpPr>
            <p:grpSp>
              <p:nvGrpSpPr>
                <p:cNvPr id="152" name="Group 67">
                  <a:extLst>
                    <a:ext uri="{FF2B5EF4-FFF2-40B4-BE49-F238E27FC236}">
                      <a16:creationId xmlns:a16="http://schemas.microsoft.com/office/drawing/2014/main" id="{7520FAE2-535C-45AC-995F-346B5A00A3B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0800000">
                  <a:off x="4210817" y="4439517"/>
                  <a:ext cx="89587" cy="90000"/>
                  <a:chOff x="3994150" y="4504881"/>
                  <a:chExt cx="108000" cy="108498"/>
                </a:xfrm>
              </p:grpSpPr>
              <p:sp>
                <p:nvSpPr>
                  <p:cNvPr id="155" name="Pie 70">
                    <a:extLst>
                      <a:ext uri="{FF2B5EF4-FFF2-40B4-BE49-F238E27FC236}">
                        <a16:creationId xmlns:a16="http://schemas.microsoft.com/office/drawing/2014/main" id="{D1050E18-1C36-4E78-AB3E-CE75C5EE42B7}"/>
                      </a:ext>
                    </a:extLst>
                  </p:cNvPr>
                  <p:cNvSpPr/>
                  <p:nvPr/>
                </p:nvSpPr>
                <p:spPr>
                  <a:xfrm>
                    <a:off x="3994150" y="4504881"/>
                    <a:ext cx="108000" cy="108000"/>
                  </a:xfrm>
                  <a:prstGeom prst="pie">
                    <a:avLst>
                      <a:gd name="adj1" fmla="val 5400000"/>
                      <a:gd name="adj2" fmla="val 16200000"/>
                    </a:avLst>
                  </a:prstGeom>
                  <a:solidFill>
                    <a:srgbClr val="C2E6E4"/>
                  </a:solidFill>
                  <a:ln w="254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6" name="Pie 71">
                    <a:extLst>
                      <a:ext uri="{FF2B5EF4-FFF2-40B4-BE49-F238E27FC236}">
                        <a16:creationId xmlns:a16="http://schemas.microsoft.com/office/drawing/2014/main" id="{59A16C5F-7E75-40DA-9E63-3E2042E3F19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994150" y="4505379"/>
                    <a:ext cx="108000" cy="108000"/>
                  </a:xfrm>
                  <a:prstGeom prst="pie">
                    <a:avLst>
                      <a:gd name="adj1" fmla="val 5400000"/>
                      <a:gd name="adj2" fmla="val 16200000"/>
                    </a:avLst>
                  </a:prstGeom>
                  <a:solidFill>
                    <a:srgbClr val="A0DADD"/>
                  </a:solidFill>
                  <a:ln w="254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53" name="Arc 68">
                  <a:extLst>
                    <a:ext uri="{FF2B5EF4-FFF2-40B4-BE49-F238E27FC236}">
                      <a16:creationId xmlns:a16="http://schemas.microsoft.com/office/drawing/2014/main" id="{0FFB52CB-4C26-4959-A776-D30E74E4339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00892" y="4432105"/>
                  <a:ext cx="109440" cy="109440"/>
                </a:xfrm>
                <a:prstGeom prst="arc">
                  <a:avLst>
                    <a:gd name="adj1" fmla="val 16200000"/>
                    <a:gd name="adj2" fmla="val 5562293"/>
                  </a:avLst>
                </a:prstGeom>
                <a:ln w="28575">
                  <a:solidFill>
                    <a:srgbClr val="00AEE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154" name="Arc 69">
                  <a:extLst>
                    <a:ext uri="{FF2B5EF4-FFF2-40B4-BE49-F238E27FC236}">
                      <a16:creationId xmlns:a16="http://schemas.microsoft.com/office/drawing/2014/main" id="{95210D54-AD8D-4B11-A809-E95F3C80A9B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4200892" y="4432105"/>
                  <a:ext cx="109440" cy="109440"/>
                </a:xfrm>
                <a:prstGeom prst="arc">
                  <a:avLst>
                    <a:gd name="adj1" fmla="val 16200000"/>
                    <a:gd name="adj2" fmla="val 5562293"/>
                  </a:avLst>
                </a:prstGeom>
                <a:ln w="28575">
                  <a:solidFill>
                    <a:srgbClr val="0092C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</p:grpSp>
        </p:grpSp>
      </p:grpSp>
      <p:grpSp>
        <p:nvGrpSpPr>
          <p:cNvPr id="157" name="Grupo 156">
            <a:extLst>
              <a:ext uri="{FF2B5EF4-FFF2-40B4-BE49-F238E27FC236}">
                <a16:creationId xmlns:a16="http://schemas.microsoft.com/office/drawing/2014/main" id="{944EF2D2-87AD-434C-843F-E68DD60F52FD}"/>
              </a:ext>
            </a:extLst>
          </p:cNvPr>
          <p:cNvGrpSpPr/>
          <p:nvPr/>
        </p:nvGrpSpPr>
        <p:grpSpPr>
          <a:xfrm>
            <a:off x="4647988" y="2719097"/>
            <a:ext cx="1271816" cy="3647713"/>
            <a:chOff x="5226197" y="2806111"/>
            <a:chExt cx="1271816" cy="3647713"/>
          </a:xfrm>
        </p:grpSpPr>
        <p:cxnSp>
          <p:nvCxnSpPr>
            <p:cNvPr id="158" name="Straight Connector 65">
              <a:extLst>
                <a:ext uri="{FF2B5EF4-FFF2-40B4-BE49-F238E27FC236}">
                  <a16:creationId xmlns:a16="http://schemas.microsoft.com/office/drawing/2014/main" id="{6A71DBB0-DD39-4C56-AA48-0547888206FD}"/>
                </a:ext>
              </a:extLst>
            </p:cNvPr>
            <p:cNvCxnSpPr>
              <a:cxnSpLocks/>
            </p:cNvCxnSpPr>
            <p:nvPr/>
          </p:nvCxnSpPr>
          <p:spPr>
            <a:xfrm>
              <a:off x="5269747" y="2889824"/>
              <a:ext cx="0" cy="3564000"/>
            </a:xfrm>
            <a:prstGeom prst="line">
              <a:avLst/>
            </a:prstGeom>
            <a:ln w="57150" cap="rnd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TextBox 22">
              <a:extLst>
                <a:ext uri="{FF2B5EF4-FFF2-40B4-BE49-F238E27FC236}">
                  <a16:creationId xmlns:a16="http://schemas.microsoft.com/office/drawing/2014/main" id="{8D276A96-1A53-4A3E-A4F6-35DCA8BD81CE}"/>
                </a:ext>
              </a:extLst>
            </p:cNvPr>
            <p:cNvSpPr txBox="1"/>
            <p:nvPr/>
          </p:nvSpPr>
          <p:spPr>
            <a:xfrm>
              <a:off x="5334194" y="2806111"/>
              <a:ext cx="11638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O" sz="1400" dirty="0">
                  <a:solidFill>
                    <a:srgbClr val="004960"/>
                  </a:solidFill>
                  <a:latin typeface="Gotham Book" panose="02000604040000020004" pitchFamily="2" charset="0"/>
                  <a:ea typeface="Calibri" panose="020F0502020204030204" pitchFamily="34" charset="0"/>
                </a:rPr>
                <a:t>Funciones</a:t>
              </a:r>
              <a:endParaRPr lang="es-MX" sz="1400" dirty="0">
                <a:latin typeface="Gotham Medium" panose="02000604030000020004" pitchFamily="2" charset="0"/>
              </a:endParaRPr>
            </a:p>
          </p:txBody>
        </p:sp>
        <p:grpSp>
          <p:nvGrpSpPr>
            <p:cNvPr id="160" name="Group 66">
              <a:extLst>
                <a:ext uri="{FF2B5EF4-FFF2-40B4-BE49-F238E27FC236}">
                  <a16:creationId xmlns:a16="http://schemas.microsoft.com/office/drawing/2014/main" id="{1A6F990C-735F-4931-8D75-BED0D7143F50}"/>
                </a:ext>
              </a:extLst>
            </p:cNvPr>
            <p:cNvGrpSpPr/>
            <p:nvPr/>
          </p:nvGrpSpPr>
          <p:grpSpPr>
            <a:xfrm>
              <a:off x="5226197" y="2918443"/>
              <a:ext cx="102678" cy="109440"/>
              <a:chOff x="4200892" y="4432105"/>
              <a:chExt cx="109440" cy="109440"/>
            </a:xfrm>
          </p:grpSpPr>
          <p:grpSp>
            <p:nvGrpSpPr>
              <p:cNvPr id="161" name="Group 67">
                <a:extLst>
                  <a:ext uri="{FF2B5EF4-FFF2-40B4-BE49-F238E27FC236}">
                    <a16:creationId xmlns:a16="http://schemas.microsoft.com/office/drawing/2014/main" id="{BE4C585A-7CE2-4AF0-A109-92A08C907FB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4210817" y="4439517"/>
                <a:ext cx="89587" cy="90000"/>
                <a:chOff x="3994150" y="4504881"/>
                <a:chExt cx="108000" cy="108498"/>
              </a:xfrm>
            </p:grpSpPr>
            <p:sp>
              <p:nvSpPr>
                <p:cNvPr id="164" name="Pie 70">
                  <a:extLst>
                    <a:ext uri="{FF2B5EF4-FFF2-40B4-BE49-F238E27FC236}">
                      <a16:creationId xmlns:a16="http://schemas.microsoft.com/office/drawing/2014/main" id="{57D7F6DE-1D0D-44EB-80CA-225E54351B45}"/>
                    </a:ext>
                  </a:extLst>
                </p:cNvPr>
                <p:cNvSpPr/>
                <p:nvPr/>
              </p:nvSpPr>
              <p:spPr>
                <a:xfrm>
                  <a:off x="3994150" y="4504881"/>
                  <a:ext cx="108000" cy="108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solidFill>
                  <a:srgbClr val="C2E6E4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5" name="Pie 71">
                  <a:extLst>
                    <a:ext uri="{FF2B5EF4-FFF2-40B4-BE49-F238E27FC236}">
                      <a16:creationId xmlns:a16="http://schemas.microsoft.com/office/drawing/2014/main" id="{6CCA6B6F-89C4-4C85-9F79-5A6E027CAEE4}"/>
                    </a:ext>
                  </a:extLst>
                </p:cNvPr>
                <p:cNvSpPr/>
                <p:nvPr/>
              </p:nvSpPr>
              <p:spPr>
                <a:xfrm rot="10800000">
                  <a:off x="3994150" y="4505379"/>
                  <a:ext cx="108000" cy="108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solidFill>
                  <a:srgbClr val="A0DADD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62" name="Arc 68">
                <a:extLst>
                  <a:ext uri="{FF2B5EF4-FFF2-40B4-BE49-F238E27FC236}">
                    <a16:creationId xmlns:a16="http://schemas.microsoft.com/office/drawing/2014/main" id="{1D7E637E-1381-496A-81B8-1EBA9BC70B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00892" y="4432105"/>
                <a:ext cx="109440" cy="109440"/>
              </a:xfrm>
              <a:prstGeom prst="arc">
                <a:avLst>
                  <a:gd name="adj1" fmla="val 16200000"/>
                  <a:gd name="adj2" fmla="val 5562293"/>
                </a:avLst>
              </a:prstGeom>
              <a:ln w="28575">
                <a:solidFill>
                  <a:srgbClr val="00AE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163" name="Arc 69">
                <a:extLst>
                  <a:ext uri="{FF2B5EF4-FFF2-40B4-BE49-F238E27FC236}">
                    <a16:creationId xmlns:a16="http://schemas.microsoft.com/office/drawing/2014/main" id="{A9909C9C-137A-4D9E-9EAF-6B501D2B1E3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200892" y="4432105"/>
                <a:ext cx="109440" cy="109440"/>
              </a:xfrm>
              <a:prstGeom prst="arc">
                <a:avLst>
                  <a:gd name="adj1" fmla="val 16200000"/>
                  <a:gd name="adj2" fmla="val 5562293"/>
                </a:avLst>
              </a:prstGeom>
              <a:ln w="28575">
                <a:solidFill>
                  <a:srgbClr val="0092C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</p:grpSp>
      </p:grpSp>
      <p:grpSp>
        <p:nvGrpSpPr>
          <p:cNvPr id="166" name="Group 66">
            <a:extLst>
              <a:ext uri="{FF2B5EF4-FFF2-40B4-BE49-F238E27FC236}">
                <a16:creationId xmlns:a16="http://schemas.microsoft.com/office/drawing/2014/main" id="{1FA60675-C300-4ABE-81F4-26BDC556A7F8}"/>
              </a:ext>
            </a:extLst>
          </p:cNvPr>
          <p:cNvGrpSpPr/>
          <p:nvPr/>
        </p:nvGrpSpPr>
        <p:grpSpPr>
          <a:xfrm>
            <a:off x="4979661" y="3168832"/>
            <a:ext cx="102678" cy="109440"/>
            <a:chOff x="4200892" y="4432105"/>
            <a:chExt cx="109440" cy="109440"/>
          </a:xfrm>
        </p:grpSpPr>
        <p:grpSp>
          <p:nvGrpSpPr>
            <p:cNvPr id="167" name="Group 67">
              <a:extLst>
                <a:ext uri="{FF2B5EF4-FFF2-40B4-BE49-F238E27FC236}">
                  <a16:creationId xmlns:a16="http://schemas.microsoft.com/office/drawing/2014/main" id="{2BBA5316-1412-41E4-89FB-B8ED05F64E60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170" name="Pie 70">
                <a:extLst>
                  <a:ext uri="{FF2B5EF4-FFF2-40B4-BE49-F238E27FC236}">
                    <a16:creationId xmlns:a16="http://schemas.microsoft.com/office/drawing/2014/main" id="{0C54A784-5329-42E9-B189-AEDB84E670D4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1" name="Pie 71">
                <a:extLst>
                  <a:ext uri="{FF2B5EF4-FFF2-40B4-BE49-F238E27FC236}">
                    <a16:creationId xmlns:a16="http://schemas.microsoft.com/office/drawing/2014/main" id="{00AB5DA3-868F-444B-8C53-90E7169F8947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8" name="Arc 68">
              <a:extLst>
                <a:ext uri="{FF2B5EF4-FFF2-40B4-BE49-F238E27FC236}">
                  <a16:creationId xmlns:a16="http://schemas.microsoft.com/office/drawing/2014/main" id="{E281564D-56CF-48FF-B781-94A8EF0482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69" name="Arc 69">
              <a:extLst>
                <a:ext uri="{FF2B5EF4-FFF2-40B4-BE49-F238E27FC236}">
                  <a16:creationId xmlns:a16="http://schemas.microsoft.com/office/drawing/2014/main" id="{E8DD7200-97EE-4A85-9DFF-FCF5B5E42417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172" name="Group 66">
            <a:extLst>
              <a:ext uri="{FF2B5EF4-FFF2-40B4-BE49-F238E27FC236}">
                <a16:creationId xmlns:a16="http://schemas.microsoft.com/office/drawing/2014/main" id="{F7AF51D3-EDFF-4B61-A934-62507E3AAB8B}"/>
              </a:ext>
            </a:extLst>
          </p:cNvPr>
          <p:cNvGrpSpPr/>
          <p:nvPr/>
        </p:nvGrpSpPr>
        <p:grpSpPr>
          <a:xfrm>
            <a:off x="4974718" y="3753911"/>
            <a:ext cx="102678" cy="109440"/>
            <a:chOff x="4200892" y="4432105"/>
            <a:chExt cx="109440" cy="109440"/>
          </a:xfrm>
        </p:grpSpPr>
        <p:grpSp>
          <p:nvGrpSpPr>
            <p:cNvPr id="173" name="Group 67">
              <a:extLst>
                <a:ext uri="{FF2B5EF4-FFF2-40B4-BE49-F238E27FC236}">
                  <a16:creationId xmlns:a16="http://schemas.microsoft.com/office/drawing/2014/main" id="{6CDB27F7-41A0-46EB-B446-10B325D969B7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176" name="Pie 70">
                <a:extLst>
                  <a:ext uri="{FF2B5EF4-FFF2-40B4-BE49-F238E27FC236}">
                    <a16:creationId xmlns:a16="http://schemas.microsoft.com/office/drawing/2014/main" id="{F49684FA-EFF7-49F4-B50C-4DED0D50F3A6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Pie 71">
                <a:extLst>
                  <a:ext uri="{FF2B5EF4-FFF2-40B4-BE49-F238E27FC236}">
                    <a16:creationId xmlns:a16="http://schemas.microsoft.com/office/drawing/2014/main" id="{A61BA376-B287-4C21-867F-E7FBCF9E7365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4" name="Arc 68">
              <a:extLst>
                <a:ext uri="{FF2B5EF4-FFF2-40B4-BE49-F238E27FC236}">
                  <a16:creationId xmlns:a16="http://schemas.microsoft.com/office/drawing/2014/main" id="{822B5054-20EC-434A-AB68-3A78CDCD3F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75" name="Arc 69">
              <a:extLst>
                <a:ext uri="{FF2B5EF4-FFF2-40B4-BE49-F238E27FC236}">
                  <a16:creationId xmlns:a16="http://schemas.microsoft.com/office/drawing/2014/main" id="{E0B9EE69-52A8-46EE-A379-DF8B699C263D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178" name="Group 66">
            <a:extLst>
              <a:ext uri="{FF2B5EF4-FFF2-40B4-BE49-F238E27FC236}">
                <a16:creationId xmlns:a16="http://schemas.microsoft.com/office/drawing/2014/main" id="{F642045C-F46F-43FC-9AAB-9C6EB19218B1}"/>
              </a:ext>
            </a:extLst>
          </p:cNvPr>
          <p:cNvGrpSpPr/>
          <p:nvPr/>
        </p:nvGrpSpPr>
        <p:grpSpPr>
          <a:xfrm>
            <a:off x="4979661" y="4300092"/>
            <a:ext cx="102678" cy="109440"/>
            <a:chOff x="4200892" y="4432105"/>
            <a:chExt cx="109440" cy="109440"/>
          </a:xfrm>
        </p:grpSpPr>
        <p:grpSp>
          <p:nvGrpSpPr>
            <p:cNvPr id="179" name="Group 67">
              <a:extLst>
                <a:ext uri="{FF2B5EF4-FFF2-40B4-BE49-F238E27FC236}">
                  <a16:creationId xmlns:a16="http://schemas.microsoft.com/office/drawing/2014/main" id="{FD16C8DE-761A-454A-BB91-15EEED1CA038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182" name="Pie 70">
                <a:extLst>
                  <a:ext uri="{FF2B5EF4-FFF2-40B4-BE49-F238E27FC236}">
                    <a16:creationId xmlns:a16="http://schemas.microsoft.com/office/drawing/2014/main" id="{CFB9E7A9-38A3-452B-8AED-4BF17921F7D1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3" name="Pie 71">
                <a:extLst>
                  <a:ext uri="{FF2B5EF4-FFF2-40B4-BE49-F238E27FC236}">
                    <a16:creationId xmlns:a16="http://schemas.microsoft.com/office/drawing/2014/main" id="{912BFF9F-CFE1-4FBC-A9F2-473DF09257ED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80" name="Arc 68">
              <a:extLst>
                <a:ext uri="{FF2B5EF4-FFF2-40B4-BE49-F238E27FC236}">
                  <a16:creationId xmlns:a16="http://schemas.microsoft.com/office/drawing/2014/main" id="{D0F2DB83-0854-4B31-A3E5-2F64DA36B2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81" name="Arc 69">
              <a:extLst>
                <a:ext uri="{FF2B5EF4-FFF2-40B4-BE49-F238E27FC236}">
                  <a16:creationId xmlns:a16="http://schemas.microsoft.com/office/drawing/2014/main" id="{E318BDCB-41A2-46C6-B53E-7FE89304B9EA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184" name="Group 66">
            <a:extLst>
              <a:ext uri="{FF2B5EF4-FFF2-40B4-BE49-F238E27FC236}">
                <a16:creationId xmlns:a16="http://schemas.microsoft.com/office/drawing/2014/main" id="{72FB63B1-7262-4B98-B109-F970C47C3492}"/>
              </a:ext>
            </a:extLst>
          </p:cNvPr>
          <p:cNvGrpSpPr/>
          <p:nvPr/>
        </p:nvGrpSpPr>
        <p:grpSpPr>
          <a:xfrm>
            <a:off x="4974716" y="5001320"/>
            <a:ext cx="102678" cy="109440"/>
            <a:chOff x="4200892" y="4432105"/>
            <a:chExt cx="109440" cy="109440"/>
          </a:xfrm>
        </p:grpSpPr>
        <p:grpSp>
          <p:nvGrpSpPr>
            <p:cNvPr id="185" name="Group 67">
              <a:extLst>
                <a:ext uri="{FF2B5EF4-FFF2-40B4-BE49-F238E27FC236}">
                  <a16:creationId xmlns:a16="http://schemas.microsoft.com/office/drawing/2014/main" id="{A2A8A332-8BA2-4E3B-8173-C55113BFDD75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188" name="Pie 70">
                <a:extLst>
                  <a:ext uri="{FF2B5EF4-FFF2-40B4-BE49-F238E27FC236}">
                    <a16:creationId xmlns:a16="http://schemas.microsoft.com/office/drawing/2014/main" id="{BB09B18E-8B7D-477E-A6DD-AD23360DD9DA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Pie 71">
                <a:extLst>
                  <a:ext uri="{FF2B5EF4-FFF2-40B4-BE49-F238E27FC236}">
                    <a16:creationId xmlns:a16="http://schemas.microsoft.com/office/drawing/2014/main" id="{5D5ADB3A-D678-4ED3-AC5C-235F58E8DC0C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86" name="Arc 68">
              <a:extLst>
                <a:ext uri="{FF2B5EF4-FFF2-40B4-BE49-F238E27FC236}">
                  <a16:creationId xmlns:a16="http://schemas.microsoft.com/office/drawing/2014/main" id="{CE7E7D9B-DB9A-4138-B0FB-9CE582397F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87" name="Arc 69">
              <a:extLst>
                <a:ext uri="{FF2B5EF4-FFF2-40B4-BE49-F238E27FC236}">
                  <a16:creationId xmlns:a16="http://schemas.microsoft.com/office/drawing/2014/main" id="{001DC505-23B2-4373-BDD6-1BFA31EE75C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190" name="Group 66">
            <a:extLst>
              <a:ext uri="{FF2B5EF4-FFF2-40B4-BE49-F238E27FC236}">
                <a16:creationId xmlns:a16="http://schemas.microsoft.com/office/drawing/2014/main" id="{48934566-05F2-4DC6-8A9C-4F9CECE715FF}"/>
              </a:ext>
            </a:extLst>
          </p:cNvPr>
          <p:cNvGrpSpPr/>
          <p:nvPr/>
        </p:nvGrpSpPr>
        <p:grpSpPr>
          <a:xfrm>
            <a:off x="4979661" y="5715916"/>
            <a:ext cx="102678" cy="109440"/>
            <a:chOff x="4200892" y="4432105"/>
            <a:chExt cx="109440" cy="109440"/>
          </a:xfrm>
        </p:grpSpPr>
        <p:grpSp>
          <p:nvGrpSpPr>
            <p:cNvPr id="191" name="Group 67">
              <a:extLst>
                <a:ext uri="{FF2B5EF4-FFF2-40B4-BE49-F238E27FC236}">
                  <a16:creationId xmlns:a16="http://schemas.microsoft.com/office/drawing/2014/main" id="{F3BE8EA9-1E5A-4DC0-8AC2-8AED245B93B6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194" name="Pie 70">
                <a:extLst>
                  <a:ext uri="{FF2B5EF4-FFF2-40B4-BE49-F238E27FC236}">
                    <a16:creationId xmlns:a16="http://schemas.microsoft.com/office/drawing/2014/main" id="{0FA1659B-D877-4FCD-B128-BD6EB56F2A5B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5" name="Pie 71">
                <a:extLst>
                  <a:ext uri="{FF2B5EF4-FFF2-40B4-BE49-F238E27FC236}">
                    <a16:creationId xmlns:a16="http://schemas.microsoft.com/office/drawing/2014/main" id="{C2254F7A-8DF9-45E8-97C6-D1998892620C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2" name="Arc 68">
              <a:extLst>
                <a:ext uri="{FF2B5EF4-FFF2-40B4-BE49-F238E27FC236}">
                  <a16:creationId xmlns:a16="http://schemas.microsoft.com/office/drawing/2014/main" id="{A2D79BA2-A345-4056-9C90-D6BF688EF6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93" name="Arc 69">
              <a:extLst>
                <a:ext uri="{FF2B5EF4-FFF2-40B4-BE49-F238E27FC236}">
                  <a16:creationId xmlns:a16="http://schemas.microsoft.com/office/drawing/2014/main" id="{A58A4A89-7786-4827-A4D5-21146C833213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</p:spTree>
    <p:extLst>
      <p:ext uri="{BB962C8B-B14F-4D97-AF65-F5344CB8AC3E}">
        <p14:creationId xmlns:p14="http://schemas.microsoft.com/office/powerpoint/2010/main" val="2256899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22">
            <a:extLst>
              <a:ext uri="{FF2B5EF4-FFF2-40B4-BE49-F238E27FC236}">
                <a16:creationId xmlns:a16="http://schemas.microsoft.com/office/drawing/2014/main" id="{B384802C-5DB2-4D1F-94C7-07F7F70F0C6A}"/>
              </a:ext>
            </a:extLst>
          </p:cNvPr>
          <p:cNvSpPr txBox="1"/>
          <p:nvPr/>
        </p:nvSpPr>
        <p:spPr>
          <a:xfrm>
            <a:off x="5112432" y="3078432"/>
            <a:ext cx="60694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200" dirty="0">
                <a:latin typeface="Gotham Medium" panose="02000604030000020004" pitchFamily="2" charset="0"/>
              </a:rPr>
              <a:t>Estructurar, desarrollar, monitorear y evaluar la gestión contractual de competencia de la DEAJ.</a:t>
            </a:r>
          </a:p>
          <a:p>
            <a:pPr algn="just"/>
            <a:endParaRPr lang="es-CO" sz="1200" dirty="0">
              <a:latin typeface="Gotham Medium" panose="02000604030000020004" pitchFamily="2" charset="0"/>
            </a:endParaRPr>
          </a:p>
          <a:p>
            <a:pPr algn="just"/>
            <a:r>
              <a:rPr lang="es-CO" sz="1200" dirty="0">
                <a:latin typeface="Gotham Medium" panose="02000604030000020004" pitchFamily="2" charset="0"/>
              </a:rPr>
              <a:t>Proyectar conceptos y respuestas a consultas y derechos de petición en materia contractual.</a:t>
            </a:r>
          </a:p>
          <a:p>
            <a:pPr algn="just"/>
            <a:endParaRPr lang="es-CO" sz="1200" dirty="0">
              <a:latin typeface="Gotham Medium" panose="02000604030000020004" pitchFamily="2" charset="0"/>
            </a:endParaRPr>
          </a:p>
          <a:p>
            <a:pPr algn="just"/>
            <a:r>
              <a:rPr lang="es-CO" sz="1200" dirty="0">
                <a:latin typeface="Gotham Medium" panose="02000604030000020004" pitchFamily="2" charset="0"/>
              </a:rPr>
              <a:t>Fijar para la DEAJ y Direcciones Seccionales, directrices y lineamientos técnicos, financieros y jurídicos en materia contractual. </a:t>
            </a:r>
          </a:p>
          <a:p>
            <a:pPr algn="just"/>
            <a:endParaRPr lang="es-CO" sz="1200" dirty="0">
              <a:latin typeface="Gotham Medium" panose="02000604030000020004" pitchFamily="2" charset="0"/>
            </a:endParaRPr>
          </a:p>
          <a:p>
            <a:pPr algn="just"/>
            <a:r>
              <a:rPr lang="es-CO" sz="1200" dirty="0">
                <a:latin typeface="Gotham Medium" panose="02000604030000020004" pitchFamily="2" charset="0"/>
              </a:rPr>
              <a:t>Orientar y aprobar las actuaciones administrativas sancionatorias contractuales y decidir sobre las mismas, previa delegación por parte de la DEAJ. </a:t>
            </a:r>
          </a:p>
          <a:p>
            <a:pPr algn="just"/>
            <a:endParaRPr lang="es-CO" sz="1200" dirty="0">
              <a:latin typeface="Gotham Medium" panose="02000604030000020004" pitchFamily="2" charset="0"/>
            </a:endParaRPr>
          </a:p>
          <a:p>
            <a:pPr algn="just"/>
            <a:r>
              <a:rPr lang="es-CO" sz="1200" dirty="0">
                <a:latin typeface="Gotham Medium" panose="02000604030000020004" pitchFamily="2" charset="0"/>
              </a:rPr>
              <a:t>Coordinar con las demás dependencias de la DEAJ, la elaboración, publicación y actualización del Plan Anual de Adquisiciones. </a:t>
            </a:r>
          </a:p>
          <a:p>
            <a:pPr algn="just"/>
            <a:endParaRPr lang="es-CO" sz="1200" dirty="0">
              <a:latin typeface="Gotham Medium" panose="02000604030000020004" pitchFamily="2" charset="0"/>
            </a:endParaRPr>
          </a:p>
          <a:p>
            <a:pPr algn="just"/>
            <a:r>
              <a:rPr lang="es-CO" sz="1200" dirty="0">
                <a:latin typeface="Gotham Medium" panose="02000604030000020004" pitchFamily="2" charset="0"/>
              </a:rPr>
              <a:t>Recibir, revisar y tramitar los documentos técnicos de necesidad contractual que se originen en las unidades beneficiarias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AF127075-F8A4-4503-82B3-E1702CB08699}"/>
              </a:ext>
            </a:extLst>
          </p:cNvPr>
          <p:cNvGrpSpPr/>
          <p:nvPr/>
        </p:nvGrpSpPr>
        <p:grpSpPr>
          <a:xfrm>
            <a:off x="995082" y="3363846"/>
            <a:ext cx="2962752" cy="2069561"/>
            <a:chOff x="538806" y="3398706"/>
            <a:chExt cx="2962752" cy="2069561"/>
          </a:xfrm>
        </p:grpSpPr>
        <p:sp>
          <p:nvSpPr>
            <p:cNvPr id="76" name="TextBox 39">
              <a:extLst>
                <a:ext uri="{FF2B5EF4-FFF2-40B4-BE49-F238E27FC236}">
                  <a16:creationId xmlns:a16="http://schemas.microsoft.com/office/drawing/2014/main" id="{EC23C3C8-8713-4322-BEFF-CD3372FC6FD0}"/>
                </a:ext>
              </a:extLst>
            </p:cNvPr>
            <p:cNvSpPr txBox="1"/>
            <p:nvPr/>
          </p:nvSpPr>
          <p:spPr>
            <a:xfrm>
              <a:off x="538806" y="3398706"/>
              <a:ext cx="1512000" cy="432000"/>
            </a:xfrm>
            <a:prstGeom prst="rect">
              <a:avLst/>
            </a:prstGeom>
            <a:noFill/>
            <a:ln w="19050">
              <a:solidFill>
                <a:srgbClr val="00AEEF"/>
              </a:solidFill>
              <a:prstDash val="sysDot"/>
            </a:ln>
          </p:spPr>
          <p:txBody>
            <a:bodyPr wrap="square" rtlCol="0" anchor="ctr">
              <a:spAutoFit/>
            </a:bodyPr>
            <a:lstStyle>
              <a:defPPr>
                <a:defRPr lang="en-CO"/>
              </a:defPPr>
              <a:lvl1pPr algn="ctr">
                <a:defRPr sz="1200">
                  <a:solidFill>
                    <a:srgbClr val="6D6E71"/>
                  </a:solidFill>
                  <a:latin typeface="Gotham Medium" panose="02000604030000020004" pitchFamily="2" charset="0"/>
                </a:defRPr>
              </a:lvl1pPr>
            </a:lstStyle>
            <a:p>
              <a:r>
                <a:rPr lang="es-ES_tradnl" sz="1100" dirty="0"/>
                <a:t>Unidad de Compras Públicas</a:t>
              </a:r>
            </a:p>
          </p:txBody>
        </p: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B7B11A58-D100-452B-AF5C-C24456EF8542}"/>
                </a:ext>
              </a:extLst>
            </p:cNvPr>
            <p:cNvGrpSpPr/>
            <p:nvPr/>
          </p:nvGrpSpPr>
          <p:grpSpPr>
            <a:xfrm>
              <a:off x="1294806" y="3869202"/>
              <a:ext cx="2206752" cy="1599065"/>
              <a:chOff x="1289604" y="3481223"/>
              <a:chExt cx="2206752" cy="1599065"/>
            </a:xfrm>
          </p:grpSpPr>
          <p:sp>
            <p:nvSpPr>
              <p:cNvPr id="82" name="TextBox 39">
                <a:extLst>
                  <a:ext uri="{FF2B5EF4-FFF2-40B4-BE49-F238E27FC236}">
                    <a16:creationId xmlns:a16="http://schemas.microsoft.com/office/drawing/2014/main" id="{A65E6F82-4972-4A9C-B987-9F84D11170A1}"/>
                  </a:ext>
                </a:extLst>
              </p:cNvPr>
              <p:cNvSpPr txBox="1"/>
              <p:nvPr/>
            </p:nvSpPr>
            <p:spPr>
              <a:xfrm>
                <a:off x="1696356" y="4818678"/>
                <a:ext cx="1800000" cy="261610"/>
              </a:xfrm>
              <a:prstGeom prst="rect">
                <a:avLst/>
              </a:prstGeom>
              <a:noFill/>
              <a:ln w="19050">
                <a:solidFill>
                  <a:srgbClr val="00AEEF"/>
                </a:solidFill>
                <a:prstDash val="sysDot"/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CO"/>
                </a:defPPr>
                <a:lvl1pPr algn="ctr">
                  <a:defRPr sz="1200">
                    <a:solidFill>
                      <a:srgbClr val="6D6E71"/>
                    </a:solidFill>
                    <a:latin typeface="Gotham Medium" panose="02000604030000020004" pitchFamily="2" charset="0"/>
                  </a:defRPr>
                </a:lvl1pPr>
              </a:lstStyle>
              <a:p>
                <a:r>
                  <a:rPr lang="es-ES_tradnl" sz="1100" dirty="0"/>
                  <a:t>División de Contratos</a:t>
                </a:r>
              </a:p>
            </p:txBody>
          </p:sp>
          <p:cxnSp>
            <p:nvCxnSpPr>
              <p:cNvPr id="26" name="Conector recto de flecha 25">
                <a:extLst>
                  <a:ext uri="{FF2B5EF4-FFF2-40B4-BE49-F238E27FC236}">
                    <a16:creationId xmlns:a16="http://schemas.microsoft.com/office/drawing/2014/main" id="{7AAE55BB-E7E1-4147-8F7E-727D028D35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1137" y="4949483"/>
                <a:ext cx="360000" cy="0"/>
              </a:xfrm>
              <a:prstGeom prst="straightConnector1">
                <a:avLst/>
              </a:prstGeom>
              <a:ln w="19050">
                <a:solidFill>
                  <a:srgbClr val="F6C04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ector recto de flecha 113">
                <a:extLst>
                  <a:ext uri="{FF2B5EF4-FFF2-40B4-BE49-F238E27FC236}">
                    <a16:creationId xmlns:a16="http://schemas.microsoft.com/office/drawing/2014/main" id="{F49E8A80-A6E1-4BC4-A9C2-15B662308F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4886" y="4122905"/>
                <a:ext cx="360000" cy="0"/>
              </a:xfrm>
              <a:prstGeom prst="straightConnector1">
                <a:avLst/>
              </a:prstGeom>
              <a:ln w="19050">
                <a:solidFill>
                  <a:srgbClr val="F6C04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TextBox 39">
                <a:extLst>
                  <a:ext uri="{FF2B5EF4-FFF2-40B4-BE49-F238E27FC236}">
                    <a16:creationId xmlns:a16="http://schemas.microsoft.com/office/drawing/2014/main" id="{6AD96A4B-DD5E-4AAF-9F9A-F5A12A132544}"/>
                  </a:ext>
                </a:extLst>
              </p:cNvPr>
              <p:cNvSpPr txBox="1"/>
              <p:nvPr/>
            </p:nvSpPr>
            <p:spPr>
              <a:xfrm>
                <a:off x="1696356" y="3822823"/>
                <a:ext cx="1800000" cy="600164"/>
              </a:xfrm>
              <a:prstGeom prst="rect">
                <a:avLst/>
              </a:prstGeom>
              <a:noFill/>
              <a:ln w="19050">
                <a:solidFill>
                  <a:srgbClr val="00AEEF"/>
                </a:solidFill>
                <a:prstDash val="sysDot"/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CO"/>
                </a:defPPr>
                <a:lvl1pPr algn="ctr">
                  <a:defRPr sz="1200">
                    <a:solidFill>
                      <a:srgbClr val="6D6E71"/>
                    </a:solidFill>
                    <a:latin typeface="Gotham Medium" panose="02000604030000020004" pitchFamily="2" charset="0"/>
                  </a:defRPr>
                </a:lvl1pPr>
              </a:lstStyle>
              <a:p>
                <a:r>
                  <a:rPr lang="es-ES_tradnl" sz="1100" dirty="0"/>
                  <a:t>División de Estructuración de Compras</a:t>
                </a:r>
              </a:p>
            </p:txBody>
          </p:sp>
          <p:cxnSp>
            <p:nvCxnSpPr>
              <p:cNvPr id="127" name="Conector recto 126">
                <a:extLst>
                  <a:ext uri="{FF2B5EF4-FFF2-40B4-BE49-F238E27FC236}">
                    <a16:creationId xmlns:a16="http://schemas.microsoft.com/office/drawing/2014/main" id="{7D6C629A-0419-4D80-9615-054F05B7BA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9604" y="3481223"/>
                <a:ext cx="0" cy="1476000"/>
              </a:xfrm>
              <a:prstGeom prst="line">
                <a:avLst/>
              </a:prstGeom>
              <a:ln w="19050">
                <a:solidFill>
                  <a:srgbClr val="F6C04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3" name="Picture 178">
            <a:extLst>
              <a:ext uri="{FF2B5EF4-FFF2-40B4-BE49-F238E27FC236}">
                <a16:creationId xmlns:a16="http://schemas.microsoft.com/office/drawing/2014/main" id="{AFA29FA6-6813-433D-A2E5-364AD15D847D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400" y="133200"/>
            <a:ext cx="5324400" cy="1029600"/>
          </a:xfrm>
          <a:prstGeom prst="rect">
            <a:avLst/>
          </a:prstGeom>
        </p:spPr>
      </p:pic>
      <p:grpSp>
        <p:nvGrpSpPr>
          <p:cNvPr id="84" name="Grupo 83">
            <a:extLst>
              <a:ext uri="{FF2B5EF4-FFF2-40B4-BE49-F238E27FC236}">
                <a16:creationId xmlns:a16="http://schemas.microsoft.com/office/drawing/2014/main" id="{62EC1B35-4AC3-4B3F-A5E1-1EEAAA5809AB}"/>
              </a:ext>
            </a:extLst>
          </p:cNvPr>
          <p:cNvGrpSpPr/>
          <p:nvPr/>
        </p:nvGrpSpPr>
        <p:grpSpPr>
          <a:xfrm>
            <a:off x="0" y="1175508"/>
            <a:ext cx="9988049" cy="816552"/>
            <a:chOff x="0" y="1175508"/>
            <a:chExt cx="9988049" cy="816552"/>
          </a:xfrm>
        </p:grpSpPr>
        <p:cxnSp>
          <p:nvCxnSpPr>
            <p:cNvPr id="121" name="Straight Connector 44">
              <a:extLst>
                <a:ext uri="{FF2B5EF4-FFF2-40B4-BE49-F238E27FC236}">
                  <a16:creationId xmlns:a16="http://schemas.microsoft.com/office/drawing/2014/main" id="{F86D2612-EBCC-48A1-AA55-C250ADA40C45}"/>
                </a:ext>
              </a:extLst>
            </p:cNvPr>
            <p:cNvCxnSpPr>
              <a:cxnSpLocks/>
            </p:cNvCxnSpPr>
            <p:nvPr/>
          </p:nvCxnSpPr>
          <p:spPr>
            <a:xfrm>
              <a:off x="1324841" y="1913222"/>
              <a:ext cx="8280000" cy="0"/>
            </a:xfrm>
            <a:prstGeom prst="line">
              <a:avLst/>
            </a:prstGeom>
            <a:ln w="19050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Grupo 121">
              <a:extLst>
                <a:ext uri="{FF2B5EF4-FFF2-40B4-BE49-F238E27FC236}">
                  <a16:creationId xmlns:a16="http://schemas.microsoft.com/office/drawing/2014/main" id="{6B694925-860B-4BF4-AC71-1360567A9A0D}"/>
                </a:ext>
              </a:extLst>
            </p:cNvPr>
            <p:cNvGrpSpPr/>
            <p:nvPr/>
          </p:nvGrpSpPr>
          <p:grpSpPr>
            <a:xfrm>
              <a:off x="0" y="1175508"/>
              <a:ext cx="9988049" cy="816552"/>
              <a:chOff x="0" y="1175508"/>
              <a:chExt cx="9988049" cy="816552"/>
            </a:xfrm>
          </p:grpSpPr>
          <p:grpSp>
            <p:nvGrpSpPr>
              <p:cNvPr id="123" name="Grupo 122">
                <a:extLst>
                  <a:ext uri="{FF2B5EF4-FFF2-40B4-BE49-F238E27FC236}">
                    <a16:creationId xmlns:a16="http://schemas.microsoft.com/office/drawing/2014/main" id="{F394FD5E-BFD4-4FBA-B8B8-3446D2520989}"/>
                  </a:ext>
                </a:extLst>
              </p:cNvPr>
              <p:cNvGrpSpPr/>
              <p:nvPr/>
            </p:nvGrpSpPr>
            <p:grpSpPr>
              <a:xfrm>
                <a:off x="0" y="1175508"/>
                <a:ext cx="1196175" cy="769441"/>
                <a:chOff x="0" y="1147277"/>
                <a:chExt cx="1196175" cy="769441"/>
              </a:xfrm>
            </p:grpSpPr>
            <p:grpSp>
              <p:nvGrpSpPr>
                <p:cNvPr id="125" name="Grupo 124">
                  <a:extLst>
                    <a:ext uri="{FF2B5EF4-FFF2-40B4-BE49-F238E27FC236}">
                      <a16:creationId xmlns:a16="http://schemas.microsoft.com/office/drawing/2014/main" id="{CC907AB5-307F-437E-9044-295EBCDD72BF}"/>
                    </a:ext>
                  </a:extLst>
                </p:cNvPr>
                <p:cNvGrpSpPr/>
                <p:nvPr/>
              </p:nvGrpSpPr>
              <p:grpSpPr>
                <a:xfrm>
                  <a:off x="1095375" y="1163241"/>
                  <a:ext cx="100800" cy="728756"/>
                  <a:chOff x="1095375" y="1163241"/>
                  <a:chExt cx="100800" cy="728756"/>
                </a:xfrm>
              </p:grpSpPr>
              <p:sp>
                <p:nvSpPr>
                  <p:cNvPr id="150" name="Rectangle 39">
                    <a:extLst>
                      <a:ext uri="{FF2B5EF4-FFF2-40B4-BE49-F238E27FC236}">
                        <a16:creationId xmlns:a16="http://schemas.microsoft.com/office/drawing/2014/main" id="{2E18C12A-3D10-41A7-B530-054F2A9AF1CE}"/>
                      </a:ext>
                    </a:extLst>
                  </p:cNvPr>
                  <p:cNvSpPr/>
                  <p:nvPr/>
                </p:nvSpPr>
                <p:spPr>
                  <a:xfrm>
                    <a:off x="1095375" y="1163241"/>
                    <a:ext cx="100800" cy="154384"/>
                  </a:xfrm>
                  <a:prstGeom prst="rect">
                    <a:avLst/>
                  </a:prstGeom>
                  <a:solidFill>
                    <a:srgbClr val="002A41"/>
                  </a:solidFill>
                  <a:ln>
                    <a:solidFill>
                      <a:srgbClr val="002A4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  <p:sp>
                <p:nvSpPr>
                  <p:cNvPr id="151" name="Rectangle 40">
                    <a:extLst>
                      <a:ext uri="{FF2B5EF4-FFF2-40B4-BE49-F238E27FC236}">
                        <a16:creationId xmlns:a16="http://schemas.microsoft.com/office/drawing/2014/main" id="{C5855E02-D5D9-4C52-9EE3-06325B88EF8B}"/>
                      </a:ext>
                    </a:extLst>
                  </p:cNvPr>
                  <p:cNvSpPr/>
                  <p:nvPr/>
                </p:nvSpPr>
                <p:spPr>
                  <a:xfrm>
                    <a:off x="1095375" y="1317624"/>
                    <a:ext cx="100800" cy="574373"/>
                  </a:xfrm>
                  <a:prstGeom prst="rect">
                    <a:avLst/>
                  </a:prstGeom>
                  <a:solidFill>
                    <a:srgbClr val="00AEEF"/>
                  </a:solidFill>
                  <a:ln>
                    <a:solidFill>
                      <a:srgbClr val="00AEE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</p:grpSp>
            <p:grpSp>
              <p:nvGrpSpPr>
                <p:cNvPr id="126" name="Grupo 125">
                  <a:extLst>
                    <a:ext uri="{FF2B5EF4-FFF2-40B4-BE49-F238E27FC236}">
                      <a16:creationId xmlns:a16="http://schemas.microsoft.com/office/drawing/2014/main" id="{F82A099D-7A59-46E6-9A6B-858542A7ACA1}"/>
                    </a:ext>
                  </a:extLst>
                </p:cNvPr>
                <p:cNvGrpSpPr/>
                <p:nvPr/>
              </p:nvGrpSpPr>
              <p:grpSpPr>
                <a:xfrm>
                  <a:off x="0" y="1147277"/>
                  <a:ext cx="1109591" cy="769441"/>
                  <a:chOff x="0" y="1147277"/>
                  <a:chExt cx="1109591" cy="769441"/>
                </a:xfrm>
              </p:grpSpPr>
              <p:grpSp>
                <p:nvGrpSpPr>
                  <p:cNvPr id="128" name="Grupo 127">
                    <a:extLst>
                      <a:ext uri="{FF2B5EF4-FFF2-40B4-BE49-F238E27FC236}">
                        <a16:creationId xmlns:a16="http://schemas.microsoft.com/office/drawing/2014/main" id="{F7B79629-1D96-4E3E-89C2-8C4A89EE01AB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1171998"/>
                    <a:ext cx="995082" cy="721112"/>
                    <a:chOff x="0" y="1171998"/>
                    <a:chExt cx="995082" cy="721112"/>
                  </a:xfrm>
                </p:grpSpPr>
                <p:sp>
                  <p:nvSpPr>
                    <p:cNvPr id="148" name="Rectangle 43">
                      <a:extLst>
                        <a:ext uri="{FF2B5EF4-FFF2-40B4-BE49-F238E27FC236}">
                          <a16:creationId xmlns:a16="http://schemas.microsoft.com/office/drawing/2014/main" id="{B7937194-E638-47A7-AA99-9F1A787FF4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1710" y="1171998"/>
                      <a:ext cx="753372" cy="720000"/>
                    </a:xfrm>
                    <a:prstGeom prst="rect">
                      <a:avLst/>
                    </a:prstGeom>
                    <a:solidFill>
                      <a:srgbClr val="F6C042"/>
                    </a:solidFill>
                    <a:ln>
                      <a:solidFill>
                        <a:srgbClr val="F6C04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_tradnl"/>
                    </a:p>
                  </p:txBody>
                </p:sp>
                <p:sp>
                  <p:nvSpPr>
                    <p:cNvPr id="149" name="Rectangle 42">
                      <a:extLst>
                        <a:ext uri="{FF2B5EF4-FFF2-40B4-BE49-F238E27FC236}">
                          <a16:creationId xmlns:a16="http://schemas.microsoft.com/office/drawing/2014/main" id="{4667742B-4288-414A-8A3B-8585C0EB6C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1173110"/>
                      <a:ext cx="238360" cy="720000"/>
                    </a:xfrm>
                    <a:prstGeom prst="rect">
                      <a:avLst/>
                    </a:prstGeom>
                    <a:solidFill>
                      <a:srgbClr val="FBE57A"/>
                    </a:solidFill>
                    <a:ln>
                      <a:solidFill>
                        <a:srgbClr val="FBE57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_tradnl"/>
                    </a:p>
                  </p:txBody>
                </p:sp>
              </p:grpSp>
              <p:sp>
                <p:nvSpPr>
                  <p:cNvPr id="129" name="TextBox 45">
                    <a:extLst>
                      <a:ext uri="{FF2B5EF4-FFF2-40B4-BE49-F238E27FC236}">
                        <a16:creationId xmlns:a16="http://schemas.microsoft.com/office/drawing/2014/main" id="{6E124844-E9EA-4383-B016-D6B02A5951B0}"/>
                      </a:ext>
                    </a:extLst>
                  </p:cNvPr>
                  <p:cNvSpPr txBox="1"/>
                  <p:nvPr/>
                </p:nvSpPr>
                <p:spPr>
                  <a:xfrm>
                    <a:off x="145866" y="1147277"/>
                    <a:ext cx="963725" cy="76944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s-ES_tradnl" sz="4400" b="1" dirty="0">
                        <a:solidFill>
                          <a:schemeClr val="bg1"/>
                        </a:solidFill>
                        <a:latin typeface="Filson Pro Book" panose="02000000000000000000" pitchFamily="2" charset="77"/>
                      </a:rPr>
                      <a:t>04</a:t>
                    </a:r>
                  </a:p>
                </p:txBody>
              </p:sp>
            </p:grpSp>
          </p:grpSp>
          <p:sp>
            <p:nvSpPr>
              <p:cNvPr id="124" name="TextBox 17">
                <a:extLst>
                  <a:ext uri="{FF2B5EF4-FFF2-40B4-BE49-F238E27FC236}">
                    <a16:creationId xmlns:a16="http://schemas.microsoft.com/office/drawing/2014/main" id="{B2C67F15-18B5-410B-867E-F90C5769038D}"/>
                  </a:ext>
                </a:extLst>
              </p:cNvPr>
              <p:cNvSpPr txBox="1"/>
              <p:nvPr/>
            </p:nvSpPr>
            <p:spPr>
              <a:xfrm>
                <a:off x="1256748" y="1407285"/>
                <a:ext cx="87313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3200" b="1" dirty="0">
                    <a:solidFill>
                      <a:srgbClr val="00AEEF"/>
                    </a:solidFill>
                    <a:latin typeface="Filson Pro Book" panose="02000000000000000000" pitchFamily="2" charset="77"/>
                  </a:rPr>
                  <a:t>UNIDADES DE LA DIRECCIÓN EJECUTIVA</a:t>
                </a:r>
              </a:p>
            </p:txBody>
          </p:sp>
        </p:grpSp>
      </p:grpSp>
      <p:grpSp>
        <p:nvGrpSpPr>
          <p:cNvPr id="152" name="Grupo 151">
            <a:extLst>
              <a:ext uri="{FF2B5EF4-FFF2-40B4-BE49-F238E27FC236}">
                <a16:creationId xmlns:a16="http://schemas.microsoft.com/office/drawing/2014/main" id="{87024DD1-5465-4451-ACC1-2A2048444AEE}"/>
              </a:ext>
            </a:extLst>
          </p:cNvPr>
          <p:cNvGrpSpPr/>
          <p:nvPr/>
        </p:nvGrpSpPr>
        <p:grpSpPr>
          <a:xfrm>
            <a:off x="0" y="2252504"/>
            <a:ext cx="3556597" cy="307777"/>
            <a:chOff x="3175" y="2245226"/>
            <a:chExt cx="3556597" cy="307777"/>
          </a:xfrm>
        </p:grpSpPr>
        <p:sp>
          <p:nvSpPr>
            <p:cNvPr id="153" name="Rectangle 37">
              <a:extLst>
                <a:ext uri="{FF2B5EF4-FFF2-40B4-BE49-F238E27FC236}">
                  <a16:creationId xmlns:a16="http://schemas.microsoft.com/office/drawing/2014/main" id="{5D6EE720-E9E7-4B45-BCD0-8BDDE0CC87DD}"/>
                </a:ext>
              </a:extLst>
            </p:cNvPr>
            <p:cNvSpPr/>
            <p:nvPr/>
          </p:nvSpPr>
          <p:spPr>
            <a:xfrm>
              <a:off x="3175" y="2279394"/>
              <a:ext cx="241535" cy="239670"/>
            </a:xfrm>
            <a:prstGeom prst="rect">
              <a:avLst/>
            </a:prstGeom>
            <a:solidFill>
              <a:srgbClr val="6DCFF6"/>
            </a:solidFill>
            <a:ln>
              <a:solidFill>
                <a:srgbClr val="6DCF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58" name="Rectangle 38">
              <a:extLst>
                <a:ext uri="{FF2B5EF4-FFF2-40B4-BE49-F238E27FC236}">
                  <a16:creationId xmlns:a16="http://schemas.microsoft.com/office/drawing/2014/main" id="{734ADD2B-EBCF-4E97-9AE0-C9079FB3989B}"/>
                </a:ext>
              </a:extLst>
            </p:cNvPr>
            <p:cNvSpPr/>
            <p:nvPr/>
          </p:nvSpPr>
          <p:spPr>
            <a:xfrm>
              <a:off x="244708" y="2279393"/>
              <a:ext cx="3315064" cy="241200"/>
            </a:xfrm>
            <a:prstGeom prst="rect">
              <a:avLst/>
            </a:prstGeom>
            <a:solidFill>
              <a:srgbClr val="0092C8"/>
            </a:solidFill>
            <a:ln>
              <a:solidFill>
                <a:srgbClr val="0092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60" name="TextBox 39">
              <a:extLst>
                <a:ext uri="{FF2B5EF4-FFF2-40B4-BE49-F238E27FC236}">
                  <a16:creationId xmlns:a16="http://schemas.microsoft.com/office/drawing/2014/main" id="{0B3CE395-FFF6-448F-9220-34E0DB708A2B}"/>
                </a:ext>
              </a:extLst>
            </p:cNvPr>
            <p:cNvSpPr txBox="1"/>
            <p:nvPr/>
          </p:nvSpPr>
          <p:spPr>
            <a:xfrm>
              <a:off x="191887" y="2245226"/>
              <a:ext cx="33150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>
                  <a:solidFill>
                    <a:schemeClr val="bg1"/>
                  </a:solidFill>
                  <a:latin typeface="Gotham Medium" panose="02000604030000020004" pitchFamily="2" charset="0"/>
                </a:rPr>
                <a:t>UNIDAD DE COMPRAS PÚBLICAS</a:t>
              </a:r>
            </a:p>
          </p:txBody>
        </p:sp>
      </p:grpSp>
      <p:grpSp>
        <p:nvGrpSpPr>
          <p:cNvPr id="159" name="Grupo 158">
            <a:extLst>
              <a:ext uri="{FF2B5EF4-FFF2-40B4-BE49-F238E27FC236}">
                <a16:creationId xmlns:a16="http://schemas.microsoft.com/office/drawing/2014/main" id="{B6BA5CCE-F924-4A48-BDC0-B8CB5D82B792}"/>
              </a:ext>
            </a:extLst>
          </p:cNvPr>
          <p:cNvGrpSpPr/>
          <p:nvPr/>
        </p:nvGrpSpPr>
        <p:grpSpPr>
          <a:xfrm>
            <a:off x="804672" y="2711650"/>
            <a:ext cx="1271816" cy="307777"/>
            <a:chOff x="804672" y="2821378"/>
            <a:chExt cx="1271816" cy="307777"/>
          </a:xfrm>
        </p:grpSpPr>
        <p:cxnSp>
          <p:nvCxnSpPr>
            <p:cNvPr id="166" name="Straight Connector 65">
              <a:extLst>
                <a:ext uri="{FF2B5EF4-FFF2-40B4-BE49-F238E27FC236}">
                  <a16:creationId xmlns:a16="http://schemas.microsoft.com/office/drawing/2014/main" id="{E412153C-7494-4C85-8454-5705112BED2C}"/>
                </a:ext>
              </a:extLst>
            </p:cNvPr>
            <p:cNvCxnSpPr>
              <a:cxnSpLocks/>
            </p:cNvCxnSpPr>
            <p:nvPr/>
          </p:nvCxnSpPr>
          <p:spPr>
            <a:xfrm>
              <a:off x="856010" y="2876496"/>
              <a:ext cx="0" cy="180000"/>
            </a:xfrm>
            <a:prstGeom prst="line">
              <a:avLst/>
            </a:prstGeom>
            <a:ln w="57150" cap="rnd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7" name="Grupo 166">
              <a:extLst>
                <a:ext uri="{FF2B5EF4-FFF2-40B4-BE49-F238E27FC236}">
                  <a16:creationId xmlns:a16="http://schemas.microsoft.com/office/drawing/2014/main" id="{68F8EC67-76A3-4457-ACE7-588307ECFF7F}"/>
                </a:ext>
              </a:extLst>
            </p:cNvPr>
            <p:cNvGrpSpPr/>
            <p:nvPr/>
          </p:nvGrpSpPr>
          <p:grpSpPr>
            <a:xfrm>
              <a:off x="804672" y="2821378"/>
              <a:ext cx="1271816" cy="307777"/>
              <a:chOff x="804672" y="2821378"/>
              <a:chExt cx="1271816" cy="307777"/>
            </a:xfrm>
          </p:grpSpPr>
          <p:sp>
            <p:nvSpPr>
              <p:cNvPr id="168" name="TextBox 22">
                <a:extLst>
                  <a:ext uri="{FF2B5EF4-FFF2-40B4-BE49-F238E27FC236}">
                    <a16:creationId xmlns:a16="http://schemas.microsoft.com/office/drawing/2014/main" id="{47E4D102-07E7-4946-B5A5-51F57697F5D4}"/>
                  </a:ext>
                </a:extLst>
              </p:cNvPr>
              <p:cNvSpPr txBox="1"/>
              <p:nvPr/>
            </p:nvSpPr>
            <p:spPr>
              <a:xfrm>
                <a:off x="912669" y="2821378"/>
                <a:ext cx="11638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CO" sz="1400" dirty="0">
                    <a:solidFill>
                      <a:srgbClr val="004960"/>
                    </a:solidFill>
                    <a:latin typeface="Gotham Book" panose="02000604040000020004" pitchFamily="2" charset="0"/>
                    <a:ea typeface="Calibri" panose="020F0502020204030204" pitchFamily="34" charset="0"/>
                  </a:rPr>
                  <a:t>Estructura</a:t>
                </a:r>
                <a:endParaRPr lang="es-MX" sz="1400" dirty="0">
                  <a:latin typeface="Gotham Medium" panose="02000604030000020004" pitchFamily="2" charset="0"/>
                </a:endParaRPr>
              </a:p>
            </p:txBody>
          </p:sp>
          <p:grpSp>
            <p:nvGrpSpPr>
              <p:cNvPr id="169" name="Group 66">
                <a:extLst>
                  <a:ext uri="{FF2B5EF4-FFF2-40B4-BE49-F238E27FC236}">
                    <a16:creationId xmlns:a16="http://schemas.microsoft.com/office/drawing/2014/main" id="{7E0B0020-57B6-4CB5-8D2E-892A111CE02C}"/>
                  </a:ext>
                </a:extLst>
              </p:cNvPr>
              <p:cNvGrpSpPr/>
              <p:nvPr/>
            </p:nvGrpSpPr>
            <p:grpSpPr>
              <a:xfrm>
                <a:off x="804672" y="2921518"/>
                <a:ext cx="102678" cy="109440"/>
                <a:chOff x="4200892" y="4432105"/>
                <a:chExt cx="109440" cy="109440"/>
              </a:xfrm>
            </p:grpSpPr>
            <p:grpSp>
              <p:nvGrpSpPr>
                <p:cNvPr id="170" name="Group 67">
                  <a:extLst>
                    <a:ext uri="{FF2B5EF4-FFF2-40B4-BE49-F238E27FC236}">
                      <a16:creationId xmlns:a16="http://schemas.microsoft.com/office/drawing/2014/main" id="{34CE4D8D-75CF-434C-B4A3-586617D8C50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0800000">
                  <a:off x="4210817" y="4439517"/>
                  <a:ext cx="89587" cy="90000"/>
                  <a:chOff x="3994150" y="4504881"/>
                  <a:chExt cx="108000" cy="108498"/>
                </a:xfrm>
              </p:grpSpPr>
              <p:sp>
                <p:nvSpPr>
                  <p:cNvPr id="173" name="Pie 70">
                    <a:extLst>
                      <a:ext uri="{FF2B5EF4-FFF2-40B4-BE49-F238E27FC236}">
                        <a16:creationId xmlns:a16="http://schemas.microsoft.com/office/drawing/2014/main" id="{99886FA1-673A-41C3-982A-7660936EF068}"/>
                      </a:ext>
                    </a:extLst>
                  </p:cNvPr>
                  <p:cNvSpPr/>
                  <p:nvPr/>
                </p:nvSpPr>
                <p:spPr>
                  <a:xfrm>
                    <a:off x="3994150" y="4504881"/>
                    <a:ext cx="108000" cy="108000"/>
                  </a:xfrm>
                  <a:prstGeom prst="pie">
                    <a:avLst>
                      <a:gd name="adj1" fmla="val 5400000"/>
                      <a:gd name="adj2" fmla="val 16200000"/>
                    </a:avLst>
                  </a:prstGeom>
                  <a:solidFill>
                    <a:srgbClr val="C2E6E4"/>
                  </a:solidFill>
                  <a:ln w="254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74" name="Pie 71">
                    <a:extLst>
                      <a:ext uri="{FF2B5EF4-FFF2-40B4-BE49-F238E27FC236}">
                        <a16:creationId xmlns:a16="http://schemas.microsoft.com/office/drawing/2014/main" id="{BB820813-4F61-467B-8A20-8145F38AE29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994150" y="4505379"/>
                    <a:ext cx="108000" cy="108000"/>
                  </a:xfrm>
                  <a:prstGeom prst="pie">
                    <a:avLst>
                      <a:gd name="adj1" fmla="val 5400000"/>
                      <a:gd name="adj2" fmla="val 16200000"/>
                    </a:avLst>
                  </a:prstGeom>
                  <a:solidFill>
                    <a:srgbClr val="A0DADD"/>
                  </a:solidFill>
                  <a:ln w="254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71" name="Arc 68">
                  <a:extLst>
                    <a:ext uri="{FF2B5EF4-FFF2-40B4-BE49-F238E27FC236}">
                      <a16:creationId xmlns:a16="http://schemas.microsoft.com/office/drawing/2014/main" id="{D5972227-7714-48B2-871D-E2193B1AB92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00892" y="4432105"/>
                  <a:ext cx="109440" cy="109440"/>
                </a:xfrm>
                <a:prstGeom prst="arc">
                  <a:avLst>
                    <a:gd name="adj1" fmla="val 16200000"/>
                    <a:gd name="adj2" fmla="val 5562293"/>
                  </a:avLst>
                </a:prstGeom>
                <a:ln w="28575">
                  <a:solidFill>
                    <a:srgbClr val="00AEE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172" name="Arc 69">
                  <a:extLst>
                    <a:ext uri="{FF2B5EF4-FFF2-40B4-BE49-F238E27FC236}">
                      <a16:creationId xmlns:a16="http://schemas.microsoft.com/office/drawing/2014/main" id="{113C34FA-7E40-410D-AC6B-504E37A9F80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4200892" y="4432105"/>
                  <a:ext cx="109440" cy="109440"/>
                </a:xfrm>
                <a:prstGeom prst="arc">
                  <a:avLst>
                    <a:gd name="adj1" fmla="val 16200000"/>
                    <a:gd name="adj2" fmla="val 5562293"/>
                  </a:avLst>
                </a:prstGeom>
                <a:ln w="28575">
                  <a:solidFill>
                    <a:srgbClr val="0092C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</p:grpSp>
        </p:grpSp>
      </p:grpSp>
      <p:grpSp>
        <p:nvGrpSpPr>
          <p:cNvPr id="175" name="Grupo 174">
            <a:extLst>
              <a:ext uri="{FF2B5EF4-FFF2-40B4-BE49-F238E27FC236}">
                <a16:creationId xmlns:a16="http://schemas.microsoft.com/office/drawing/2014/main" id="{374CF25C-4AE9-4972-BB04-9942918A3587}"/>
              </a:ext>
            </a:extLst>
          </p:cNvPr>
          <p:cNvGrpSpPr/>
          <p:nvPr/>
        </p:nvGrpSpPr>
        <p:grpSpPr>
          <a:xfrm>
            <a:off x="4647988" y="2719097"/>
            <a:ext cx="1271816" cy="2999713"/>
            <a:chOff x="5226197" y="2806111"/>
            <a:chExt cx="1271816" cy="2999713"/>
          </a:xfrm>
        </p:grpSpPr>
        <p:cxnSp>
          <p:nvCxnSpPr>
            <p:cNvPr id="176" name="Straight Connector 65">
              <a:extLst>
                <a:ext uri="{FF2B5EF4-FFF2-40B4-BE49-F238E27FC236}">
                  <a16:creationId xmlns:a16="http://schemas.microsoft.com/office/drawing/2014/main" id="{B25ECBBE-2CB1-4B0D-B227-98B1B7A103E5}"/>
                </a:ext>
              </a:extLst>
            </p:cNvPr>
            <p:cNvCxnSpPr>
              <a:cxnSpLocks/>
            </p:cNvCxnSpPr>
            <p:nvPr/>
          </p:nvCxnSpPr>
          <p:spPr>
            <a:xfrm>
              <a:off x="5269747" y="2889824"/>
              <a:ext cx="0" cy="2916000"/>
            </a:xfrm>
            <a:prstGeom prst="line">
              <a:avLst/>
            </a:prstGeom>
            <a:ln w="57150" cap="rnd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TextBox 22">
              <a:extLst>
                <a:ext uri="{FF2B5EF4-FFF2-40B4-BE49-F238E27FC236}">
                  <a16:creationId xmlns:a16="http://schemas.microsoft.com/office/drawing/2014/main" id="{B1AC9771-C79E-40A6-9085-42D918752FEA}"/>
                </a:ext>
              </a:extLst>
            </p:cNvPr>
            <p:cNvSpPr txBox="1"/>
            <p:nvPr/>
          </p:nvSpPr>
          <p:spPr>
            <a:xfrm>
              <a:off x="5334194" y="2806111"/>
              <a:ext cx="11638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O" sz="1400" dirty="0">
                  <a:solidFill>
                    <a:srgbClr val="004960"/>
                  </a:solidFill>
                  <a:latin typeface="Gotham Book" panose="02000604040000020004" pitchFamily="2" charset="0"/>
                  <a:ea typeface="Calibri" panose="020F0502020204030204" pitchFamily="34" charset="0"/>
                </a:rPr>
                <a:t>Funciones</a:t>
              </a:r>
              <a:endParaRPr lang="es-MX" sz="1400" dirty="0">
                <a:latin typeface="Gotham Medium" panose="02000604030000020004" pitchFamily="2" charset="0"/>
              </a:endParaRPr>
            </a:p>
          </p:txBody>
        </p:sp>
        <p:grpSp>
          <p:nvGrpSpPr>
            <p:cNvPr id="178" name="Group 66">
              <a:extLst>
                <a:ext uri="{FF2B5EF4-FFF2-40B4-BE49-F238E27FC236}">
                  <a16:creationId xmlns:a16="http://schemas.microsoft.com/office/drawing/2014/main" id="{475C22BC-FCED-4EF6-A52D-DF55225D7FA2}"/>
                </a:ext>
              </a:extLst>
            </p:cNvPr>
            <p:cNvGrpSpPr/>
            <p:nvPr/>
          </p:nvGrpSpPr>
          <p:grpSpPr>
            <a:xfrm>
              <a:off x="5226197" y="2918443"/>
              <a:ext cx="102678" cy="109440"/>
              <a:chOff x="4200892" y="4432105"/>
              <a:chExt cx="109440" cy="109440"/>
            </a:xfrm>
          </p:grpSpPr>
          <p:grpSp>
            <p:nvGrpSpPr>
              <p:cNvPr id="179" name="Group 67">
                <a:extLst>
                  <a:ext uri="{FF2B5EF4-FFF2-40B4-BE49-F238E27FC236}">
                    <a16:creationId xmlns:a16="http://schemas.microsoft.com/office/drawing/2014/main" id="{8901EB9C-1571-4317-8654-3C1C9521AA2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4210817" y="4439517"/>
                <a:ext cx="89587" cy="90000"/>
                <a:chOff x="3994150" y="4504881"/>
                <a:chExt cx="108000" cy="108498"/>
              </a:xfrm>
            </p:grpSpPr>
            <p:sp>
              <p:nvSpPr>
                <p:cNvPr id="182" name="Pie 70">
                  <a:extLst>
                    <a:ext uri="{FF2B5EF4-FFF2-40B4-BE49-F238E27FC236}">
                      <a16:creationId xmlns:a16="http://schemas.microsoft.com/office/drawing/2014/main" id="{5EFA23A9-3B1A-4DED-925A-F2094D26C45C}"/>
                    </a:ext>
                  </a:extLst>
                </p:cNvPr>
                <p:cNvSpPr/>
                <p:nvPr/>
              </p:nvSpPr>
              <p:spPr>
                <a:xfrm>
                  <a:off x="3994150" y="4504881"/>
                  <a:ext cx="108000" cy="108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solidFill>
                  <a:srgbClr val="C2E6E4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3" name="Pie 71">
                  <a:extLst>
                    <a:ext uri="{FF2B5EF4-FFF2-40B4-BE49-F238E27FC236}">
                      <a16:creationId xmlns:a16="http://schemas.microsoft.com/office/drawing/2014/main" id="{0D6BF6E7-FDA6-4263-8A44-1624947A6E18}"/>
                    </a:ext>
                  </a:extLst>
                </p:cNvPr>
                <p:cNvSpPr/>
                <p:nvPr/>
              </p:nvSpPr>
              <p:spPr>
                <a:xfrm rot="10800000">
                  <a:off x="3994150" y="4505379"/>
                  <a:ext cx="108000" cy="108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solidFill>
                  <a:srgbClr val="A0DADD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80" name="Arc 68">
                <a:extLst>
                  <a:ext uri="{FF2B5EF4-FFF2-40B4-BE49-F238E27FC236}">
                    <a16:creationId xmlns:a16="http://schemas.microsoft.com/office/drawing/2014/main" id="{A973B579-5FF1-42F8-8137-9DDB2A80A6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00892" y="4432105"/>
                <a:ext cx="109440" cy="109440"/>
              </a:xfrm>
              <a:prstGeom prst="arc">
                <a:avLst>
                  <a:gd name="adj1" fmla="val 16200000"/>
                  <a:gd name="adj2" fmla="val 5562293"/>
                </a:avLst>
              </a:prstGeom>
              <a:ln w="28575">
                <a:solidFill>
                  <a:srgbClr val="00AE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181" name="Arc 69">
                <a:extLst>
                  <a:ext uri="{FF2B5EF4-FFF2-40B4-BE49-F238E27FC236}">
                    <a16:creationId xmlns:a16="http://schemas.microsoft.com/office/drawing/2014/main" id="{3FB5FB13-6E39-4E5D-8695-A9F5263FFF9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200892" y="4432105"/>
                <a:ext cx="109440" cy="109440"/>
              </a:xfrm>
              <a:prstGeom prst="arc">
                <a:avLst>
                  <a:gd name="adj1" fmla="val 16200000"/>
                  <a:gd name="adj2" fmla="val 5562293"/>
                </a:avLst>
              </a:prstGeom>
              <a:ln w="28575">
                <a:solidFill>
                  <a:srgbClr val="0092C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</p:grpSp>
      </p:grpSp>
      <p:grpSp>
        <p:nvGrpSpPr>
          <p:cNvPr id="204" name="Group 66">
            <a:extLst>
              <a:ext uri="{FF2B5EF4-FFF2-40B4-BE49-F238E27FC236}">
                <a16:creationId xmlns:a16="http://schemas.microsoft.com/office/drawing/2014/main" id="{A13AC6D4-1CC5-4B23-A577-E9AE98841BE8}"/>
              </a:ext>
            </a:extLst>
          </p:cNvPr>
          <p:cNvGrpSpPr/>
          <p:nvPr/>
        </p:nvGrpSpPr>
        <p:grpSpPr>
          <a:xfrm>
            <a:off x="4979661" y="3168832"/>
            <a:ext cx="102678" cy="109440"/>
            <a:chOff x="4200892" y="4432105"/>
            <a:chExt cx="109440" cy="109440"/>
          </a:xfrm>
        </p:grpSpPr>
        <p:grpSp>
          <p:nvGrpSpPr>
            <p:cNvPr id="205" name="Group 67">
              <a:extLst>
                <a:ext uri="{FF2B5EF4-FFF2-40B4-BE49-F238E27FC236}">
                  <a16:creationId xmlns:a16="http://schemas.microsoft.com/office/drawing/2014/main" id="{666663EF-86C7-461A-8AFB-7B5461015431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208" name="Pie 70">
                <a:extLst>
                  <a:ext uri="{FF2B5EF4-FFF2-40B4-BE49-F238E27FC236}">
                    <a16:creationId xmlns:a16="http://schemas.microsoft.com/office/drawing/2014/main" id="{06EF17D5-5F7A-4F3F-B9CD-5F4AB294DF46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9" name="Pie 71">
                <a:extLst>
                  <a:ext uri="{FF2B5EF4-FFF2-40B4-BE49-F238E27FC236}">
                    <a16:creationId xmlns:a16="http://schemas.microsoft.com/office/drawing/2014/main" id="{542A770D-7BE2-4B45-988E-C4058471F0A9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6" name="Arc 68">
              <a:extLst>
                <a:ext uri="{FF2B5EF4-FFF2-40B4-BE49-F238E27FC236}">
                  <a16:creationId xmlns:a16="http://schemas.microsoft.com/office/drawing/2014/main" id="{19268AAF-6192-4955-A663-F541246A58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07" name="Arc 69">
              <a:extLst>
                <a:ext uri="{FF2B5EF4-FFF2-40B4-BE49-F238E27FC236}">
                  <a16:creationId xmlns:a16="http://schemas.microsoft.com/office/drawing/2014/main" id="{83071CFE-780C-41AB-BD7B-2CB5075E1CB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210" name="Group 66">
            <a:extLst>
              <a:ext uri="{FF2B5EF4-FFF2-40B4-BE49-F238E27FC236}">
                <a16:creationId xmlns:a16="http://schemas.microsoft.com/office/drawing/2014/main" id="{FEA758D0-7BAC-4AE2-8FA0-E30285A29F54}"/>
              </a:ext>
            </a:extLst>
          </p:cNvPr>
          <p:cNvGrpSpPr/>
          <p:nvPr/>
        </p:nvGrpSpPr>
        <p:grpSpPr>
          <a:xfrm>
            <a:off x="4988973" y="3549185"/>
            <a:ext cx="102678" cy="109440"/>
            <a:chOff x="4200892" y="4432105"/>
            <a:chExt cx="109440" cy="109440"/>
          </a:xfrm>
        </p:grpSpPr>
        <p:grpSp>
          <p:nvGrpSpPr>
            <p:cNvPr id="211" name="Group 67">
              <a:extLst>
                <a:ext uri="{FF2B5EF4-FFF2-40B4-BE49-F238E27FC236}">
                  <a16:creationId xmlns:a16="http://schemas.microsoft.com/office/drawing/2014/main" id="{052CDB30-F7DE-47A6-BBAA-57CF01A8CD6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214" name="Pie 70">
                <a:extLst>
                  <a:ext uri="{FF2B5EF4-FFF2-40B4-BE49-F238E27FC236}">
                    <a16:creationId xmlns:a16="http://schemas.microsoft.com/office/drawing/2014/main" id="{097A6837-604B-4D2E-AC7E-0C72997B8B55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Pie 71">
                <a:extLst>
                  <a:ext uri="{FF2B5EF4-FFF2-40B4-BE49-F238E27FC236}">
                    <a16:creationId xmlns:a16="http://schemas.microsoft.com/office/drawing/2014/main" id="{6C71F75C-72BA-46D3-B074-43974B123E13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2" name="Arc 68">
              <a:extLst>
                <a:ext uri="{FF2B5EF4-FFF2-40B4-BE49-F238E27FC236}">
                  <a16:creationId xmlns:a16="http://schemas.microsoft.com/office/drawing/2014/main" id="{5A162155-85B3-48E9-AF94-AC1CA284FB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13" name="Arc 69">
              <a:extLst>
                <a:ext uri="{FF2B5EF4-FFF2-40B4-BE49-F238E27FC236}">
                  <a16:creationId xmlns:a16="http://schemas.microsoft.com/office/drawing/2014/main" id="{5D0FB92C-04B6-4FF5-8058-2890E870CA67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216" name="Group 66">
            <a:extLst>
              <a:ext uri="{FF2B5EF4-FFF2-40B4-BE49-F238E27FC236}">
                <a16:creationId xmlns:a16="http://schemas.microsoft.com/office/drawing/2014/main" id="{9E42ACAC-1602-4FB3-8F3C-46FC256BFF52}"/>
              </a:ext>
            </a:extLst>
          </p:cNvPr>
          <p:cNvGrpSpPr/>
          <p:nvPr/>
        </p:nvGrpSpPr>
        <p:grpSpPr>
          <a:xfrm>
            <a:off x="4979661" y="3931897"/>
            <a:ext cx="102678" cy="109440"/>
            <a:chOff x="4200892" y="4432105"/>
            <a:chExt cx="109440" cy="109440"/>
          </a:xfrm>
        </p:grpSpPr>
        <p:grpSp>
          <p:nvGrpSpPr>
            <p:cNvPr id="217" name="Group 67">
              <a:extLst>
                <a:ext uri="{FF2B5EF4-FFF2-40B4-BE49-F238E27FC236}">
                  <a16:creationId xmlns:a16="http://schemas.microsoft.com/office/drawing/2014/main" id="{462E941A-B88A-4C61-A17C-7C963D74BC29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220" name="Pie 70">
                <a:extLst>
                  <a:ext uri="{FF2B5EF4-FFF2-40B4-BE49-F238E27FC236}">
                    <a16:creationId xmlns:a16="http://schemas.microsoft.com/office/drawing/2014/main" id="{9C39113E-A6CD-4381-AB58-F34C3A6E479F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1" name="Pie 71">
                <a:extLst>
                  <a:ext uri="{FF2B5EF4-FFF2-40B4-BE49-F238E27FC236}">
                    <a16:creationId xmlns:a16="http://schemas.microsoft.com/office/drawing/2014/main" id="{BC47BD4C-2775-40F2-BD50-DC2845D24102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8" name="Arc 68">
              <a:extLst>
                <a:ext uri="{FF2B5EF4-FFF2-40B4-BE49-F238E27FC236}">
                  <a16:creationId xmlns:a16="http://schemas.microsoft.com/office/drawing/2014/main" id="{B2E12791-80FF-4079-AA8E-06E886116B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19" name="Arc 69">
              <a:extLst>
                <a:ext uri="{FF2B5EF4-FFF2-40B4-BE49-F238E27FC236}">
                  <a16:creationId xmlns:a16="http://schemas.microsoft.com/office/drawing/2014/main" id="{F14CDC5F-3BBA-4B5B-9EB9-52F8B77243AA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222" name="Group 66">
            <a:extLst>
              <a:ext uri="{FF2B5EF4-FFF2-40B4-BE49-F238E27FC236}">
                <a16:creationId xmlns:a16="http://schemas.microsoft.com/office/drawing/2014/main" id="{514F247A-FE63-4823-9E5F-1DB7C456F87C}"/>
              </a:ext>
            </a:extLst>
          </p:cNvPr>
          <p:cNvGrpSpPr/>
          <p:nvPr/>
        </p:nvGrpSpPr>
        <p:grpSpPr>
          <a:xfrm>
            <a:off x="4983689" y="4463343"/>
            <a:ext cx="102678" cy="109440"/>
            <a:chOff x="4200892" y="4432105"/>
            <a:chExt cx="109440" cy="109440"/>
          </a:xfrm>
        </p:grpSpPr>
        <p:grpSp>
          <p:nvGrpSpPr>
            <p:cNvPr id="223" name="Group 67">
              <a:extLst>
                <a:ext uri="{FF2B5EF4-FFF2-40B4-BE49-F238E27FC236}">
                  <a16:creationId xmlns:a16="http://schemas.microsoft.com/office/drawing/2014/main" id="{27EE6890-DD1D-4C80-9831-F63EC80E6FA9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226" name="Pie 70">
                <a:extLst>
                  <a:ext uri="{FF2B5EF4-FFF2-40B4-BE49-F238E27FC236}">
                    <a16:creationId xmlns:a16="http://schemas.microsoft.com/office/drawing/2014/main" id="{09E3182D-E27F-4C0D-8260-F51769E67675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7" name="Pie 71">
                <a:extLst>
                  <a:ext uri="{FF2B5EF4-FFF2-40B4-BE49-F238E27FC236}">
                    <a16:creationId xmlns:a16="http://schemas.microsoft.com/office/drawing/2014/main" id="{F2E53268-45D5-42FB-9448-68A84263EC19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4" name="Arc 68">
              <a:extLst>
                <a:ext uri="{FF2B5EF4-FFF2-40B4-BE49-F238E27FC236}">
                  <a16:creationId xmlns:a16="http://schemas.microsoft.com/office/drawing/2014/main" id="{FFE4362F-A29E-46E0-89D2-78A3A16002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25" name="Arc 69">
              <a:extLst>
                <a:ext uri="{FF2B5EF4-FFF2-40B4-BE49-F238E27FC236}">
                  <a16:creationId xmlns:a16="http://schemas.microsoft.com/office/drawing/2014/main" id="{71C6ECD7-9E9C-478A-99EC-424DF2D656F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228" name="Group 66">
            <a:extLst>
              <a:ext uri="{FF2B5EF4-FFF2-40B4-BE49-F238E27FC236}">
                <a16:creationId xmlns:a16="http://schemas.microsoft.com/office/drawing/2014/main" id="{3BDC8CFD-843C-4637-B90E-4560D1FE4072}"/>
              </a:ext>
            </a:extLst>
          </p:cNvPr>
          <p:cNvGrpSpPr/>
          <p:nvPr/>
        </p:nvGrpSpPr>
        <p:grpSpPr>
          <a:xfrm>
            <a:off x="4988973" y="4994788"/>
            <a:ext cx="102678" cy="109440"/>
            <a:chOff x="4200892" y="4432105"/>
            <a:chExt cx="109440" cy="109440"/>
          </a:xfrm>
        </p:grpSpPr>
        <p:grpSp>
          <p:nvGrpSpPr>
            <p:cNvPr id="229" name="Group 67">
              <a:extLst>
                <a:ext uri="{FF2B5EF4-FFF2-40B4-BE49-F238E27FC236}">
                  <a16:creationId xmlns:a16="http://schemas.microsoft.com/office/drawing/2014/main" id="{9159431D-AAC2-44F5-BB1D-B3A286CA6F9A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232" name="Pie 70">
                <a:extLst>
                  <a:ext uri="{FF2B5EF4-FFF2-40B4-BE49-F238E27FC236}">
                    <a16:creationId xmlns:a16="http://schemas.microsoft.com/office/drawing/2014/main" id="{B55BFA9F-C306-4B22-AFA8-BCFF1800366C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3" name="Pie 71">
                <a:extLst>
                  <a:ext uri="{FF2B5EF4-FFF2-40B4-BE49-F238E27FC236}">
                    <a16:creationId xmlns:a16="http://schemas.microsoft.com/office/drawing/2014/main" id="{84AB4F0F-0D62-4AE4-8834-11906139AD56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0" name="Arc 68">
              <a:extLst>
                <a:ext uri="{FF2B5EF4-FFF2-40B4-BE49-F238E27FC236}">
                  <a16:creationId xmlns:a16="http://schemas.microsoft.com/office/drawing/2014/main" id="{D69B2EAF-49AB-4209-9408-15AF56A311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31" name="Arc 69">
              <a:extLst>
                <a:ext uri="{FF2B5EF4-FFF2-40B4-BE49-F238E27FC236}">
                  <a16:creationId xmlns:a16="http://schemas.microsoft.com/office/drawing/2014/main" id="{532A7320-0BD6-4FFE-BAF0-2EC65983D36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234" name="Group 66">
            <a:extLst>
              <a:ext uri="{FF2B5EF4-FFF2-40B4-BE49-F238E27FC236}">
                <a16:creationId xmlns:a16="http://schemas.microsoft.com/office/drawing/2014/main" id="{62CD1607-7D88-48CF-9E2B-6604D7AB5285}"/>
              </a:ext>
            </a:extLst>
          </p:cNvPr>
          <p:cNvGrpSpPr/>
          <p:nvPr/>
        </p:nvGrpSpPr>
        <p:grpSpPr>
          <a:xfrm>
            <a:off x="4983688" y="5540274"/>
            <a:ext cx="102678" cy="109440"/>
            <a:chOff x="4200892" y="4432105"/>
            <a:chExt cx="109440" cy="109440"/>
          </a:xfrm>
        </p:grpSpPr>
        <p:grpSp>
          <p:nvGrpSpPr>
            <p:cNvPr id="235" name="Group 67">
              <a:extLst>
                <a:ext uri="{FF2B5EF4-FFF2-40B4-BE49-F238E27FC236}">
                  <a16:creationId xmlns:a16="http://schemas.microsoft.com/office/drawing/2014/main" id="{F3548769-8B1A-4471-B3D3-B90A9349C998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238" name="Pie 70">
                <a:extLst>
                  <a:ext uri="{FF2B5EF4-FFF2-40B4-BE49-F238E27FC236}">
                    <a16:creationId xmlns:a16="http://schemas.microsoft.com/office/drawing/2014/main" id="{96EF0D63-8F70-4B07-8EA0-023CC09B13F1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9" name="Pie 71">
                <a:extLst>
                  <a:ext uri="{FF2B5EF4-FFF2-40B4-BE49-F238E27FC236}">
                    <a16:creationId xmlns:a16="http://schemas.microsoft.com/office/drawing/2014/main" id="{2E9EB79B-9E7A-4AF2-B654-F00E35499E82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6" name="Arc 68">
              <a:extLst>
                <a:ext uri="{FF2B5EF4-FFF2-40B4-BE49-F238E27FC236}">
                  <a16:creationId xmlns:a16="http://schemas.microsoft.com/office/drawing/2014/main" id="{219E8FE7-EBBC-4F2B-B3FB-184E5D0E84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37" name="Arc 69">
              <a:extLst>
                <a:ext uri="{FF2B5EF4-FFF2-40B4-BE49-F238E27FC236}">
                  <a16:creationId xmlns:a16="http://schemas.microsoft.com/office/drawing/2014/main" id="{6F46BE2D-A1BB-4FD8-B1EC-BDCC5C35F00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</p:spTree>
    <p:extLst>
      <p:ext uri="{BB962C8B-B14F-4D97-AF65-F5344CB8AC3E}">
        <p14:creationId xmlns:p14="http://schemas.microsoft.com/office/powerpoint/2010/main" val="2321756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22">
            <a:extLst>
              <a:ext uri="{FF2B5EF4-FFF2-40B4-BE49-F238E27FC236}">
                <a16:creationId xmlns:a16="http://schemas.microsoft.com/office/drawing/2014/main" id="{B384802C-5DB2-4D1F-94C7-07F7F70F0C6A}"/>
              </a:ext>
            </a:extLst>
          </p:cNvPr>
          <p:cNvSpPr txBox="1"/>
          <p:nvPr/>
        </p:nvSpPr>
        <p:spPr>
          <a:xfrm>
            <a:off x="5091651" y="3073142"/>
            <a:ext cx="6209139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200" dirty="0">
                <a:latin typeface="Gotham Medium" panose="02000604030000020004" pitchFamily="2" charset="0"/>
              </a:rPr>
              <a:t>Proponer, formular y desarrollar planes, programas y proyectos para la adquisición, diseño, contratación, construcción, y dotación de mobiliario de los proyectos de inversión de infraestructura de media y baja complejidad.</a:t>
            </a:r>
          </a:p>
          <a:p>
            <a:pPr algn="just"/>
            <a:endParaRPr lang="es-CO" sz="1200" dirty="0">
              <a:latin typeface="Gotham Medium" panose="02000604030000020004" pitchFamily="2" charset="0"/>
            </a:endParaRPr>
          </a:p>
          <a:p>
            <a:pPr algn="just"/>
            <a:r>
              <a:rPr lang="es-CO" sz="1200" dirty="0">
                <a:latin typeface="Gotham Medium" panose="02000604030000020004" pitchFamily="2" charset="0"/>
              </a:rPr>
              <a:t>Liderar las actividades de estructuración integral, ejecución, interventoría, supervisión y seguimiento de recursos y proyectos de infraestructura y dotación de baja y media complejidad</a:t>
            </a:r>
          </a:p>
          <a:p>
            <a:pPr algn="just"/>
            <a:endParaRPr lang="es-CO" sz="1200" dirty="0">
              <a:latin typeface="Gotham Medium" panose="02000604030000020004" pitchFamily="2" charset="0"/>
            </a:endParaRPr>
          </a:p>
          <a:p>
            <a:pPr algn="just"/>
            <a:r>
              <a:rPr lang="es-CO" sz="1200" dirty="0">
                <a:latin typeface="Gotham Medium" panose="02000604030000020004" pitchFamily="2" charset="0"/>
              </a:rPr>
              <a:t>Liderar las actividades necesarias para contar con los estudios, diseños, presupuestos de obra e interventoría, viabilidad técnica, legal, financiera, social, ambiental y predial de los proyectos a ser desarrollados en el ámbito de su competencia</a:t>
            </a:r>
          </a:p>
          <a:p>
            <a:pPr algn="just"/>
            <a:endParaRPr lang="es-CO" sz="1200" dirty="0">
              <a:latin typeface="Gotham Medium" panose="02000604030000020004" pitchFamily="2" charset="0"/>
            </a:endParaRPr>
          </a:p>
          <a:p>
            <a:pPr algn="just"/>
            <a:r>
              <a:rPr lang="es-CO" sz="1200" dirty="0">
                <a:latin typeface="Gotham Medium" panose="02000604030000020004" pitchFamily="2" charset="0"/>
              </a:rPr>
              <a:t>Participar en la estructuración, evaluación y elaboración de los documentos del proceso de contratación de bienes y/o servicios a cargo de la Unidad de Infraestructura, en coordinación con la Unidad de Compras Públicas</a:t>
            </a:r>
          </a:p>
          <a:p>
            <a:pPr algn="just"/>
            <a:endParaRPr lang="es-CO" sz="1200" dirty="0">
              <a:latin typeface="Gotham Medium" panose="02000604030000020004" pitchFamily="2" charset="0"/>
            </a:endParaRPr>
          </a:p>
          <a:p>
            <a:pPr algn="just"/>
            <a:r>
              <a:rPr lang="es-CO" sz="1200" dirty="0">
                <a:latin typeface="Gotham Medium" panose="02000604030000020004" pitchFamily="2" charset="0"/>
              </a:rPr>
              <a:t>Apoyar y asesorar la evaluación y calificación técnica de las propuestas que se presentan en las diferentes contrataciones de los proyectos de inversión de su competencia, coordinación con la Unidad de Compras Públicas</a:t>
            </a:r>
          </a:p>
          <a:p>
            <a:pPr algn="just"/>
            <a:endParaRPr lang="es-CO" sz="1100" dirty="0">
              <a:latin typeface="Gotham Medium" panose="02000604030000020004" pitchFamily="2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F90EF426-8526-4102-B6DD-7CCC4394255D}"/>
              </a:ext>
            </a:extLst>
          </p:cNvPr>
          <p:cNvGrpSpPr/>
          <p:nvPr/>
        </p:nvGrpSpPr>
        <p:grpSpPr>
          <a:xfrm>
            <a:off x="995082" y="3291831"/>
            <a:ext cx="3211551" cy="2257569"/>
            <a:chOff x="866401" y="3282031"/>
            <a:chExt cx="3211551" cy="2257569"/>
          </a:xfrm>
        </p:grpSpPr>
        <p:sp>
          <p:nvSpPr>
            <p:cNvPr id="76" name="TextBox 39">
              <a:extLst>
                <a:ext uri="{FF2B5EF4-FFF2-40B4-BE49-F238E27FC236}">
                  <a16:creationId xmlns:a16="http://schemas.microsoft.com/office/drawing/2014/main" id="{EC23C3C8-8713-4322-BEFF-CD3372FC6FD0}"/>
                </a:ext>
              </a:extLst>
            </p:cNvPr>
            <p:cNvSpPr txBox="1"/>
            <p:nvPr/>
          </p:nvSpPr>
          <p:spPr>
            <a:xfrm>
              <a:off x="866401" y="3282031"/>
              <a:ext cx="1512000" cy="600164"/>
            </a:xfrm>
            <a:prstGeom prst="rect">
              <a:avLst/>
            </a:prstGeom>
            <a:noFill/>
            <a:ln w="19050">
              <a:solidFill>
                <a:srgbClr val="00AEEF"/>
              </a:solidFill>
              <a:prstDash val="sysDot"/>
            </a:ln>
          </p:spPr>
          <p:txBody>
            <a:bodyPr wrap="square" rtlCol="0" anchor="ctr">
              <a:spAutoFit/>
            </a:bodyPr>
            <a:lstStyle>
              <a:defPPr>
                <a:defRPr lang="en-CO"/>
              </a:defPPr>
              <a:lvl1pPr algn="ctr">
                <a:defRPr sz="1200">
                  <a:solidFill>
                    <a:srgbClr val="6D6E71"/>
                  </a:solidFill>
                  <a:latin typeface="Gotham Medium" panose="02000604030000020004" pitchFamily="2" charset="0"/>
                </a:defRPr>
              </a:lvl1pPr>
            </a:lstStyle>
            <a:p>
              <a:r>
                <a:rPr lang="es-ES_tradnl" sz="1100" dirty="0"/>
                <a:t>Unidad Infraestructura Física</a:t>
              </a:r>
            </a:p>
          </p:txBody>
        </p:sp>
        <p:sp>
          <p:nvSpPr>
            <p:cNvPr id="82" name="TextBox 39">
              <a:extLst>
                <a:ext uri="{FF2B5EF4-FFF2-40B4-BE49-F238E27FC236}">
                  <a16:creationId xmlns:a16="http://schemas.microsoft.com/office/drawing/2014/main" id="{A65E6F82-4972-4A9C-B987-9F84D11170A1}"/>
                </a:ext>
              </a:extLst>
            </p:cNvPr>
            <p:cNvSpPr txBox="1"/>
            <p:nvPr/>
          </p:nvSpPr>
          <p:spPr>
            <a:xfrm>
              <a:off x="2025952" y="5108713"/>
              <a:ext cx="2052000" cy="430887"/>
            </a:xfrm>
            <a:prstGeom prst="rect">
              <a:avLst/>
            </a:prstGeom>
            <a:noFill/>
            <a:ln w="19050">
              <a:solidFill>
                <a:srgbClr val="00AEEF"/>
              </a:solidFill>
              <a:prstDash val="sysDot"/>
            </a:ln>
          </p:spPr>
          <p:txBody>
            <a:bodyPr wrap="square" rtlCol="0" anchor="ctr">
              <a:spAutoFit/>
            </a:bodyPr>
            <a:lstStyle>
              <a:defPPr>
                <a:defRPr lang="en-CO"/>
              </a:defPPr>
              <a:lvl1pPr algn="ctr">
                <a:defRPr sz="1200">
                  <a:solidFill>
                    <a:srgbClr val="6D6E71"/>
                  </a:solidFill>
                  <a:latin typeface="Gotham Medium" panose="02000604030000020004" pitchFamily="2" charset="0"/>
                </a:defRPr>
              </a:lvl1pPr>
            </a:lstStyle>
            <a:p>
              <a:r>
                <a:rPr lang="es-ES_tradnl" sz="1100" dirty="0"/>
                <a:t>División de Construcciones</a:t>
              </a:r>
            </a:p>
          </p:txBody>
        </p:sp>
        <p:cxnSp>
          <p:nvCxnSpPr>
            <p:cNvPr id="26" name="Conector recto de flecha 25">
              <a:extLst>
                <a:ext uri="{FF2B5EF4-FFF2-40B4-BE49-F238E27FC236}">
                  <a16:creationId xmlns:a16="http://schemas.microsoft.com/office/drawing/2014/main" id="{7AAE55BB-E7E1-4147-8F7E-727D028D350C}"/>
                </a:ext>
              </a:extLst>
            </p:cNvPr>
            <p:cNvCxnSpPr>
              <a:cxnSpLocks/>
            </p:cNvCxnSpPr>
            <p:nvPr/>
          </p:nvCxnSpPr>
          <p:spPr>
            <a:xfrm>
              <a:off x="1622401" y="5331035"/>
              <a:ext cx="360000" cy="0"/>
            </a:xfrm>
            <a:prstGeom prst="straightConnector1">
              <a:avLst/>
            </a:prstGeom>
            <a:ln w="19050">
              <a:solidFill>
                <a:srgbClr val="F6C04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de flecha 113">
              <a:extLst>
                <a:ext uri="{FF2B5EF4-FFF2-40B4-BE49-F238E27FC236}">
                  <a16:creationId xmlns:a16="http://schemas.microsoft.com/office/drawing/2014/main" id="{F49E8A80-A6E1-4BC4-A9C2-15B662308F34}"/>
                </a:ext>
              </a:extLst>
            </p:cNvPr>
            <p:cNvCxnSpPr>
              <a:cxnSpLocks/>
            </p:cNvCxnSpPr>
            <p:nvPr/>
          </p:nvCxnSpPr>
          <p:spPr>
            <a:xfrm>
              <a:off x="1641568" y="4481562"/>
              <a:ext cx="360000" cy="1440"/>
            </a:xfrm>
            <a:prstGeom prst="straightConnector1">
              <a:avLst/>
            </a:prstGeom>
            <a:ln w="19050">
              <a:solidFill>
                <a:srgbClr val="F6C04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39">
              <a:extLst>
                <a:ext uri="{FF2B5EF4-FFF2-40B4-BE49-F238E27FC236}">
                  <a16:creationId xmlns:a16="http://schemas.microsoft.com/office/drawing/2014/main" id="{6AD96A4B-DD5E-4AAF-9F9A-F5A12A132544}"/>
                </a:ext>
              </a:extLst>
            </p:cNvPr>
            <p:cNvSpPr txBox="1"/>
            <p:nvPr/>
          </p:nvSpPr>
          <p:spPr>
            <a:xfrm>
              <a:off x="2023535" y="4189254"/>
              <a:ext cx="2052000" cy="600164"/>
            </a:xfrm>
            <a:prstGeom prst="rect">
              <a:avLst/>
            </a:prstGeom>
            <a:noFill/>
            <a:ln w="19050">
              <a:solidFill>
                <a:srgbClr val="00AEEF"/>
              </a:solidFill>
              <a:prstDash val="sysDot"/>
            </a:ln>
          </p:spPr>
          <p:txBody>
            <a:bodyPr wrap="square" rtlCol="0" anchor="ctr">
              <a:spAutoFit/>
            </a:bodyPr>
            <a:lstStyle>
              <a:defPPr>
                <a:defRPr lang="en-CO"/>
              </a:defPPr>
              <a:lvl1pPr algn="ctr">
                <a:defRPr sz="1200">
                  <a:solidFill>
                    <a:srgbClr val="6D6E71"/>
                  </a:solidFill>
                  <a:latin typeface="Gotham Medium" panose="02000604030000020004" pitchFamily="2" charset="0"/>
                </a:defRPr>
              </a:lvl1pPr>
            </a:lstStyle>
            <a:p>
              <a:r>
                <a:rPr lang="es-ES_tradnl" sz="1100" dirty="0"/>
                <a:t>División de Estructuración de Proyectos de Infraestructura</a:t>
              </a:r>
            </a:p>
          </p:txBody>
        </p:sp>
        <p:cxnSp>
          <p:nvCxnSpPr>
            <p:cNvPr id="127" name="Conector recto 126">
              <a:extLst>
                <a:ext uri="{FF2B5EF4-FFF2-40B4-BE49-F238E27FC236}">
                  <a16:creationId xmlns:a16="http://schemas.microsoft.com/office/drawing/2014/main" id="{7D6C629A-0419-4D80-9615-054F05B7BAC6}"/>
                </a:ext>
              </a:extLst>
            </p:cNvPr>
            <p:cNvCxnSpPr>
              <a:cxnSpLocks/>
            </p:cNvCxnSpPr>
            <p:nvPr/>
          </p:nvCxnSpPr>
          <p:spPr>
            <a:xfrm>
              <a:off x="1622401" y="3842250"/>
              <a:ext cx="0" cy="1476000"/>
            </a:xfrm>
            <a:prstGeom prst="line">
              <a:avLst/>
            </a:prstGeom>
            <a:ln w="19050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5" name="Picture 178">
            <a:extLst>
              <a:ext uri="{FF2B5EF4-FFF2-40B4-BE49-F238E27FC236}">
                <a16:creationId xmlns:a16="http://schemas.microsoft.com/office/drawing/2014/main" id="{C412A4DB-7F4C-4167-81E5-24E369111B97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400" y="133200"/>
            <a:ext cx="5324400" cy="1029600"/>
          </a:xfrm>
          <a:prstGeom prst="rect">
            <a:avLst/>
          </a:prstGeom>
        </p:spPr>
      </p:pic>
      <p:grpSp>
        <p:nvGrpSpPr>
          <p:cNvPr id="86" name="Grupo 85">
            <a:extLst>
              <a:ext uri="{FF2B5EF4-FFF2-40B4-BE49-F238E27FC236}">
                <a16:creationId xmlns:a16="http://schemas.microsoft.com/office/drawing/2014/main" id="{C6D5FD7A-8E7F-4A1C-B55E-7CE75A411AA1}"/>
              </a:ext>
            </a:extLst>
          </p:cNvPr>
          <p:cNvGrpSpPr/>
          <p:nvPr/>
        </p:nvGrpSpPr>
        <p:grpSpPr>
          <a:xfrm>
            <a:off x="0" y="1189661"/>
            <a:ext cx="9823935" cy="802399"/>
            <a:chOff x="0" y="1163241"/>
            <a:chExt cx="9823935" cy="802399"/>
          </a:xfrm>
        </p:grpSpPr>
        <p:cxnSp>
          <p:nvCxnSpPr>
            <p:cNvPr id="87" name="Straight Connector 44">
              <a:extLst>
                <a:ext uri="{FF2B5EF4-FFF2-40B4-BE49-F238E27FC236}">
                  <a16:creationId xmlns:a16="http://schemas.microsoft.com/office/drawing/2014/main" id="{87742371-201C-4428-B382-8BC626BF4399}"/>
                </a:ext>
              </a:extLst>
            </p:cNvPr>
            <p:cNvCxnSpPr>
              <a:cxnSpLocks/>
            </p:cNvCxnSpPr>
            <p:nvPr/>
          </p:nvCxnSpPr>
          <p:spPr>
            <a:xfrm>
              <a:off x="1324841" y="1886802"/>
              <a:ext cx="8280000" cy="0"/>
            </a:xfrm>
            <a:prstGeom prst="line">
              <a:avLst/>
            </a:prstGeom>
            <a:ln w="19050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9" name="Grupo 88">
              <a:extLst>
                <a:ext uri="{FF2B5EF4-FFF2-40B4-BE49-F238E27FC236}">
                  <a16:creationId xmlns:a16="http://schemas.microsoft.com/office/drawing/2014/main" id="{B676007C-3698-4CB9-9FEC-46E0FE2D7F4F}"/>
                </a:ext>
              </a:extLst>
            </p:cNvPr>
            <p:cNvGrpSpPr/>
            <p:nvPr/>
          </p:nvGrpSpPr>
          <p:grpSpPr>
            <a:xfrm>
              <a:off x="0" y="1163241"/>
              <a:ext cx="9823935" cy="802399"/>
              <a:chOff x="0" y="1163241"/>
              <a:chExt cx="9823935" cy="802399"/>
            </a:xfrm>
          </p:grpSpPr>
          <p:grpSp>
            <p:nvGrpSpPr>
              <p:cNvPr id="91" name="Grupo 90">
                <a:extLst>
                  <a:ext uri="{FF2B5EF4-FFF2-40B4-BE49-F238E27FC236}">
                    <a16:creationId xmlns:a16="http://schemas.microsoft.com/office/drawing/2014/main" id="{893BC304-1CFB-4C04-9259-819DF021F850}"/>
                  </a:ext>
                </a:extLst>
              </p:cNvPr>
              <p:cNvGrpSpPr/>
              <p:nvPr/>
            </p:nvGrpSpPr>
            <p:grpSpPr>
              <a:xfrm>
                <a:off x="0" y="1163241"/>
                <a:ext cx="9823935" cy="802399"/>
                <a:chOff x="0" y="1163241"/>
                <a:chExt cx="9823935" cy="802399"/>
              </a:xfrm>
            </p:grpSpPr>
            <p:sp>
              <p:nvSpPr>
                <p:cNvPr id="93" name="Rectangle 40">
                  <a:extLst>
                    <a:ext uri="{FF2B5EF4-FFF2-40B4-BE49-F238E27FC236}">
                      <a16:creationId xmlns:a16="http://schemas.microsoft.com/office/drawing/2014/main" id="{9231700B-13AA-47F9-99A0-FE688876403C}"/>
                    </a:ext>
                  </a:extLst>
                </p:cNvPr>
                <p:cNvSpPr/>
                <p:nvPr/>
              </p:nvSpPr>
              <p:spPr>
                <a:xfrm>
                  <a:off x="1095375" y="1163241"/>
                  <a:ext cx="100800" cy="154384"/>
                </a:xfrm>
                <a:prstGeom prst="rect">
                  <a:avLst/>
                </a:prstGeom>
                <a:solidFill>
                  <a:srgbClr val="EE7D2E"/>
                </a:solidFill>
                <a:ln>
                  <a:solidFill>
                    <a:srgbClr val="EE7D2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112" name="Rectangle 42">
                  <a:extLst>
                    <a:ext uri="{FF2B5EF4-FFF2-40B4-BE49-F238E27FC236}">
                      <a16:creationId xmlns:a16="http://schemas.microsoft.com/office/drawing/2014/main" id="{78791EC3-014B-4B19-92FA-DFF7E787FA04}"/>
                    </a:ext>
                  </a:extLst>
                </p:cNvPr>
                <p:cNvSpPr/>
                <p:nvPr/>
              </p:nvSpPr>
              <p:spPr>
                <a:xfrm>
                  <a:off x="1095375" y="1317624"/>
                  <a:ext cx="100800" cy="574373"/>
                </a:xfrm>
                <a:prstGeom prst="rect">
                  <a:avLst/>
                </a:prstGeom>
                <a:solidFill>
                  <a:srgbClr val="F6C042"/>
                </a:solidFill>
                <a:ln>
                  <a:solidFill>
                    <a:srgbClr val="F6C04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137" name="Rectangle 38">
                  <a:extLst>
                    <a:ext uri="{FF2B5EF4-FFF2-40B4-BE49-F238E27FC236}">
                      <a16:creationId xmlns:a16="http://schemas.microsoft.com/office/drawing/2014/main" id="{4D620707-D08C-4E07-B79C-E1457444D4CB}"/>
                    </a:ext>
                  </a:extLst>
                </p:cNvPr>
                <p:cNvSpPr/>
                <p:nvPr/>
              </p:nvSpPr>
              <p:spPr>
                <a:xfrm>
                  <a:off x="0" y="1173110"/>
                  <a:ext cx="241710" cy="713692"/>
                </a:xfrm>
                <a:prstGeom prst="rect">
                  <a:avLst/>
                </a:prstGeom>
                <a:solidFill>
                  <a:srgbClr val="00AEEF"/>
                </a:solidFill>
                <a:ln>
                  <a:solidFill>
                    <a:srgbClr val="00AEE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138" name="Rectangle 39">
                  <a:extLst>
                    <a:ext uri="{FF2B5EF4-FFF2-40B4-BE49-F238E27FC236}">
                      <a16:creationId xmlns:a16="http://schemas.microsoft.com/office/drawing/2014/main" id="{A6AC202D-0AA4-478A-A36C-5ED9A2FA5BF2}"/>
                    </a:ext>
                  </a:extLst>
                </p:cNvPr>
                <p:cNvSpPr/>
                <p:nvPr/>
              </p:nvSpPr>
              <p:spPr>
                <a:xfrm>
                  <a:off x="241710" y="1171998"/>
                  <a:ext cx="753372" cy="720000"/>
                </a:xfrm>
                <a:prstGeom prst="rect">
                  <a:avLst/>
                </a:prstGeom>
                <a:solidFill>
                  <a:srgbClr val="002A41"/>
                </a:solidFill>
                <a:ln>
                  <a:solidFill>
                    <a:srgbClr val="002A4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139" name="TextBox 17">
                  <a:extLst>
                    <a:ext uri="{FF2B5EF4-FFF2-40B4-BE49-F238E27FC236}">
                      <a16:creationId xmlns:a16="http://schemas.microsoft.com/office/drawing/2014/main" id="{368CFA09-2963-4B94-89C6-751CC77AFB79}"/>
                    </a:ext>
                  </a:extLst>
                </p:cNvPr>
                <p:cNvSpPr txBox="1"/>
                <p:nvPr/>
              </p:nvSpPr>
              <p:spPr>
                <a:xfrm>
                  <a:off x="1256749" y="1380865"/>
                  <a:ext cx="856718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_tradnl" sz="3200" b="1" dirty="0">
                      <a:solidFill>
                        <a:srgbClr val="00AEEF"/>
                      </a:solidFill>
                      <a:latin typeface="Filson Pro Book" panose="02000000000000000000" pitchFamily="2" charset="77"/>
                    </a:rPr>
                    <a:t>UNIDADES DE LA DIRECCIÓN EJECUTIVA</a:t>
                  </a:r>
                </a:p>
              </p:txBody>
            </p:sp>
          </p:grpSp>
          <p:sp>
            <p:nvSpPr>
              <p:cNvPr id="92" name="TextBox 45">
                <a:extLst>
                  <a:ext uri="{FF2B5EF4-FFF2-40B4-BE49-F238E27FC236}">
                    <a16:creationId xmlns:a16="http://schemas.microsoft.com/office/drawing/2014/main" id="{4A2320DD-0DC7-49BB-94BE-B965DB35F0AC}"/>
                  </a:ext>
                </a:extLst>
              </p:cNvPr>
              <p:cNvSpPr txBox="1"/>
              <p:nvPr/>
            </p:nvSpPr>
            <p:spPr>
              <a:xfrm>
                <a:off x="154944" y="1163241"/>
                <a:ext cx="96372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sz="4400" b="1" dirty="0">
                    <a:solidFill>
                      <a:schemeClr val="bg1"/>
                    </a:solidFill>
                    <a:latin typeface="Filson Pro Book" panose="02000000000000000000" pitchFamily="2" charset="77"/>
                  </a:rPr>
                  <a:t>04</a:t>
                </a:r>
              </a:p>
            </p:txBody>
          </p:sp>
        </p:grpSp>
      </p:grpSp>
      <p:grpSp>
        <p:nvGrpSpPr>
          <p:cNvPr id="140" name="Grupo 139">
            <a:extLst>
              <a:ext uri="{FF2B5EF4-FFF2-40B4-BE49-F238E27FC236}">
                <a16:creationId xmlns:a16="http://schemas.microsoft.com/office/drawing/2014/main" id="{092DFE55-4342-4E6E-BD3C-D2B5099DC3CD}"/>
              </a:ext>
            </a:extLst>
          </p:cNvPr>
          <p:cNvGrpSpPr/>
          <p:nvPr/>
        </p:nvGrpSpPr>
        <p:grpSpPr>
          <a:xfrm>
            <a:off x="0" y="2252504"/>
            <a:ext cx="3234809" cy="523220"/>
            <a:chOff x="3175" y="2245226"/>
            <a:chExt cx="3234809" cy="523220"/>
          </a:xfrm>
        </p:grpSpPr>
        <p:sp>
          <p:nvSpPr>
            <p:cNvPr id="141" name="Rectangle 37">
              <a:extLst>
                <a:ext uri="{FF2B5EF4-FFF2-40B4-BE49-F238E27FC236}">
                  <a16:creationId xmlns:a16="http://schemas.microsoft.com/office/drawing/2014/main" id="{D669AB77-96B4-4BA4-81AB-9C196D9D94BF}"/>
                </a:ext>
              </a:extLst>
            </p:cNvPr>
            <p:cNvSpPr/>
            <p:nvPr/>
          </p:nvSpPr>
          <p:spPr>
            <a:xfrm>
              <a:off x="3175" y="2279394"/>
              <a:ext cx="241535" cy="239670"/>
            </a:xfrm>
            <a:prstGeom prst="rect">
              <a:avLst/>
            </a:prstGeom>
            <a:solidFill>
              <a:srgbClr val="6DCFF6"/>
            </a:solidFill>
            <a:ln>
              <a:solidFill>
                <a:srgbClr val="6DCF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42" name="Rectangle 38">
              <a:extLst>
                <a:ext uri="{FF2B5EF4-FFF2-40B4-BE49-F238E27FC236}">
                  <a16:creationId xmlns:a16="http://schemas.microsoft.com/office/drawing/2014/main" id="{897DDE0F-A076-49FA-B156-AF49E99F83B4}"/>
                </a:ext>
              </a:extLst>
            </p:cNvPr>
            <p:cNvSpPr/>
            <p:nvPr/>
          </p:nvSpPr>
          <p:spPr>
            <a:xfrm>
              <a:off x="244710" y="2279394"/>
              <a:ext cx="2993274" cy="239863"/>
            </a:xfrm>
            <a:prstGeom prst="rect">
              <a:avLst/>
            </a:prstGeom>
            <a:solidFill>
              <a:srgbClr val="0092C8"/>
            </a:solidFill>
            <a:ln>
              <a:solidFill>
                <a:srgbClr val="0092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43" name="TextBox 39">
              <a:extLst>
                <a:ext uri="{FF2B5EF4-FFF2-40B4-BE49-F238E27FC236}">
                  <a16:creationId xmlns:a16="http://schemas.microsoft.com/office/drawing/2014/main" id="{E6749063-3BD3-47C9-AD8D-6EF2DB759A7C}"/>
                </a:ext>
              </a:extLst>
            </p:cNvPr>
            <p:cNvSpPr txBox="1"/>
            <p:nvPr/>
          </p:nvSpPr>
          <p:spPr>
            <a:xfrm>
              <a:off x="191887" y="2245226"/>
              <a:ext cx="29932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>
                  <a:solidFill>
                    <a:schemeClr val="bg1"/>
                  </a:solidFill>
                  <a:latin typeface="Gotham Medium" panose="02000604030000020004" pitchFamily="2" charset="0"/>
                </a:rPr>
                <a:t>UNIDAD INFRAESTRUCTURA FÍSICA</a:t>
              </a:r>
            </a:p>
          </p:txBody>
        </p:sp>
      </p:grpSp>
      <p:grpSp>
        <p:nvGrpSpPr>
          <p:cNvPr id="66" name="Grupo 65">
            <a:extLst>
              <a:ext uri="{FF2B5EF4-FFF2-40B4-BE49-F238E27FC236}">
                <a16:creationId xmlns:a16="http://schemas.microsoft.com/office/drawing/2014/main" id="{2BB2438C-487F-4961-95E8-5F4AB312B315}"/>
              </a:ext>
            </a:extLst>
          </p:cNvPr>
          <p:cNvGrpSpPr/>
          <p:nvPr/>
        </p:nvGrpSpPr>
        <p:grpSpPr>
          <a:xfrm>
            <a:off x="804672" y="2711650"/>
            <a:ext cx="1271816" cy="307777"/>
            <a:chOff x="804672" y="2821378"/>
            <a:chExt cx="1271816" cy="307777"/>
          </a:xfrm>
        </p:grpSpPr>
        <p:cxnSp>
          <p:nvCxnSpPr>
            <p:cNvPr id="67" name="Straight Connector 65">
              <a:extLst>
                <a:ext uri="{FF2B5EF4-FFF2-40B4-BE49-F238E27FC236}">
                  <a16:creationId xmlns:a16="http://schemas.microsoft.com/office/drawing/2014/main" id="{2657ABF9-4660-4756-97B0-7E11BF7781E7}"/>
                </a:ext>
              </a:extLst>
            </p:cNvPr>
            <p:cNvCxnSpPr>
              <a:cxnSpLocks/>
            </p:cNvCxnSpPr>
            <p:nvPr/>
          </p:nvCxnSpPr>
          <p:spPr>
            <a:xfrm>
              <a:off x="856010" y="2876496"/>
              <a:ext cx="0" cy="180000"/>
            </a:xfrm>
            <a:prstGeom prst="line">
              <a:avLst/>
            </a:prstGeom>
            <a:ln w="57150" cap="rnd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upo 67">
              <a:extLst>
                <a:ext uri="{FF2B5EF4-FFF2-40B4-BE49-F238E27FC236}">
                  <a16:creationId xmlns:a16="http://schemas.microsoft.com/office/drawing/2014/main" id="{EF608857-3A2B-4B8B-9812-52A98A673A5C}"/>
                </a:ext>
              </a:extLst>
            </p:cNvPr>
            <p:cNvGrpSpPr/>
            <p:nvPr/>
          </p:nvGrpSpPr>
          <p:grpSpPr>
            <a:xfrm>
              <a:off x="804672" y="2821378"/>
              <a:ext cx="1271816" cy="307777"/>
              <a:chOff x="804672" y="2821378"/>
              <a:chExt cx="1271816" cy="307777"/>
            </a:xfrm>
          </p:grpSpPr>
          <p:sp>
            <p:nvSpPr>
              <p:cNvPr id="69" name="TextBox 22">
                <a:extLst>
                  <a:ext uri="{FF2B5EF4-FFF2-40B4-BE49-F238E27FC236}">
                    <a16:creationId xmlns:a16="http://schemas.microsoft.com/office/drawing/2014/main" id="{9B6EDF53-80C7-4AC2-AF43-51C1AD334667}"/>
                  </a:ext>
                </a:extLst>
              </p:cNvPr>
              <p:cNvSpPr txBox="1"/>
              <p:nvPr/>
            </p:nvSpPr>
            <p:spPr>
              <a:xfrm>
                <a:off x="912669" y="2821378"/>
                <a:ext cx="11638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CO" sz="1400" dirty="0">
                    <a:solidFill>
                      <a:srgbClr val="004960"/>
                    </a:solidFill>
                    <a:latin typeface="Gotham Book" panose="02000604040000020004" pitchFamily="2" charset="0"/>
                    <a:ea typeface="Calibri" panose="020F0502020204030204" pitchFamily="34" charset="0"/>
                  </a:rPr>
                  <a:t>Estructura</a:t>
                </a:r>
                <a:endParaRPr lang="es-MX" sz="1400" dirty="0">
                  <a:latin typeface="Gotham Medium" panose="02000604030000020004" pitchFamily="2" charset="0"/>
                </a:endParaRPr>
              </a:p>
            </p:txBody>
          </p:sp>
          <p:grpSp>
            <p:nvGrpSpPr>
              <p:cNvPr id="70" name="Group 66">
                <a:extLst>
                  <a:ext uri="{FF2B5EF4-FFF2-40B4-BE49-F238E27FC236}">
                    <a16:creationId xmlns:a16="http://schemas.microsoft.com/office/drawing/2014/main" id="{5696FF6B-FF5D-4CC5-9926-683765C61E03}"/>
                  </a:ext>
                </a:extLst>
              </p:cNvPr>
              <p:cNvGrpSpPr/>
              <p:nvPr/>
            </p:nvGrpSpPr>
            <p:grpSpPr>
              <a:xfrm>
                <a:off x="804672" y="2921518"/>
                <a:ext cx="102678" cy="109440"/>
                <a:chOff x="4200892" y="4432105"/>
                <a:chExt cx="109440" cy="109440"/>
              </a:xfrm>
            </p:grpSpPr>
            <p:grpSp>
              <p:nvGrpSpPr>
                <p:cNvPr id="71" name="Group 67">
                  <a:extLst>
                    <a:ext uri="{FF2B5EF4-FFF2-40B4-BE49-F238E27FC236}">
                      <a16:creationId xmlns:a16="http://schemas.microsoft.com/office/drawing/2014/main" id="{712EC99F-33F9-4D4D-96FC-1A308789241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0800000">
                  <a:off x="4210817" y="4439517"/>
                  <a:ext cx="89587" cy="90000"/>
                  <a:chOff x="3994150" y="4504881"/>
                  <a:chExt cx="108000" cy="108498"/>
                </a:xfrm>
              </p:grpSpPr>
              <p:sp>
                <p:nvSpPr>
                  <p:cNvPr id="77" name="Pie 70">
                    <a:extLst>
                      <a:ext uri="{FF2B5EF4-FFF2-40B4-BE49-F238E27FC236}">
                        <a16:creationId xmlns:a16="http://schemas.microsoft.com/office/drawing/2014/main" id="{59D9BB36-0EC9-498C-880E-0203632F1722}"/>
                      </a:ext>
                    </a:extLst>
                  </p:cNvPr>
                  <p:cNvSpPr/>
                  <p:nvPr/>
                </p:nvSpPr>
                <p:spPr>
                  <a:xfrm>
                    <a:off x="3994150" y="4504881"/>
                    <a:ext cx="108000" cy="108000"/>
                  </a:xfrm>
                  <a:prstGeom prst="pie">
                    <a:avLst>
                      <a:gd name="adj1" fmla="val 5400000"/>
                      <a:gd name="adj2" fmla="val 16200000"/>
                    </a:avLst>
                  </a:prstGeom>
                  <a:solidFill>
                    <a:srgbClr val="C2E6E4"/>
                  </a:solidFill>
                  <a:ln w="254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8" name="Pie 71">
                    <a:extLst>
                      <a:ext uri="{FF2B5EF4-FFF2-40B4-BE49-F238E27FC236}">
                        <a16:creationId xmlns:a16="http://schemas.microsoft.com/office/drawing/2014/main" id="{8C8206E4-5F23-4453-B829-931D02AA3D6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994150" y="4505379"/>
                    <a:ext cx="108000" cy="108000"/>
                  </a:xfrm>
                  <a:prstGeom prst="pie">
                    <a:avLst>
                      <a:gd name="adj1" fmla="val 5400000"/>
                      <a:gd name="adj2" fmla="val 16200000"/>
                    </a:avLst>
                  </a:prstGeom>
                  <a:solidFill>
                    <a:srgbClr val="A0DADD"/>
                  </a:solidFill>
                  <a:ln w="254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72" name="Arc 68">
                  <a:extLst>
                    <a:ext uri="{FF2B5EF4-FFF2-40B4-BE49-F238E27FC236}">
                      <a16:creationId xmlns:a16="http://schemas.microsoft.com/office/drawing/2014/main" id="{8C7E3098-F7FE-460E-A89A-2239810A42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00892" y="4432105"/>
                  <a:ext cx="109440" cy="109440"/>
                </a:xfrm>
                <a:prstGeom prst="arc">
                  <a:avLst>
                    <a:gd name="adj1" fmla="val 16200000"/>
                    <a:gd name="adj2" fmla="val 5562293"/>
                  </a:avLst>
                </a:prstGeom>
                <a:ln w="28575">
                  <a:solidFill>
                    <a:srgbClr val="00AEE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74" name="Arc 69">
                  <a:extLst>
                    <a:ext uri="{FF2B5EF4-FFF2-40B4-BE49-F238E27FC236}">
                      <a16:creationId xmlns:a16="http://schemas.microsoft.com/office/drawing/2014/main" id="{FD5D620A-F72A-40D8-AA11-744D75B8BD0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4200892" y="4432105"/>
                  <a:ext cx="109440" cy="109440"/>
                </a:xfrm>
                <a:prstGeom prst="arc">
                  <a:avLst>
                    <a:gd name="adj1" fmla="val 16200000"/>
                    <a:gd name="adj2" fmla="val 5562293"/>
                  </a:avLst>
                </a:prstGeom>
                <a:ln w="28575">
                  <a:solidFill>
                    <a:srgbClr val="0092C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</p:grpSp>
        </p:grpSp>
      </p:grpSp>
      <p:grpSp>
        <p:nvGrpSpPr>
          <p:cNvPr id="79" name="Grupo 78">
            <a:extLst>
              <a:ext uri="{FF2B5EF4-FFF2-40B4-BE49-F238E27FC236}">
                <a16:creationId xmlns:a16="http://schemas.microsoft.com/office/drawing/2014/main" id="{F8B4C14E-000B-4A96-97EF-B5CC137AA5B6}"/>
              </a:ext>
            </a:extLst>
          </p:cNvPr>
          <p:cNvGrpSpPr/>
          <p:nvPr/>
        </p:nvGrpSpPr>
        <p:grpSpPr>
          <a:xfrm>
            <a:off x="4647988" y="2719097"/>
            <a:ext cx="1271816" cy="3719713"/>
            <a:chOff x="5226197" y="2806111"/>
            <a:chExt cx="1271816" cy="3719713"/>
          </a:xfrm>
        </p:grpSpPr>
        <p:cxnSp>
          <p:nvCxnSpPr>
            <p:cNvPr id="83" name="Straight Connector 65">
              <a:extLst>
                <a:ext uri="{FF2B5EF4-FFF2-40B4-BE49-F238E27FC236}">
                  <a16:creationId xmlns:a16="http://schemas.microsoft.com/office/drawing/2014/main" id="{AE98A3CC-F525-42DA-92AA-2560E32EC740}"/>
                </a:ext>
              </a:extLst>
            </p:cNvPr>
            <p:cNvCxnSpPr>
              <a:cxnSpLocks/>
            </p:cNvCxnSpPr>
            <p:nvPr/>
          </p:nvCxnSpPr>
          <p:spPr>
            <a:xfrm>
              <a:off x="5269747" y="2889824"/>
              <a:ext cx="0" cy="3636000"/>
            </a:xfrm>
            <a:prstGeom prst="line">
              <a:avLst/>
            </a:prstGeom>
            <a:ln w="57150" cap="rnd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22">
              <a:extLst>
                <a:ext uri="{FF2B5EF4-FFF2-40B4-BE49-F238E27FC236}">
                  <a16:creationId xmlns:a16="http://schemas.microsoft.com/office/drawing/2014/main" id="{2AC3988E-83DC-46A1-B792-316B194F239F}"/>
                </a:ext>
              </a:extLst>
            </p:cNvPr>
            <p:cNvSpPr txBox="1"/>
            <p:nvPr/>
          </p:nvSpPr>
          <p:spPr>
            <a:xfrm>
              <a:off x="5334194" y="2806111"/>
              <a:ext cx="11638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O" sz="1400" dirty="0">
                  <a:solidFill>
                    <a:srgbClr val="004960"/>
                  </a:solidFill>
                  <a:latin typeface="Gotham Book" panose="02000604040000020004" pitchFamily="2" charset="0"/>
                  <a:ea typeface="Calibri" panose="020F0502020204030204" pitchFamily="34" charset="0"/>
                </a:rPr>
                <a:t>Funciones</a:t>
              </a:r>
              <a:endParaRPr lang="es-MX" sz="1400" dirty="0">
                <a:latin typeface="Gotham Medium" panose="02000604030000020004" pitchFamily="2" charset="0"/>
              </a:endParaRPr>
            </a:p>
          </p:txBody>
        </p:sp>
        <p:grpSp>
          <p:nvGrpSpPr>
            <p:cNvPr id="113" name="Group 66">
              <a:extLst>
                <a:ext uri="{FF2B5EF4-FFF2-40B4-BE49-F238E27FC236}">
                  <a16:creationId xmlns:a16="http://schemas.microsoft.com/office/drawing/2014/main" id="{ABCEA286-F60D-46B0-8137-91055F81C8D9}"/>
                </a:ext>
              </a:extLst>
            </p:cNvPr>
            <p:cNvGrpSpPr/>
            <p:nvPr/>
          </p:nvGrpSpPr>
          <p:grpSpPr>
            <a:xfrm>
              <a:off x="5226197" y="2918443"/>
              <a:ext cx="102678" cy="109440"/>
              <a:chOff x="4200892" y="4432105"/>
              <a:chExt cx="109440" cy="109440"/>
            </a:xfrm>
          </p:grpSpPr>
          <p:grpSp>
            <p:nvGrpSpPr>
              <p:cNvPr id="115" name="Group 67">
                <a:extLst>
                  <a:ext uri="{FF2B5EF4-FFF2-40B4-BE49-F238E27FC236}">
                    <a16:creationId xmlns:a16="http://schemas.microsoft.com/office/drawing/2014/main" id="{ACAF7FF6-5696-4856-B333-5A44CA5A5CD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4210817" y="4439517"/>
                <a:ext cx="89587" cy="90000"/>
                <a:chOff x="3994150" y="4504881"/>
                <a:chExt cx="108000" cy="108498"/>
              </a:xfrm>
            </p:grpSpPr>
            <p:sp>
              <p:nvSpPr>
                <p:cNvPr id="121" name="Pie 70">
                  <a:extLst>
                    <a:ext uri="{FF2B5EF4-FFF2-40B4-BE49-F238E27FC236}">
                      <a16:creationId xmlns:a16="http://schemas.microsoft.com/office/drawing/2014/main" id="{D2579CD0-B547-4678-A134-106ECA03D60B}"/>
                    </a:ext>
                  </a:extLst>
                </p:cNvPr>
                <p:cNvSpPr/>
                <p:nvPr/>
              </p:nvSpPr>
              <p:spPr>
                <a:xfrm>
                  <a:off x="3994150" y="4504881"/>
                  <a:ext cx="108000" cy="108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solidFill>
                  <a:srgbClr val="C2E6E4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2" name="Pie 71">
                  <a:extLst>
                    <a:ext uri="{FF2B5EF4-FFF2-40B4-BE49-F238E27FC236}">
                      <a16:creationId xmlns:a16="http://schemas.microsoft.com/office/drawing/2014/main" id="{6F0639DD-9AC5-475E-9F8E-2457095E377D}"/>
                    </a:ext>
                  </a:extLst>
                </p:cNvPr>
                <p:cNvSpPr/>
                <p:nvPr/>
              </p:nvSpPr>
              <p:spPr>
                <a:xfrm rot="10800000">
                  <a:off x="3994150" y="4505379"/>
                  <a:ext cx="108000" cy="108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solidFill>
                  <a:srgbClr val="A0DADD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16" name="Arc 68">
                <a:extLst>
                  <a:ext uri="{FF2B5EF4-FFF2-40B4-BE49-F238E27FC236}">
                    <a16:creationId xmlns:a16="http://schemas.microsoft.com/office/drawing/2014/main" id="{DC1F4501-B6E1-4E83-91F7-3F09B0F056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00892" y="4432105"/>
                <a:ext cx="109440" cy="109440"/>
              </a:xfrm>
              <a:prstGeom prst="arc">
                <a:avLst>
                  <a:gd name="adj1" fmla="val 16200000"/>
                  <a:gd name="adj2" fmla="val 5562293"/>
                </a:avLst>
              </a:prstGeom>
              <a:ln w="28575">
                <a:solidFill>
                  <a:srgbClr val="00AE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117" name="Arc 69">
                <a:extLst>
                  <a:ext uri="{FF2B5EF4-FFF2-40B4-BE49-F238E27FC236}">
                    <a16:creationId xmlns:a16="http://schemas.microsoft.com/office/drawing/2014/main" id="{23DE6A40-E879-41CB-ACF0-84804CE7334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200892" y="4432105"/>
                <a:ext cx="109440" cy="109440"/>
              </a:xfrm>
              <a:prstGeom prst="arc">
                <a:avLst>
                  <a:gd name="adj1" fmla="val 16200000"/>
                  <a:gd name="adj2" fmla="val 5562293"/>
                </a:avLst>
              </a:prstGeom>
              <a:ln w="28575">
                <a:solidFill>
                  <a:srgbClr val="0092C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</p:grpSp>
      </p:grpSp>
      <p:grpSp>
        <p:nvGrpSpPr>
          <p:cNvPr id="123" name="Group 66">
            <a:extLst>
              <a:ext uri="{FF2B5EF4-FFF2-40B4-BE49-F238E27FC236}">
                <a16:creationId xmlns:a16="http://schemas.microsoft.com/office/drawing/2014/main" id="{30076319-C43E-41F6-8411-E408ECD97D2F}"/>
              </a:ext>
            </a:extLst>
          </p:cNvPr>
          <p:cNvGrpSpPr/>
          <p:nvPr/>
        </p:nvGrpSpPr>
        <p:grpSpPr>
          <a:xfrm>
            <a:off x="4979661" y="3168832"/>
            <a:ext cx="102678" cy="109440"/>
            <a:chOff x="4200892" y="4432105"/>
            <a:chExt cx="109440" cy="109440"/>
          </a:xfrm>
        </p:grpSpPr>
        <p:grpSp>
          <p:nvGrpSpPr>
            <p:cNvPr id="124" name="Group 67">
              <a:extLst>
                <a:ext uri="{FF2B5EF4-FFF2-40B4-BE49-F238E27FC236}">
                  <a16:creationId xmlns:a16="http://schemas.microsoft.com/office/drawing/2014/main" id="{C7561514-F335-4D6D-90F3-1CA0F08AFE40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128" name="Pie 70">
                <a:extLst>
                  <a:ext uri="{FF2B5EF4-FFF2-40B4-BE49-F238E27FC236}">
                    <a16:creationId xmlns:a16="http://schemas.microsoft.com/office/drawing/2014/main" id="{5A897874-1983-4575-A555-CFE10FD77ECF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9" name="Pie 71">
                <a:extLst>
                  <a:ext uri="{FF2B5EF4-FFF2-40B4-BE49-F238E27FC236}">
                    <a16:creationId xmlns:a16="http://schemas.microsoft.com/office/drawing/2014/main" id="{2081E074-84EC-4F2B-B4AD-D975D5E267A3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5" name="Arc 68">
              <a:extLst>
                <a:ext uri="{FF2B5EF4-FFF2-40B4-BE49-F238E27FC236}">
                  <a16:creationId xmlns:a16="http://schemas.microsoft.com/office/drawing/2014/main" id="{7C43D841-B906-45F3-99A9-F4F3614583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26" name="Arc 69">
              <a:extLst>
                <a:ext uri="{FF2B5EF4-FFF2-40B4-BE49-F238E27FC236}">
                  <a16:creationId xmlns:a16="http://schemas.microsoft.com/office/drawing/2014/main" id="{5705D488-45B3-4BBB-987D-9D65AE39FA3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155" name="Group 66">
            <a:extLst>
              <a:ext uri="{FF2B5EF4-FFF2-40B4-BE49-F238E27FC236}">
                <a16:creationId xmlns:a16="http://schemas.microsoft.com/office/drawing/2014/main" id="{6E548F97-4B55-451A-8AB5-2B8873632A82}"/>
              </a:ext>
            </a:extLst>
          </p:cNvPr>
          <p:cNvGrpSpPr/>
          <p:nvPr/>
        </p:nvGrpSpPr>
        <p:grpSpPr>
          <a:xfrm>
            <a:off x="4986475" y="3902402"/>
            <a:ext cx="102678" cy="109440"/>
            <a:chOff x="4200892" y="4432105"/>
            <a:chExt cx="109440" cy="109440"/>
          </a:xfrm>
        </p:grpSpPr>
        <p:grpSp>
          <p:nvGrpSpPr>
            <p:cNvPr id="156" name="Group 67">
              <a:extLst>
                <a:ext uri="{FF2B5EF4-FFF2-40B4-BE49-F238E27FC236}">
                  <a16:creationId xmlns:a16="http://schemas.microsoft.com/office/drawing/2014/main" id="{0CF65CC3-FDD6-4796-8468-5A3E6B7F9DA1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159" name="Pie 70">
                <a:extLst>
                  <a:ext uri="{FF2B5EF4-FFF2-40B4-BE49-F238E27FC236}">
                    <a16:creationId xmlns:a16="http://schemas.microsoft.com/office/drawing/2014/main" id="{AEE56722-4CC8-45F0-9B47-78662498CD0C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Pie 71">
                <a:extLst>
                  <a:ext uri="{FF2B5EF4-FFF2-40B4-BE49-F238E27FC236}">
                    <a16:creationId xmlns:a16="http://schemas.microsoft.com/office/drawing/2014/main" id="{1A9C9E99-8E70-41C1-90F6-DB236CA80B11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7" name="Arc 68">
              <a:extLst>
                <a:ext uri="{FF2B5EF4-FFF2-40B4-BE49-F238E27FC236}">
                  <a16:creationId xmlns:a16="http://schemas.microsoft.com/office/drawing/2014/main" id="{85872B96-19F8-481F-AF4E-93275E4172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58" name="Arc 69">
              <a:extLst>
                <a:ext uri="{FF2B5EF4-FFF2-40B4-BE49-F238E27FC236}">
                  <a16:creationId xmlns:a16="http://schemas.microsoft.com/office/drawing/2014/main" id="{99AFB2A9-244E-45D5-B852-75CFBA893116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161" name="Group 66">
            <a:extLst>
              <a:ext uri="{FF2B5EF4-FFF2-40B4-BE49-F238E27FC236}">
                <a16:creationId xmlns:a16="http://schemas.microsoft.com/office/drawing/2014/main" id="{25BB6A82-5088-4A86-BF11-E4EFBD6985D3}"/>
              </a:ext>
            </a:extLst>
          </p:cNvPr>
          <p:cNvGrpSpPr/>
          <p:nvPr/>
        </p:nvGrpSpPr>
        <p:grpSpPr>
          <a:xfrm>
            <a:off x="4993724" y="4450470"/>
            <a:ext cx="102678" cy="109440"/>
            <a:chOff x="4200892" y="4432105"/>
            <a:chExt cx="109440" cy="109440"/>
          </a:xfrm>
        </p:grpSpPr>
        <p:grpSp>
          <p:nvGrpSpPr>
            <p:cNvPr id="162" name="Group 67">
              <a:extLst>
                <a:ext uri="{FF2B5EF4-FFF2-40B4-BE49-F238E27FC236}">
                  <a16:creationId xmlns:a16="http://schemas.microsoft.com/office/drawing/2014/main" id="{6A015424-F0E2-4B35-B570-C6F094E35FBA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165" name="Pie 70">
                <a:extLst>
                  <a:ext uri="{FF2B5EF4-FFF2-40B4-BE49-F238E27FC236}">
                    <a16:creationId xmlns:a16="http://schemas.microsoft.com/office/drawing/2014/main" id="{F6B091A4-8EBA-43F0-875C-1639AE419350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Pie 71">
                <a:extLst>
                  <a:ext uri="{FF2B5EF4-FFF2-40B4-BE49-F238E27FC236}">
                    <a16:creationId xmlns:a16="http://schemas.microsoft.com/office/drawing/2014/main" id="{FB4F34FC-0208-4057-A040-C2CDD38FA980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3" name="Arc 68">
              <a:extLst>
                <a:ext uri="{FF2B5EF4-FFF2-40B4-BE49-F238E27FC236}">
                  <a16:creationId xmlns:a16="http://schemas.microsoft.com/office/drawing/2014/main" id="{483BE19D-7938-4C60-973C-7BD3D83657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64" name="Arc 69">
              <a:extLst>
                <a:ext uri="{FF2B5EF4-FFF2-40B4-BE49-F238E27FC236}">
                  <a16:creationId xmlns:a16="http://schemas.microsoft.com/office/drawing/2014/main" id="{E22EF831-09BA-4DA8-9A72-F652D7895CBD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167" name="Group 66">
            <a:extLst>
              <a:ext uri="{FF2B5EF4-FFF2-40B4-BE49-F238E27FC236}">
                <a16:creationId xmlns:a16="http://schemas.microsoft.com/office/drawing/2014/main" id="{147CF831-2084-4291-ACAB-B404DED373C5}"/>
              </a:ext>
            </a:extLst>
          </p:cNvPr>
          <p:cNvGrpSpPr/>
          <p:nvPr/>
        </p:nvGrpSpPr>
        <p:grpSpPr>
          <a:xfrm>
            <a:off x="4986475" y="5178679"/>
            <a:ext cx="102678" cy="109440"/>
            <a:chOff x="4200892" y="4432105"/>
            <a:chExt cx="109440" cy="109440"/>
          </a:xfrm>
        </p:grpSpPr>
        <p:grpSp>
          <p:nvGrpSpPr>
            <p:cNvPr id="168" name="Group 67">
              <a:extLst>
                <a:ext uri="{FF2B5EF4-FFF2-40B4-BE49-F238E27FC236}">
                  <a16:creationId xmlns:a16="http://schemas.microsoft.com/office/drawing/2014/main" id="{6F0AD9F3-25EA-4494-803A-FA7F85B79A88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171" name="Pie 70">
                <a:extLst>
                  <a:ext uri="{FF2B5EF4-FFF2-40B4-BE49-F238E27FC236}">
                    <a16:creationId xmlns:a16="http://schemas.microsoft.com/office/drawing/2014/main" id="{B12F4F57-9E8B-421E-943A-5DEF70FE5531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2" name="Pie 71">
                <a:extLst>
                  <a:ext uri="{FF2B5EF4-FFF2-40B4-BE49-F238E27FC236}">
                    <a16:creationId xmlns:a16="http://schemas.microsoft.com/office/drawing/2014/main" id="{D5DBBE61-099B-458E-AEBC-4B9203D6F464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9" name="Arc 68">
              <a:extLst>
                <a:ext uri="{FF2B5EF4-FFF2-40B4-BE49-F238E27FC236}">
                  <a16:creationId xmlns:a16="http://schemas.microsoft.com/office/drawing/2014/main" id="{C60D347D-73EF-4C4E-89D2-2A5B89F232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70" name="Arc 69">
              <a:extLst>
                <a:ext uri="{FF2B5EF4-FFF2-40B4-BE49-F238E27FC236}">
                  <a16:creationId xmlns:a16="http://schemas.microsoft.com/office/drawing/2014/main" id="{57DE1C23-858B-461D-8A9E-D6336535C29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173" name="Group 66">
            <a:extLst>
              <a:ext uri="{FF2B5EF4-FFF2-40B4-BE49-F238E27FC236}">
                <a16:creationId xmlns:a16="http://schemas.microsoft.com/office/drawing/2014/main" id="{A5419399-5B5F-47DB-9DE9-5DFE4D68EB91}"/>
              </a:ext>
            </a:extLst>
          </p:cNvPr>
          <p:cNvGrpSpPr/>
          <p:nvPr/>
        </p:nvGrpSpPr>
        <p:grpSpPr>
          <a:xfrm>
            <a:off x="4993722" y="5928786"/>
            <a:ext cx="102678" cy="109440"/>
            <a:chOff x="4200892" y="4432105"/>
            <a:chExt cx="109440" cy="109440"/>
          </a:xfrm>
        </p:grpSpPr>
        <p:grpSp>
          <p:nvGrpSpPr>
            <p:cNvPr id="174" name="Group 67">
              <a:extLst>
                <a:ext uri="{FF2B5EF4-FFF2-40B4-BE49-F238E27FC236}">
                  <a16:creationId xmlns:a16="http://schemas.microsoft.com/office/drawing/2014/main" id="{99334949-2AF6-4420-8DD3-0E7C90A5C6C5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177" name="Pie 70">
                <a:extLst>
                  <a:ext uri="{FF2B5EF4-FFF2-40B4-BE49-F238E27FC236}">
                    <a16:creationId xmlns:a16="http://schemas.microsoft.com/office/drawing/2014/main" id="{BBEB2857-FFB9-4842-B1DB-89E748BA6F99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Pie 71">
                <a:extLst>
                  <a:ext uri="{FF2B5EF4-FFF2-40B4-BE49-F238E27FC236}">
                    <a16:creationId xmlns:a16="http://schemas.microsoft.com/office/drawing/2014/main" id="{227A1C8C-34AF-41FF-B10C-FEE2B7549C34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5" name="Arc 68">
              <a:extLst>
                <a:ext uri="{FF2B5EF4-FFF2-40B4-BE49-F238E27FC236}">
                  <a16:creationId xmlns:a16="http://schemas.microsoft.com/office/drawing/2014/main" id="{AC505A8E-7DCD-4CB8-875B-1CEAE29D10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76" name="Arc 69">
              <a:extLst>
                <a:ext uri="{FF2B5EF4-FFF2-40B4-BE49-F238E27FC236}">
                  <a16:creationId xmlns:a16="http://schemas.microsoft.com/office/drawing/2014/main" id="{6D8B0F9B-A05C-4468-BC93-239881025D1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</p:spTree>
    <p:extLst>
      <p:ext uri="{BB962C8B-B14F-4D97-AF65-F5344CB8AC3E}">
        <p14:creationId xmlns:p14="http://schemas.microsoft.com/office/powerpoint/2010/main" val="468554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Box 22">
            <a:extLst>
              <a:ext uri="{FF2B5EF4-FFF2-40B4-BE49-F238E27FC236}">
                <a16:creationId xmlns:a16="http://schemas.microsoft.com/office/drawing/2014/main" id="{E040E966-99F8-4CE6-98B7-2C540C22EA82}"/>
              </a:ext>
            </a:extLst>
          </p:cNvPr>
          <p:cNvSpPr txBox="1"/>
          <p:nvPr/>
        </p:nvSpPr>
        <p:spPr>
          <a:xfrm>
            <a:off x="5116571" y="3080249"/>
            <a:ext cx="593733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200" dirty="0">
                <a:latin typeface="Gotham Medium" panose="02000604030000020004" pitchFamily="2" charset="0"/>
              </a:rPr>
              <a:t>Asegurar la operación eficiente de la infraestructura de los sistemas informáticos, incluyendo la infraestructura de software la infraestructura de hardware, las comunicaciones , y los servicios relacionados.</a:t>
            </a:r>
          </a:p>
          <a:p>
            <a:pPr algn="just"/>
            <a:endParaRPr lang="es-CO" sz="1200" dirty="0">
              <a:latin typeface="Gotham Medium" panose="02000604030000020004" pitchFamily="2" charset="0"/>
            </a:endParaRPr>
          </a:p>
          <a:p>
            <a:pPr algn="just"/>
            <a:r>
              <a:rPr lang="es-CO" sz="1200" dirty="0">
                <a:latin typeface="Gotham Medium" panose="02000604030000020004" pitchFamily="2" charset="0"/>
              </a:rPr>
              <a:t>Coordinar con la División de Presupuesto la planeación, ejecución y control del presupuesto relacionado con infraestructura de los sistemas informáticos de la Rama Judicial</a:t>
            </a:r>
          </a:p>
          <a:p>
            <a:pPr algn="just"/>
            <a:endParaRPr lang="es-CO" sz="1200" dirty="0">
              <a:latin typeface="Gotham Medium" panose="02000604030000020004" pitchFamily="2" charset="0"/>
            </a:endParaRPr>
          </a:p>
          <a:p>
            <a:pPr algn="just"/>
            <a:r>
              <a:rPr lang="es-CO" sz="1200" dirty="0">
                <a:latin typeface="Gotham Medium" panose="02000604030000020004" pitchFamily="2" charset="0"/>
              </a:rPr>
              <a:t>Proveer, coordinar y/o implementar los servicios de soporte y mantenimiento relacionados con la operación de la infraestructura de los sistemas informáticos de la Rama Judicial</a:t>
            </a:r>
          </a:p>
          <a:p>
            <a:pPr algn="just"/>
            <a:endParaRPr lang="es-CO" sz="1200" dirty="0">
              <a:latin typeface="Gotham Medium" panose="02000604030000020004" pitchFamily="2" charset="0"/>
            </a:endParaRPr>
          </a:p>
          <a:p>
            <a:pPr algn="just"/>
            <a:r>
              <a:rPr lang="es-CO" sz="1200" dirty="0">
                <a:latin typeface="Gotham Medium" panose="02000604030000020004" pitchFamily="2" charset="0"/>
              </a:rPr>
              <a:t>Estudiar, analizar, evaluar y recomendar al Director Ejecutivo las propuestas de mejoramiento y modernización de los componentes de la infraestructura de los sistemas informáticos, de conformidad con su competencia.</a:t>
            </a:r>
          </a:p>
          <a:p>
            <a:pPr algn="just"/>
            <a:endParaRPr lang="es-CO" sz="1200" dirty="0">
              <a:latin typeface="Gotham Medium" panose="02000604030000020004" pitchFamily="2" charset="0"/>
            </a:endParaRPr>
          </a:p>
          <a:p>
            <a:pPr algn="just"/>
            <a:r>
              <a:rPr lang="es-CO" sz="1200" dirty="0">
                <a:latin typeface="Gotham Medium" panose="02000604030000020004" pitchFamily="2" charset="0"/>
              </a:rPr>
              <a:t>Planear las adquisiciones de servicios relacionados con la operación e infraestructura informática, en coordinación con la Unidad de Compras Públicas.</a:t>
            </a:r>
          </a:p>
          <a:p>
            <a:pPr algn="just"/>
            <a:endParaRPr lang="es-CO" sz="1100" dirty="0">
              <a:latin typeface="Gotham Medium" panose="02000604030000020004" pitchFamily="2" charset="0"/>
            </a:endParaRPr>
          </a:p>
          <a:p>
            <a:pPr algn="just"/>
            <a:endParaRPr lang="es-CO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EF8DB9E4-4B94-40EC-8CFA-3D4EFFB81F9A}"/>
              </a:ext>
            </a:extLst>
          </p:cNvPr>
          <p:cNvGrpSpPr/>
          <p:nvPr/>
        </p:nvGrpSpPr>
        <p:grpSpPr>
          <a:xfrm>
            <a:off x="1196175" y="3262467"/>
            <a:ext cx="2715659" cy="2488143"/>
            <a:chOff x="519883" y="3581915"/>
            <a:chExt cx="2715659" cy="2488143"/>
          </a:xfrm>
        </p:grpSpPr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615ED45D-7A45-4A4E-A596-AA3D581916A7}"/>
                </a:ext>
              </a:extLst>
            </p:cNvPr>
            <p:cNvGrpSpPr/>
            <p:nvPr/>
          </p:nvGrpSpPr>
          <p:grpSpPr>
            <a:xfrm>
              <a:off x="519883" y="3581915"/>
              <a:ext cx="2715659" cy="2488143"/>
              <a:chOff x="519883" y="3581915"/>
              <a:chExt cx="2715659" cy="2488143"/>
            </a:xfrm>
          </p:grpSpPr>
          <p:sp>
            <p:nvSpPr>
              <p:cNvPr id="78" name="TextBox 39">
                <a:extLst>
                  <a:ext uri="{FF2B5EF4-FFF2-40B4-BE49-F238E27FC236}">
                    <a16:creationId xmlns:a16="http://schemas.microsoft.com/office/drawing/2014/main" id="{D5AFABDF-D62C-43D3-8CD4-924F736AFADE}"/>
                  </a:ext>
                </a:extLst>
              </p:cNvPr>
              <p:cNvSpPr txBox="1"/>
              <p:nvPr/>
            </p:nvSpPr>
            <p:spPr>
              <a:xfrm>
                <a:off x="519883" y="3581915"/>
                <a:ext cx="1223268" cy="432000"/>
              </a:xfrm>
              <a:prstGeom prst="rect">
                <a:avLst/>
              </a:prstGeom>
              <a:noFill/>
              <a:ln w="19050">
                <a:solidFill>
                  <a:srgbClr val="00AEEF"/>
                </a:solidFill>
                <a:prstDash val="sysDot"/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CO"/>
                </a:defPPr>
                <a:lvl1pPr algn="ctr">
                  <a:defRPr sz="1200">
                    <a:solidFill>
                      <a:srgbClr val="6D6E71"/>
                    </a:solidFill>
                    <a:latin typeface="Gotham Medium" panose="02000604030000020004" pitchFamily="2" charset="0"/>
                  </a:defRPr>
                </a:lvl1pPr>
              </a:lstStyle>
              <a:p>
                <a:r>
                  <a:rPr lang="es-ES_tradnl" sz="1100" dirty="0"/>
                  <a:t>Unidad </a:t>
                </a:r>
                <a:r>
                  <a:rPr lang="es-ES_tradnl" sz="1100"/>
                  <a:t>de Informática</a:t>
                </a:r>
                <a:endParaRPr lang="es-ES_tradnl" sz="1100" dirty="0"/>
              </a:p>
            </p:txBody>
          </p:sp>
          <p:sp>
            <p:nvSpPr>
              <p:cNvPr id="85" name="TextBox 39">
                <a:extLst>
                  <a:ext uri="{FF2B5EF4-FFF2-40B4-BE49-F238E27FC236}">
                    <a16:creationId xmlns:a16="http://schemas.microsoft.com/office/drawing/2014/main" id="{5BE6F53B-0061-4296-AB11-62CA025BEA94}"/>
                  </a:ext>
                </a:extLst>
              </p:cNvPr>
              <p:cNvSpPr txBox="1"/>
              <p:nvPr/>
            </p:nvSpPr>
            <p:spPr>
              <a:xfrm>
                <a:off x="1534491" y="4274547"/>
                <a:ext cx="1692000" cy="432000"/>
              </a:xfrm>
              <a:prstGeom prst="rect">
                <a:avLst/>
              </a:prstGeom>
              <a:noFill/>
              <a:ln w="19050">
                <a:solidFill>
                  <a:srgbClr val="00AEEF"/>
                </a:solidFill>
                <a:prstDash val="sysDot"/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CO"/>
                </a:defPPr>
                <a:lvl1pPr algn="ctr">
                  <a:defRPr sz="1200">
                    <a:solidFill>
                      <a:srgbClr val="6D6E71"/>
                    </a:solidFill>
                    <a:latin typeface="Gotham Medium" panose="02000604030000020004" pitchFamily="2" charset="0"/>
                  </a:defRPr>
                </a:lvl1pPr>
              </a:lstStyle>
              <a:p>
                <a:r>
                  <a:rPr lang="es-ES_tradnl" sz="1100" dirty="0"/>
                  <a:t>Sección Soporte Técnico</a:t>
                </a:r>
              </a:p>
            </p:txBody>
          </p:sp>
          <p:sp>
            <p:nvSpPr>
              <p:cNvPr id="88" name="TextBox 39">
                <a:extLst>
                  <a:ext uri="{FF2B5EF4-FFF2-40B4-BE49-F238E27FC236}">
                    <a16:creationId xmlns:a16="http://schemas.microsoft.com/office/drawing/2014/main" id="{743005AA-BB53-4A94-8362-DA43DD6BA5E9}"/>
                  </a:ext>
                </a:extLst>
              </p:cNvPr>
              <p:cNvSpPr txBox="1"/>
              <p:nvPr/>
            </p:nvSpPr>
            <p:spPr>
              <a:xfrm>
                <a:off x="1543542" y="4831512"/>
                <a:ext cx="1692000" cy="600164"/>
              </a:xfrm>
              <a:prstGeom prst="rect">
                <a:avLst/>
              </a:prstGeom>
              <a:noFill/>
              <a:ln w="19050">
                <a:solidFill>
                  <a:srgbClr val="00AEEF"/>
                </a:solidFill>
                <a:prstDash val="sysDot"/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CO"/>
                </a:defPPr>
                <a:lvl1pPr algn="ctr">
                  <a:defRPr sz="1200">
                    <a:solidFill>
                      <a:srgbClr val="6D6E71"/>
                    </a:solidFill>
                    <a:latin typeface="Gotham Medium" panose="02000604030000020004" pitchFamily="2" charset="0"/>
                  </a:defRPr>
                </a:lvl1pPr>
              </a:lstStyle>
              <a:p>
                <a:r>
                  <a:rPr lang="es-ES_tradnl" sz="1100" dirty="0"/>
                  <a:t>División Infraestructura Software</a:t>
                </a:r>
              </a:p>
            </p:txBody>
          </p:sp>
          <p:sp>
            <p:nvSpPr>
              <p:cNvPr id="91" name="TextBox 39">
                <a:extLst>
                  <a:ext uri="{FF2B5EF4-FFF2-40B4-BE49-F238E27FC236}">
                    <a16:creationId xmlns:a16="http://schemas.microsoft.com/office/drawing/2014/main" id="{4EC37CAB-FE39-40AF-9A79-5923B20A4592}"/>
                  </a:ext>
                </a:extLst>
              </p:cNvPr>
              <p:cNvSpPr txBox="1"/>
              <p:nvPr/>
            </p:nvSpPr>
            <p:spPr>
              <a:xfrm>
                <a:off x="1543542" y="5469894"/>
                <a:ext cx="1692000" cy="600164"/>
              </a:xfrm>
              <a:prstGeom prst="rect">
                <a:avLst/>
              </a:prstGeom>
              <a:noFill/>
              <a:ln w="19050">
                <a:solidFill>
                  <a:srgbClr val="00AEEF"/>
                </a:solidFill>
                <a:prstDash val="sysDot"/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CO"/>
                </a:defPPr>
                <a:lvl1pPr algn="ctr">
                  <a:defRPr sz="1200">
                    <a:solidFill>
                      <a:srgbClr val="6D6E71"/>
                    </a:solidFill>
                    <a:latin typeface="Gotham Medium" panose="02000604030000020004" pitchFamily="2" charset="0"/>
                  </a:defRPr>
                </a:lvl1pPr>
              </a:lstStyle>
              <a:p>
                <a:r>
                  <a:rPr lang="es-ES_tradnl" sz="1100" dirty="0"/>
                  <a:t>División Infraestructura Hardware</a:t>
                </a:r>
              </a:p>
            </p:txBody>
          </p:sp>
          <p:cxnSp>
            <p:nvCxnSpPr>
              <p:cNvPr id="92" name="Conector recto 91">
                <a:extLst>
                  <a:ext uri="{FF2B5EF4-FFF2-40B4-BE49-F238E27FC236}">
                    <a16:creationId xmlns:a16="http://schemas.microsoft.com/office/drawing/2014/main" id="{5D85FDBD-27CD-401C-B4F4-04D06AB732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9747" y="4075870"/>
                <a:ext cx="0" cy="1692000"/>
              </a:xfrm>
              <a:prstGeom prst="line">
                <a:avLst/>
              </a:prstGeom>
              <a:ln w="19050">
                <a:solidFill>
                  <a:srgbClr val="F6C04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ector recto de flecha 124">
                <a:extLst>
                  <a:ext uri="{FF2B5EF4-FFF2-40B4-BE49-F238E27FC236}">
                    <a16:creationId xmlns:a16="http://schemas.microsoft.com/office/drawing/2014/main" id="{A68FD833-701A-461B-AB12-B8EA52B94A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1517" y="4511330"/>
                <a:ext cx="396000" cy="0"/>
              </a:xfrm>
              <a:prstGeom prst="straightConnector1">
                <a:avLst/>
              </a:prstGeom>
              <a:ln w="19050">
                <a:solidFill>
                  <a:srgbClr val="F6C04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ector recto de flecha 125">
                <a:extLst>
                  <a:ext uri="{FF2B5EF4-FFF2-40B4-BE49-F238E27FC236}">
                    <a16:creationId xmlns:a16="http://schemas.microsoft.com/office/drawing/2014/main" id="{DA835F78-71B0-4785-AFA4-0B43C89406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3709" y="5131594"/>
                <a:ext cx="396000" cy="0"/>
              </a:xfrm>
              <a:prstGeom prst="straightConnector1">
                <a:avLst/>
              </a:prstGeom>
              <a:ln w="19050">
                <a:solidFill>
                  <a:srgbClr val="F6C04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7" name="Conector recto de flecha 126">
              <a:extLst>
                <a:ext uri="{FF2B5EF4-FFF2-40B4-BE49-F238E27FC236}">
                  <a16:creationId xmlns:a16="http://schemas.microsoft.com/office/drawing/2014/main" id="{8BFF0575-47ED-4D73-B7A1-B02655CED9F0}"/>
                </a:ext>
              </a:extLst>
            </p:cNvPr>
            <p:cNvCxnSpPr>
              <a:cxnSpLocks/>
            </p:cNvCxnSpPr>
            <p:nvPr/>
          </p:nvCxnSpPr>
          <p:spPr>
            <a:xfrm>
              <a:off x="1139747" y="5774947"/>
              <a:ext cx="425034" cy="0"/>
            </a:xfrm>
            <a:prstGeom prst="straightConnector1">
              <a:avLst/>
            </a:prstGeom>
            <a:ln w="19050">
              <a:solidFill>
                <a:srgbClr val="F6C04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5" name="Picture 178">
            <a:extLst>
              <a:ext uri="{FF2B5EF4-FFF2-40B4-BE49-F238E27FC236}">
                <a16:creationId xmlns:a16="http://schemas.microsoft.com/office/drawing/2014/main" id="{21FAB802-5B7A-4EFC-86A4-E57D5EB40071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400" y="133200"/>
            <a:ext cx="5324400" cy="1029600"/>
          </a:xfrm>
          <a:prstGeom prst="rect">
            <a:avLst/>
          </a:prstGeom>
        </p:spPr>
      </p:pic>
      <p:grpSp>
        <p:nvGrpSpPr>
          <p:cNvPr id="136" name="Grupo 135">
            <a:extLst>
              <a:ext uri="{FF2B5EF4-FFF2-40B4-BE49-F238E27FC236}">
                <a16:creationId xmlns:a16="http://schemas.microsoft.com/office/drawing/2014/main" id="{1B89F2BC-1C67-4E99-94E0-F869F1ED253A}"/>
              </a:ext>
            </a:extLst>
          </p:cNvPr>
          <p:cNvGrpSpPr/>
          <p:nvPr/>
        </p:nvGrpSpPr>
        <p:grpSpPr>
          <a:xfrm>
            <a:off x="0" y="1191472"/>
            <a:ext cx="10176933" cy="800588"/>
            <a:chOff x="0" y="1191472"/>
            <a:chExt cx="10176933" cy="800588"/>
          </a:xfrm>
        </p:grpSpPr>
        <p:cxnSp>
          <p:nvCxnSpPr>
            <p:cNvPr id="137" name="Straight Connector 44">
              <a:extLst>
                <a:ext uri="{FF2B5EF4-FFF2-40B4-BE49-F238E27FC236}">
                  <a16:creationId xmlns:a16="http://schemas.microsoft.com/office/drawing/2014/main" id="{0E4BEC36-2886-4A50-88D6-91EE8A75C83D}"/>
                </a:ext>
              </a:extLst>
            </p:cNvPr>
            <p:cNvCxnSpPr>
              <a:cxnSpLocks/>
            </p:cNvCxnSpPr>
            <p:nvPr/>
          </p:nvCxnSpPr>
          <p:spPr>
            <a:xfrm>
              <a:off x="1324841" y="1913222"/>
              <a:ext cx="8280000" cy="0"/>
            </a:xfrm>
            <a:prstGeom prst="line">
              <a:avLst/>
            </a:prstGeom>
            <a:ln w="19050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" name="Grupo 137">
              <a:extLst>
                <a:ext uri="{FF2B5EF4-FFF2-40B4-BE49-F238E27FC236}">
                  <a16:creationId xmlns:a16="http://schemas.microsoft.com/office/drawing/2014/main" id="{F5FFC6D1-312C-4DFF-AEE9-24CB9502DEFE}"/>
                </a:ext>
              </a:extLst>
            </p:cNvPr>
            <p:cNvGrpSpPr/>
            <p:nvPr/>
          </p:nvGrpSpPr>
          <p:grpSpPr>
            <a:xfrm>
              <a:off x="0" y="1191472"/>
              <a:ext cx="10176933" cy="800588"/>
              <a:chOff x="0" y="1191472"/>
              <a:chExt cx="10176933" cy="800588"/>
            </a:xfrm>
          </p:grpSpPr>
          <p:grpSp>
            <p:nvGrpSpPr>
              <p:cNvPr id="139" name="Grupo 138">
                <a:extLst>
                  <a:ext uri="{FF2B5EF4-FFF2-40B4-BE49-F238E27FC236}">
                    <a16:creationId xmlns:a16="http://schemas.microsoft.com/office/drawing/2014/main" id="{ACEB7F9C-F4E6-4FA9-8CCC-67E5A2B5A65F}"/>
                  </a:ext>
                </a:extLst>
              </p:cNvPr>
              <p:cNvGrpSpPr/>
              <p:nvPr/>
            </p:nvGrpSpPr>
            <p:grpSpPr>
              <a:xfrm>
                <a:off x="0" y="1191472"/>
                <a:ext cx="1196175" cy="788976"/>
                <a:chOff x="0" y="1163241"/>
                <a:chExt cx="1196175" cy="788976"/>
              </a:xfrm>
            </p:grpSpPr>
            <p:grpSp>
              <p:nvGrpSpPr>
                <p:cNvPr id="141" name="Grupo 140">
                  <a:extLst>
                    <a:ext uri="{FF2B5EF4-FFF2-40B4-BE49-F238E27FC236}">
                      <a16:creationId xmlns:a16="http://schemas.microsoft.com/office/drawing/2014/main" id="{D7A84FC6-A612-4966-8C27-89CBBE231CEA}"/>
                    </a:ext>
                  </a:extLst>
                </p:cNvPr>
                <p:cNvGrpSpPr/>
                <p:nvPr/>
              </p:nvGrpSpPr>
              <p:grpSpPr>
                <a:xfrm>
                  <a:off x="1095375" y="1163241"/>
                  <a:ext cx="100800" cy="728756"/>
                  <a:chOff x="1095375" y="1163241"/>
                  <a:chExt cx="100800" cy="728756"/>
                </a:xfrm>
              </p:grpSpPr>
              <p:sp>
                <p:nvSpPr>
                  <p:cNvPr id="147" name="Rectangle 39">
                    <a:extLst>
                      <a:ext uri="{FF2B5EF4-FFF2-40B4-BE49-F238E27FC236}">
                        <a16:creationId xmlns:a16="http://schemas.microsoft.com/office/drawing/2014/main" id="{401146D8-BBE0-411B-9998-21E423EEA31D}"/>
                      </a:ext>
                    </a:extLst>
                  </p:cNvPr>
                  <p:cNvSpPr/>
                  <p:nvPr/>
                </p:nvSpPr>
                <p:spPr>
                  <a:xfrm>
                    <a:off x="1095375" y="1163241"/>
                    <a:ext cx="100800" cy="154384"/>
                  </a:xfrm>
                  <a:prstGeom prst="rect">
                    <a:avLst/>
                  </a:prstGeom>
                  <a:solidFill>
                    <a:srgbClr val="002A41"/>
                  </a:solidFill>
                  <a:ln>
                    <a:solidFill>
                      <a:srgbClr val="002A4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  <p:sp>
                <p:nvSpPr>
                  <p:cNvPr id="148" name="Rectangle 40">
                    <a:extLst>
                      <a:ext uri="{FF2B5EF4-FFF2-40B4-BE49-F238E27FC236}">
                        <a16:creationId xmlns:a16="http://schemas.microsoft.com/office/drawing/2014/main" id="{633E6FAB-B1E4-4885-870C-8D55D2E119D1}"/>
                      </a:ext>
                    </a:extLst>
                  </p:cNvPr>
                  <p:cNvSpPr/>
                  <p:nvPr/>
                </p:nvSpPr>
                <p:spPr>
                  <a:xfrm>
                    <a:off x="1095375" y="1317624"/>
                    <a:ext cx="100800" cy="574373"/>
                  </a:xfrm>
                  <a:prstGeom prst="rect">
                    <a:avLst/>
                  </a:prstGeom>
                  <a:solidFill>
                    <a:srgbClr val="00AEEF"/>
                  </a:solidFill>
                  <a:ln>
                    <a:solidFill>
                      <a:srgbClr val="00AEE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</p:grpSp>
            <p:grpSp>
              <p:nvGrpSpPr>
                <p:cNvPr id="142" name="Grupo 141">
                  <a:extLst>
                    <a:ext uri="{FF2B5EF4-FFF2-40B4-BE49-F238E27FC236}">
                      <a16:creationId xmlns:a16="http://schemas.microsoft.com/office/drawing/2014/main" id="{C0C67CC9-5196-4F69-8B39-23A4E1A10DAC}"/>
                    </a:ext>
                  </a:extLst>
                </p:cNvPr>
                <p:cNvGrpSpPr/>
                <p:nvPr/>
              </p:nvGrpSpPr>
              <p:grpSpPr>
                <a:xfrm>
                  <a:off x="0" y="1171998"/>
                  <a:ext cx="1152437" cy="780219"/>
                  <a:chOff x="0" y="1171998"/>
                  <a:chExt cx="1152437" cy="780219"/>
                </a:xfrm>
              </p:grpSpPr>
              <p:grpSp>
                <p:nvGrpSpPr>
                  <p:cNvPr id="143" name="Grupo 142">
                    <a:extLst>
                      <a:ext uri="{FF2B5EF4-FFF2-40B4-BE49-F238E27FC236}">
                        <a16:creationId xmlns:a16="http://schemas.microsoft.com/office/drawing/2014/main" id="{2E2FDEB3-6B1C-4BAA-9FAC-E747DDE7A16D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1171998"/>
                    <a:ext cx="995082" cy="721112"/>
                    <a:chOff x="0" y="1171998"/>
                    <a:chExt cx="995082" cy="721112"/>
                  </a:xfrm>
                </p:grpSpPr>
                <p:sp>
                  <p:nvSpPr>
                    <p:cNvPr id="145" name="Rectangle 43">
                      <a:extLst>
                        <a:ext uri="{FF2B5EF4-FFF2-40B4-BE49-F238E27FC236}">
                          <a16:creationId xmlns:a16="http://schemas.microsoft.com/office/drawing/2014/main" id="{F76DA5CE-187B-471A-A210-D78AEBBFE8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1710" y="1171998"/>
                      <a:ext cx="753372" cy="720000"/>
                    </a:xfrm>
                    <a:prstGeom prst="rect">
                      <a:avLst/>
                    </a:prstGeom>
                    <a:solidFill>
                      <a:srgbClr val="F6C042"/>
                    </a:solidFill>
                    <a:ln>
                      <a:solidFill>
                        <a:srgbClr val="F6C04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_tradnl"/>
                    </a:p>
                  </p:txBody>
                </p:sp>
                <p:sp>
                  <p:nvSpPr>
                    <p:cNvPr id="146" name="Rectangle 42">
                      <a:extLst>
                        <a:ext uri="{FF2B5EF4-FFF2-40B4-BE49-F238E27FC236}">
                          <a16:creationId xmlns:a16="http://schemas.microsoft.com/office/drawing/2014/main" id="{0D51458F-E888-4733-A904-B03ED9DAD4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1173110"/>
                      <a:ext cx="238360" cy="720000"/>
                    </a:xfrm>
                    <a:prstGeom prst="rect">
                      <a:avLst/>
                    </a:prstGeom>
                    <a:solidFill>
                      <a:srgbClr val="FBE57A"/>
                    </a:solidFill>
                    <a:ln>
                      <a:solidFill>
                        <a:srgbClr val="FBE57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_tradnl"/>
                    </a:p>
                  </p:txBody>
                </p:sp>
              </p:grpSp>
              <p:sp>
                <p:nvSpPr>
                  <p:cNvPr id="144" name="TextBox 45">
                    <a:extLst>
                      <a:ext uri="{FF2B5EF4-FFF2-40B4-BE49-F238E27FC236}">
                        <a16:creationId xmlns:a16="http://schemas.microsoft.com/office/drawing/2014/main" id="{381A8EF2-C998-4FD7-823D-A196CE4537E6}"/>
                      </a:ext>
                    </a:extLst>
                  </p:cNvPr>
                  <p:cNvSpPr txBox="1"/>
                  <p:nvPr/>
                </p:nvSpPr>
                <p:spPr>
                  <a:xfrm>
                    <a:off x="188712" y="1182776"/>
                    <a:ext cx="963725" cy="76944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s-ES_tradnl" sz="4400" b="1" dirty="0">
                        <a:solidFill>
                          <a:schemeClr val="bg1"/>
                        </a:solidFill>
                        <a:latin typeface="Filson Pro Book" panose="02000000000000000000" pitchFamily="2" charset="77"/>
                      </a:rPr>
                      <a:t>04</a:t>
                    </a:r>
                  </a:p>
                </p:txBody>
              </p:sp>
            </p:grpSp>
          </p:grpSp>
          <p:sp>
            <p:nvSpPr>
              <p:cNvPr id="140" name="TextBox 17">
                <a:extLst>
                  <a:ext uri="{FF2B5EF4-FFF2-40B4-BE49-F238E27FC236}">
                    <a16:creationId xmlns:a16="http://schemas.microsoft.com/office/drawing/2014/main" id="{D3773459-7BC4-4E7A-9DC2-079F043E2878}"/>
                  </a:ext>
                </a:extLst>
              </p:cNvPr>
              <p:cNvSpPr txBox="1"/>
              <p:nvPr/>
            </p:nvSpPr>
            <p:spPr>
              <a:xfrm>
                <a:off x="1256749" y="1407285"/>
                <a:ext cx="89201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3200" b="1" dirty="0">
                    <a:solidFill>
                      <a:srgbClr val="00AEEF"/>
                    </a:solidFill>
                    <a:latin typeface="Filson Pro Book" panose="02000000000000000000" pitchFamily="2" charset="77"/>
                  </a:rPr>
                  <a:t>UNIDADES DE LA DIRECCIÓN EJECUTIVA</a:t>
                </a:r>
              </a:p>
            </p:txBody>
          </p:sp>
        </p:grpSp>
      </p:grpSp>
      <p:grpSp>
        <p:nvGrpSpPr>
          <p:cNvPr id="163" name="Grupo 162">
            <a:extLst>
              <a:ext uri="{FF2B5EF4-FFF2-40B4-BE49-F238E27FC236}">
                <a16:creationId xmlns:a16="http://schemas.microsoft.com/office/drawing/2014/main" id="{10F27415-4433-4D9A-A447-B6FB56079B90}"/>
              </a:ext>
            </a:extLst>
          </p:cNvPr>
          <p:cNvGrpSpPr/>
          <p:nvPr/>
        </p:nvGrpSpPr>
        <p:grpSpPr>
          <a:xfrm>
            <a:off x="0" y="2252504"/>
            <a:ext cx="3193137" cy="307777"/>
            <a:chOff x="3175" y="2245226"/>
            <a:chExt cx="3193137" cy="307777"/>
          </a:xfrm>
        </p:grpSpPr>
        <p:sp>
          <p:nvSpPr>
            <p:cNvPr id="164" name="Rectangle 37">
              <a:extLst>
                <a:ext uri="{FF2B5EF4-FFF2-40B4-BE49-F238E27FC236}">
                  <a16:creationId xmlns:a16="http://schemas.microsoft.com/office/drawing/2014/main" id="{020BAEAF-8BF5-4B69-BFE6-5B6603CB9BEC}"/>
                </a:ext>
              </a:extLst>
            </p:cNvPr>
            <p:cNvSpPr/>
            <p:nvPr/>
          </p:nvSpPr>
          <p:spPr>
            <a:xfrm>
              <a:off x="3175" y="2279394"/>
              <a:ext cx="241535" cy="239670"/>
            </a:xfrm>
            <a:prstGeom prst="rect">
              <a:avLst/>
            </a:prstGeom>
            <a:solidFill>
              <a:srgbClr val="6DCFF6"/>
            </a:solidFill>
            <a:ln>
              <a:solidFill>
                <a:srgbClr val="6DCF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65" name="Rectangle 38">
              <a:extLst>
                <a:ext uri="{FF2B5EF4-FFF2-40B4-BE49-F238E27FC236}">
                  <a16:creationId xmlns:a16="http://schemas.microsoft.com/office/drawing/2014/main" id="{5C05DF7F-008E-40B7-BB20-527BDD9D3213}"/>
                </a:ext>
              </a:extLst>
            </p:cNvPr>
            <p:cNvSpPr/>
            <p:nvPr/>
          </p:nvSpPr>
          <p:spPr>
            <a:xfrm>
              <a:off x="244709" y="2279394"/>
              <a:ext cx="2951603" cy="239863"/>
            </a:xfrm>
            <a:prstGeom prst="rect">
              <a:avLst/>
            </a:prstGeom>
            <a:solidFill>
              <a:srgbClr val="0092C8"/>
            </a:solidFill>
            <a:ln>
              <a:solidFill>
                <a:srgbClr val="0092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66" name="TextBox 39">
              <a:extLst>
                <a:ext uri="{FF2B5EF4-FFF2-40B4-BE49-F238E27FC236}">
                  <a16:creationId xmlns:a16="http://schemas.microsoft.com/office/drawing/2014/main" id="{2F9FC6BB-8AEA-4671-91A4-45186175F50C}"/>
                </a:ext>
              </a:extLst>
            </p:cNvPr>
            <p:cNvSpPr txBox="1"/>
            <p:nvPr/>
          </p:nvSpPr>
          <p:spPr>
            <a:xfrm>
              <a:off x="191887" y="2245226"/>
              <a:ext cx="27323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>
                  <a:solidFill>
                    <a:schemeClr val="bg1"/>
                  </a:solidFill>
                  <a:latin typeface="Gotham Medium" panose="02000604030000020004" pitchFamily="2" charset="0"/>
                </a:rPr>
                <a:t>UNIDAD DE INFORMÁTICA</a:t>
              </a:r>
            </a:p>
          </p:txBody>
        </p:sp>
      </p:grpSp>
      <p:grpSp>
        <p:nvGrpSpPr>
          <p:cNvPr id="74" name="Grupo 73">
            <a:extLst>
              <a:ext uri="{FF2B5EF4-FFF2-40B4-BE49-F238E27FC236}">
                <a16:creationId xmlns:a16="http://schemas.microsoft.com/office/drawing/2014/main" id="{ED0F71CF-F6FE-44E8-A978-2BB962F08FB1}"/>
              </a:ext>
            </a:extLst>
          </p:cNvPr>
          <p:cNvGrpSpPr/>
          <p:nvPr/>
        </p:nvGrpSpPr>
        <p:grpSpPr>
          <a:xfrm>
            <a:off x="804672" y="2711650"/>
            <a:ext cx="1271816" cy="307777"/>
            <a:chOff x="804672" y="2821378"/>
            <a:chExt cx="1271816" cy="307777"/>
          </a:xfrm>
        </p:grpSpPr>
        <p:cxnSp>
          <p:nvCxnSpPr>
            <p:cNvPr id="75" name="Straight Connector 65">
              <a:extLst>
                <a:ext uri="{FF2B5EF4-FFF2-40B4-BE49-F238E27FC236}">
                  <a16:creationId xmlns:a16="http://schemas.microsoft.com/office/drawing/2014/main" id="{E9AA70C6-1D1A-4B6A-9606-D0FD3DB46C6C}"/>
                </a:ext>
              </a:extLst>
            </p:cNvPr>
            <p:cNvCxnSpPr>
              <a:cxnSpLocks/>
            </p:cNvCxnSpPr>
            <p:nvPr/>
          </p:nvCxnSpPr>
          <p:spPr>
            <a:xfrm>
              <a:off x="856010" y="2876496"/>
              <a:ext cx="0" cy="180000"/>
            </a:xfrm>
            <a:prstGeom prst="line">
              <a:avLst/>
            </a:prstGeom>
            <a:ln w="57150" cap="rnd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upo 75">
              <a:extLst>
                <a:ext uri="{FF2B5EF4-FFF2-40B4-BE49-F238E27FC236}">
                  <a16:creationId xmlns:a16="http://schemas.microsoft.com/office/drawing/2014/main" id="{6AABA82B-0D61-4218-AACB-BE47D4869981}"/>
                </a:ext>
              </a:extLst>
            </p:cNvPr>
            <p:cNvGrpSpPr/>
            <p:nvPr/>
          </p:nvGrpSpPr>
          <p:grpSpPr>
            <a:xfrm>
              <a:off x="804672" y="2821378"/>
              <a:ext cx="1271816" cy="307777"/>
              <a:chOff x="804672" y="2821378"/>
              <a:chExt cx="1271816" cy="307777"/>
            </a:xfrm>
          </p:grpSpPr>
          <p:sp>
            <p:nvSpPr>
              <p:cNvPr id="79" name="TextBox 22">
                <a:extLst>
                  <a:ext uri="{FF2B5EF4-FFF2-40B4-BE49-F238E27FC236}">
                    <a16:creationId xmlns:a16="http://schemas.microsoft.com/office/drawing/2014/main" id="{C59C95D4-A6B4-4D96-BB2A-19CA35AD5081}"/>
                  </a:ext>
                </a:extLst>
              </p:cNvPr>
              <p:cNvSpPr txBox="1"/>
              <p:nvPr/>
            </p:nvSpPr>
            <p:spPr>
              <a:xfrm>
                <a:off x="912669" y="2821378"/>
                <a:ext cx="11638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CO" sz="1400" dirty="0">
                    <a:solidFill>
                      <a:srgbClr val="004960"/>
                    </a:solidFill>
                    <a:latin typeface="Gotham Book" panose="02000604040000020004" pitchFamily="2" charset="0"/>
                    <a:ea typeface="Calibri" panose="020F0502020204030204" pitchFamily="34" charset="0"/>
                  </a:rPr>
                  <a:t>Estructura</a:t>
                </a:r>
                <a:endParaRPr lang="es-MX" sz="1400" dirty="0">
                  <a:latin typeface="Gotham Medium" panose="02000604030000020004" pitchFamily="2" charset="0"/>
                </a:endParaRPr>
              </a:p>
            </p:txBody>
          </p:sp>
          <p:grpSp>
            <p:nvGrpSpPr>
              <p:cNvPr id="80" name="Group 66">
                <a:extLst>
                  <a:ext uri="{FF2B5EF4-FFF2-40B4-BE49-F238E27FC236}">
                    <a16:creationId xmlns:a16="http://schemas.microsoft.com/office/drawing/2014/main" id="{DA96C25C-EFEF-4228-82A4-5CFEEE8B1670}"/>
                  </a:ext>
                </a:extLst>
              </p:cNvPr>
              <p:cNvGrpSpPr/>
              <p:nvPr/>
            </p:nvGrpSpPr>
            <p:grpSpPr>
              <a:xfrm>
                <a:off x="804672" y="2921518"/>
                <a:ext cx="102678" cy="109440"/>
                <a:chOff x="4200892" y="4432105"/>
                <a:chExt cx="109440" cy="109440"/>
              </a:xfrm>
            </p:grpSpPr>
            <p:grpSp>
              <p:nvGrpSpPr>
                <p:cNvPr id="81" name="Group 67">
                  <a:extLst>
                    <a:ext uri="{FF2B5EF4-FFF2-40B4-BE49-F238E27FC236}">
                      <a16:creationId xmlns:a16="http://schemas.microsoft.com/office/drawing/2014/main" id="{30362CC7-1996-4E16-A68A-34CD1D419F0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0800000">
                  <a:off x="4210817" y="4439517"/>
                  <a:ext cx="89587" cy="90000"/>
                  <a:chOff x="3994150" y="4504881"/>
                  <a:chExt cx="108000" cy="108498"/>
                </a:xfrm>
              </p:grpSpPr>
              <p:sp>
                <p:nvSpPr>
                  <p:cNvPr id="129" name="Pie 70">
                    <a:extLst>
                      <a:ext uri="{FF2B5EF4-FFF2-40B4-BE49-F238E27FC236}">
                        <a16:creationId xmlns:a16="http://schemas.microsoft.com/office/drawing/2014/main" id="{A5E32CCC-189B-420B-B228-5258F5BA9F50}"/>
                      </a:ext>
                    </a:extLst>
                  </p:cNvPr>
                  <p:cNvSpPr/>
                  <p:nvPr/>
                </p:nvSpPr>
                <p:spPr>
                  <a:xfrm>
                    <a:off x="3994150" y="4504881"/>
                    <a:ext cx="108000" cy="108000"/>
                  </a:xfrm>
                  <a:prstGeom prst="pie">
                    <a:avLst>
                      <a:gd name="adj1" fmla="val 5400000"/>
                      <a:gd name="adj2" fmla="val 16200000"/>
                    </a:avLst>
                  </a:prstGeom>
                  <a:solidFill>
                    <a:srgbClr val="C2E6E4"/>
                  </a:solidFill>
                  <a:ln w="254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0" name="Pie 71">
                    <a:extLst>
                      <a:ext uri="{FF2B5EF4-FFF2-40B4-BE49-F238E27FC236}">
                        <a16:creationId xmlns:a16="http://schemas.microsoft.com/office/drawing/2014/main" id="{5C713EE5-048B-480C-8DA8-9490A46ACE0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994150" y="4505379"/>
                    <a:ext cx="108000" cy="108000"/>
                  </a:xfrm>
                  <a:prstGeom prst="pie">
                    <a:avLst>
                      <a:gd name="adj1" fmla="val 5400000"/>
                      <a:gd name="adj2" fmla="val 16200000"/>
                    </a:avLst>
                  </a:prstGeom>
                  <a:solidFill>
                    <a:srgbClr val="A0DADD"/>
                  </a:solidFill>
                  <a:ln w="254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12" name="Arc 68">
                  <a:extLst>
                    <a:ext uri="{FF2B5EF4-FFF2-40B4-BE49-F238E27FC236}">
                      <a16:creationId xmlns:a16="http://schemas.microsoft.com/office/drawing/2014/main" id="{D842B1CD-B6BC-42BC-A422-EE4F2CA2B80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00892" y="4432105"/>
                  <a:ext cx="109440" cy="109440"/>
                </a:xfrm>
                <a:prstGeom prst="arc">
                  <a:avLst>
                    <a:gd name="adj1" fmla="val 16200000"/>
                    <a:gd name="adj2" fmla="val 5562293"/>
                  </a:avLst>
                </a:prstGeom>
                <a:ln w="28575">
                  <a:solidFill>
                    <a:srgbClr val="00AEE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128" name="Arc 69">
                  <a:extLst>
                    <a:ext uri="{FF2B5EF4-FFF2-40B4-BE49-F238E27FC236}">
                      <a16:creationId xmlns:a16="http://schemas.microsoft.com/office/drawing/2014/main" id="{5133FFB2-7B88-435B-9756-3316B4EC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4200892" y="4432105"/>
                  <a:ext cx="109440" cy="109440"/>
                </a:xfrm>
                <a:prstGeom prst="arc">
                  <a:avLst>
                    <a:gd name="adj1" fmla="val 16200000"/>
                    <a:gd name="adj2" fmla="val 5562293"/>
                  </a:avLst>
                </a:prstGeom>
                <a:ln w="28575">
                  <a:solidFill>
                    <a:srgbClr val="0092C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</p:grpSp>
        </p:grpSp>
      </p:grpSp>
      <p:grpSp>
        <p:nvGrpSpPr>
          <p:cNvPr id="131" name="Grupo 130">
            <a:extLst>
              <a:ext uri="{FF2B5EF4-FFF2-40B4-BE49-F238E27FC236}">
                <a16:creationId xmlns:a16="http://schemas.microsoft.com/office/drawing/2014/main" id="{7C714A9C-2AB0-41FC-BB0B-09C26F8A5772}"/>
              </a:ext>
            </a:extLst>
          </p:cNvPr>
          <p:cNvGrpSpPr/>
          <p:nvPr/>
        </p:nvGrpSpPr>
        <p:grpSpPr>
          <a:xfrm>
            <a:off x="4647988" y="2719097"/>
            <a:ext cx="1271816" cy="3323713"/>
            <a:chOff x="5226197" y="2806111"/>
            <a:chExt cx="1271816" cy="3323713"/>
          </a:xfrm>
        </p:grpSpPr>
        <p:cxnSp>
          <p:nvCxnSpPr>
            <p:cNvPr id="132" name="Straight Connector 65">
              <a:extLst>
                <a:ext uri="{FF2B5EF4-FFF2-40B4-BE49-F238E27FC236}">
                  <a16:creationId xmlns:a16="http://schemas.microsoft.com/office/drawing/2014/main" id="{4575BAC5-C29D-49EA-ADB9-97B0EF4ACEB5}"/>
                </a:ext>
              </a:extLst>
            </p:cNvPr>
            <p:cNvCxnSpPr>
              <a:cxnSpLocks/>
            </p:cNvCxnSpPr>
            <p:nvPr/>
          </p:nvCxnSpPr>
          <p:spPr>
            <a:xfrm>
              <a:off x="5269747" y="2889824"/>
              <a:ext cx="0" cy="3240000"/>
            </a:xfrm>
            <a:prstGeom prst="line">
              <a:avLst/>
            </a:prstGeom>
            <a:ln w="57150" cap="rnd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22">
              <a:extLst>
                <a:ext uri="{FF2B5EF4-FFF2-40B4-BE49-F238E27FC236}">
                  <a16:creationId xmlns:a16="http://schemas.microsoft.com/office/drawing/2014/main" id="{0D35AA01-7DA1-4BCC-8D4F-084210EF0BFC}"/>
                </a:ext>
              </a:extLst>
            </p:cNvPr>
            <p:cNvSpPr txBox="1"/>
            <p:nvPr/>
          </p:nvSpPr>
          <p:spPr>
            <a:xfrm>
              <a:off x="5334194" y="2806111"/>
              <a:ext cx="11638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O" sz="1400" dirty="0">
                  <a:solidFill>
                    <a:srgbClr val="004960"/>
                  </a:solidFill>
                  <a:latin typeface="Gotham Book" panose="02000604040000020004" pitchFamily="2" charset="0"/>
                  <a:ea typeface="Calibri" panose="020F0502020204030204" pitchFamily="34" charset="0"/>
                </a:rPr>
                <a:t>Funciones</a:t>
              </a:r>
              <a:endParaRPr lang="es-MX" sz="1400" dirty="0">
                <a:latin typeface="Gotham Medium" panose="02000604030000020004" pitchFamily="2" charset="0"/>
              </a:endParaRPr>
            </a:p>
          </p:txBody>
        </p:sp>
        <p:grpSp>
          <p:nvGrpSpPr>
            <p:cNvPr id="134" name="Group 66">
              <a:extLst>
                <a:ext uri="{FF2B5EF4-FFF2-40B4-BE49-F238E27FC236}">
                  <a16:creationId xmlns:a16="http://schemas.microsoft.com/office/drawing/2014/main" id="{18504DE8-D640-403C-BBBC-7FA9B6DEA853}"/>
                </a:ext>
              </a:extLst>
            </p:cNvPr>
            <p:cNvGrpSpPr/>
            <p:nvPr/>
          </p:nvGrpSpPr>
          <p:grpSpPr>
            <a:xfrm>
              <a:off x="5226197" y="2918443"/>
              <a:ext cx="102678" cy="109440"/>
              <a:chOff x="4200892" y="4432105"/>
              <a:chExt cx="109440" cy="109440"/>
            </a:xfrm>
          </p:grpSpPr>
          <p:grpSp>
            <p:nvGrpSpPr>
              <p:cNvPr id="149" name="Group 67">
                <a:extLst>
                  <a:ext uri="{FF2B5EF4-FFF2-40B4-BE49-F238E27FC236}">
                    <a16:creationId xmlns:a16="http://schemas.microsoft.com/office/drawing/2014/main" id="{03CC46C6-A56D-44DC-B8C1-37A816175CF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4210817" y="4439517"/>
                <a:ext cx="89587" cy="90000"/>
                <a:chOff x="3994150" y="4504881"/>
                <a:chExt cx="108000" cy="108498"/>
              </a:xfrm>
            </p:grpSpPr>
            <p:sp>
              <p:nvSpPr>
                <p:cNvPr id="152" name="Pie 70">
                  <a:extLst>
                    <a:ext uri="{FF2B5EF4-FFF2-40B4-BE49-F238E27FC236}">
                      <a16:creationId xmlns:a16="http://schemas.microsoft.com/office/drawing/2014/main" id="{F10240C3-2973-4EC8-BB1D-7E2CDE952D85}"/>
                    </a:ext>
                  </a:extLst>
                </p:cNvPr>
                <p:cNvSpPr/>
                <p:nvPr/>
              </p:nvSpPr>
              <p:spPr>
                <a:xfrm>
                  <a:off x="3994150" y="4504881"/>
                  <a:ext cx="108000" cy="108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solidFill>
                  <a:srgbClr val="C2E6E4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3" name="Pie 71">
                  <a:extLst>
                    <a:ext uri="{FF2B5EF4-FFF2-40B4-BE49-F238E27FC236}">
                      <a16:creationId xmlns:a16="http://schemas.microsoft.com/office/drawing/2014/main" id="{9940B8DB-52D5-4779-947E-198CD0107FA6}"/>
                    </a:ext>
                  </a:extLst>
                </p:cNvPr>
                <p:cNvSpPr/>
                <p:nvPr/>
              </p:nvSpPr>
              <p:spPr>
                <a:xfrm rot="10800000">
                  <a:off x="3994150" y="4505379"/>
                  <a:ext cx="108000" cy="108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solidFill>
                  <a:srgbClr val="A0DADD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50" name="Arc 68">
                <a:extLst>
                  <a:ext uri="{FF2B5EF4-FFF2-40B4-BE49-F238E27FC236}">
                    <a16:creationId xmlns:a16="http://schemas.microsoft.com/office/drawing/2014/main" id="{21E934E9-77AF-49E0-A39F-6EC1849C69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00892" y="4432105"/>
                <a:ext cx="109440" cy="109440"/>
              </a:xfrm>
              <a:prstGeom prst="arc">
                <a:avLst>
                  <a:gd name="adj1" fmla="val 16200000"/>
                  <a:gd name="adj2" fmla="val 5562293"/>
                </a:avLst>
              </a:prstGeom>
              <a:ln w="28575">
                <a:solidFill>
                  <a:srgbClr val="00AE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151" name="Arc 69">
                <a:extLst>
                  <a:ext uri="{FF2B5EF4-FFF2-40B4-BE49-F238E27FC236}">
                    <a16:creationId xmlns:a16="http://schemas.microsoft.com/office/drawing/2014/main" id="{D3A2BAF4-ED39-4221-8756-F6E74C166E6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200892" y="4432105"/>
                <a:ext cx="109440" cy="109440"/>
              </a:xfrm>
              <a:prstGeom prst="arc">
                <a:avLst>
                  <a:gd name="adj1" fmla="val 16200000"/>
                  <a:gd name="adj2" fmla="val 5562293"/>
                </a:avLst>
              </a:prstGeom>
              <a:ln w="28575">
                <a:solidFill>
                  <a:srgbClr val="0092C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</p:grpSp>
      </p:grpSp>
      <p:grpSp>
        <p:nvGrpSpPr>
          <p:cNvPr id="154" name="Group 66">
            <a:extLst>
              <a:ext uri="{FF2B5EF4-FFF2-40B4-BE49-F238E27FC236}">
                <a16:creationId xmlns:a16="http://schemas.microsoft.com/office/drawing/2014/main" id="{C1815724-4D5E-477A-9F96-D775E255007E}"/>
              </a:ext>
            </a:extLst>
          </p:cNvPr>
          <p:cNvGrpSpPr/>
          <p:nvPr/>
        </p:nvGrpSpPr>
        <p:grpSpPr>
          <a:xfrm>
            <a:off x="4979661" y="3168832"/>
            <a:ext cx="102678" cy="109440"/>
            <a:chOff x="4200892" y="4432105"/>
            <a:chExt cx="109440" cy="109440"/>
          </a:xfrm>
        </p:grpSpPr>
        <p:grpSp>
          <p:nvGrpSpPr>
            <p:cNvPr id="155" name="Group 67">
              <a:extLst>
                <a:ext uri="{FF2B5EF4-FFF2-40B4-BE49-F238E27FC236}">
                  <a16:creationId xmlns:a16="http://schemas.microsoft.com/office/drawing/2014/main" id="{037AC0D3-A466-4D46-B414-7BA1FDF0725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158" name="Pie 70">
                <a:extLst>
                  <a:ext uri="{FF2B5EF4-FFF2-40B4-BE49-F238E27FC236}">
                    <a16:creationId xmlns:a16="http://schemas.microsoft.com/office/drawing/2014/main" id="{673FD454-02F9-4EFD-A78F-04FA4CE3A028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9" name="Pie 71">
                <a:extLst>
                  <a:ext uri="{FF2B5EF4-FFF2-40B4-BE49-F238E27FC236}">
                    <a16:creationId xmlns:a16="http://schemas.microsoft.com/office/drawing/2014/main" id="{933518A2-E296-4680-A7D1-C09EE9CEE607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6" name="Arc 68">
              <a:extLst>
                <a:ext uri="{FF2B5EF4-FFF2-40B4-BE49-F238E27FC236}">
                  <a16:creationId xmlns:a16="http://schemas.microsoft.com/office/drawing/2014/main" id="{C8E98EBF-928A-4F22-8DDC-86C944B3A9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57" name="Arc 69">
              <a:extLst>
                <a:ext uri="{FF2B5EF4-FFF2-40B4-BE49-F238E27FC236}">
                  <a16:creationId xmlns:a16="http://schemas.microsoft.com/office/drawing/2014/main" id="{720EE672-9946-4E8E-BE55-37496E6158FA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160" name="Group 66">
            <a:extLst>
              <a:ext uri="{FF2B5EF4-FFF2-40B4-BE49-F238E27FC236}">
                <a16:creationId xmlns:a16="http://schemas.microsoft.com/office/drawing/2014/main" id="{6969044F-CAE7-42F8-8AB8-1A910DCDD456}"/>
              </a:ext>
            </a:extLst>
          </p:cNvPr>
          <p:cNvGrpSpPr/>
          <p:nvPr/>
        </p:nvGrpSpPr>
        <p:grpSpPr>
          <a:xfrm>
            <a:off x="4983903" y="3904475"/>
            <a:ext cx="102678" cy="109440"/>
            <a:chOff x="4200892" y="4432105"/>
            <a:chExt cx="109440" cy="109440"/>
          </a:xfrm>
        </p:grpSpPr>
        <p:grpSp>
          <p:nvGrpSpPr>
            <p:cNvPr id="161" name="Group 67">
              <a:extLst>
                <a:ext uri="{FF2B5EF4-FFF2-40B4-BE49-F238E27FC236}">
                  <a16:creationId xmlns:a16="http://schemas.microsoft.com/office/drawing/2014/main" id="{EACA1CEA-88F2-4817-A0FD-BCEE7F5F92CA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173" name="Pie 70">
                <a:extLst>
                  <a:ext uri="{FF2B5EF4-FFF2-40B4-BE49-F238E27FC236}">
                    <a16:creationId xmlns:a16="http://schemas.microsoft.com/office/drawing/2014/main" id="{82B67CF7-F878-4ACB-A255-18AEFC2C6600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Pie 71">
                <a:extLst>
                  <a:ext uri="{FF2B5EF4-FFF2-40B4-BE49-F238E27FC236}">
                    <a16:creationId xmlns:a16="http://schemas.microsoft.com/office/drawing/2014/main" id="{12AA6D7D-443A-4462-8A81-C17AC1DFF7AC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1" name="Arc 68">
              <a:extLst>
                <a:ext uri="{FF2B5EF4-FFF2-40B4-BE49-F238E27FC236}">
                  <a16:creationId xmlns:a16="http://schemas.microsoft.com/office/drawing/2014/main" id="{2CDD6020-099B-4917-BA81-BBB39BB8DF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72" name="Arc 69">
              <a:extLst>
                <a:ext uri="{FF2B5EF4-FFF2-40B4-BE49-F238E27FC236}">
                  <a16:creationId xmlns:a16="http://schemas.microsoft.com/office/drawing/2014/main" id="{0138BC32-098E-408A-AF6D-E8D4ADB1ACB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175" name="Group 66">
            <a:extLst>
              <a:ext uri="{FF2B5EF4-FFF2-40B4-BE49-F238E27FC236}">
                <a16:creationId xmlns:a16="http://schemas.microsoft.com/office/drawing/2014/main" id="{49E7D70B-6722-4183-A11C-F83E873B0DD9}"/>
              </a:ext>
            </a:extLst>
          </p:cNvPr>
          <p:cNvGrpSpPr/>
          <p:nvPr/>
        </p:nvGrpSpPr>
        <p:grpSpPr>
          <a:xfrm>
            <a:off x="4988973" y="4435827"/>
            <a:ext cx="102678" cy="109440"/>
            <a:chOff x="4200892" y="4432105"/>
            <a:chExt cx="109440" cy="109440"/>
          </a:xfrm>
        </p:grpSpPr>
        <p:grpSp>
          <p:nvGrpSpPr>
            <p:cNvPr id="176" name="Group 67">
              <a:extLst>
                <a:ext uri="{FF2B5EF4-FFF2-40B4-BE49-F238E27FC236}">
                  <a16:creationId xmlns:a16="http://schemas.microsoft.com/office/drawing/2014/main" id="{CACE2ACA-6D44-4B97-9850-AE76A71341FC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179" name="Pie 70">
                <a:extLst>
                  <a:ext uri="{FF2B5EF4-FFF2-40B4-BE49-F238E27FC236}">
                    <a16:creationId xmlns:a16="http://schemas.microsoft.com/office/drawing/2014/main" id="{FC72D545-CD21-48C4-B291-EAACD4C9FD03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0" name="Pie 71">
                <a:extLst>
                  <a:ext uri="{FF2B5EF4-FFF2-40B4-BE49-F238E27FC236}">
                    <a16:creationId xmlns:a16="http://schemas.microsoft.com/office/drawing/2014/main" id="{ABDE6C7B-3743-45A2-A1F7-3D04B3A71E0A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7" name="Arc 68">
              <a:extLst>
                <a:ext uri="{FF2B5EF4-FFF2-40B4-BE49-F238E27FC236}">
                  <a16:creationId xmlns:a16="http://schemas.microsoft.com/office/drawing/2014/main" id="{5B509A5D-24F0-48EC-B51A-0312BC0B49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78" name="Arc 69">
              <a:extLst>
                <a:ext uri="{FF2B5EF4-FFF2-40B4-BE49-F238E27FC236}">
                  <a16:creationId xmlns:a16="http://schemas.microsoft.com/office/drawing/2014/main" id="{E5CA00E3-0BFC-4E76-9328-89D6285346C3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181" name="Group 66">
            <a:extLst>
              <a:ext uri="{FF2B5EF4-FFF2-40B4-BE49-F238E27FC236}">
                <a16:creationId xmlns:a16="http://schemas.microsoft.com/office/drawing/2014/main" id="{3F363CC5-FFE8-4044-8153-7521E1843326}"/>
              </a:ext>
            </a:extLst>
          </p:cNvPr>
          <p:cNvGrpSpPr/>
          <p:nvPr/>
        </p:nvGrpSpPr>
        <p:grpSpPr>
          <a:xfrm>
            <a:off x="4983902" y="5011338"/>
            <a:ext cx="102678" cy="109440"/>
            <a:chOff x="4200892" y="4432105"/>
            <a:chExt cx="109440" cy="109440"/>
          </a:xfrm>
        </p:grpSpPr>
        <p:grpSp>
          <p:nvGrpSpPr>
            <p:cNvPr id="182" name="Group 67">
              <a:extLst>
                <a:ext uri="{FF2B5EF4-FFF2-40B4-BE49-F238E27FC236}">
                  <a16:creationId xmlns:a16="http://schemas.microsoft.com/office/drawing/2014/main" id="{57862E61-7C9D-41A0-8AF3-93C68FC4C797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185" name="Pie 70">
                <a:extLst>
                  <a:ext uri="{FF2B5EF4-FFF2-40B4-BE49-F238E27FC236}">
                    <a16:creationId xmlns:a16="http://schemas.microsoft.com/office/drawing/2014/main" id="{9DB52DF4-CE0B-4EAB-A1A4-FDDAAD54F085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6" name="Pie 71">
                <a:extLst>
                  <a:ext uri="{FF2B5EF4-FFF2-40B4-BE49-F238E27FC236}">
                    <a16:creationId xmlns:a16="http://schemas.microsoft.com/office/drawing/2014/main" id="{6BF91259-2409-4A8D-A4FF-CE444DF64018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83" name="Arc 68">
              <a:extLst>
                <a:ext uri="{FF2B5EF4-FFF2-40B4-BE49-F238E27FC236}">
                  <a16:creationId xmlns:a16="http://schemas.microsoft.com/office/drawing/2014/main" id="{E6D7586D-2789-41E2-8DFC-9C2DC6E532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84" name="Arc 69">
              <a:extLst>
                <a:ext uri="{FF2B5EF4-FFF2-40B4-BE49-F238E27FC236}">
                  <a16:creationId xmlns:a16="http://schemas.microsoft.com/office/drawing/2014/main" id="{5DE7BD7A-F3E8-45DB-B792-BB21C04EA0A3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187" name="Group 66">
            <a:extLst>
              <a:ext uri="{FF2B5EF4-FFF2-40B4-BE49-F238E27FC236}">
                <a16:creationId xmlns:a16="http://schemas.microsoft.com/office/drawing/2014/main" id="{359D4E74-2BA6-4D2A-A322-4916FD5CAEF4}"/>
              </a:ext>
            </a:extLst>
          </p:cNvPr>
          <p:cNvGrpSpPr/>
          <p:nvPr/>
        </p:nvGrpSpPr>
        <p:grpSpPr>
          <a:xfrm>
            <a:off x="4988973" y="5720227"/>
            <a:ext cx="102678" cy="109440"/>
            <a:chOff x="4200892" y="4432105"/>
            <a:chExt cx="109440" cy="109440"/>
          </a:xfrm>
        </p:grpSpPr>
        <p:grpSp>
          <p:nvGrpSpPr>
            <p:cNvPr id="188" name="Group 67">
              <a:extLst>
                <a:ext uri="{FF2B5EF4-FFF2-40B4-BE49-F238E27FC236}">
                  <a16:creationId xmlns:a16="http://schemas.microsoft.com/office/drawing/2014/main" id="{74EC93F0-E6C2-4F79-883E-F56420C9D19A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191" name="Pie 70">
                <a:extLst>
                  <a:ext uri="{FF2B5EF4-FFF2-40B4-BE49-F238E27FC236}">
                    <a16:creationId xmlns:a16="http://schemas.microsoft.com/office/drawing/2014/main" id="{B81DF3AD-8056-47B6-B192-9B83C992306B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2" name="Pie 71">
                <a:extLst>
                  <a:ext uri="{FF2B5EF4-FFF2-40B4-BE49-F238E27FC236}">
                    <a16:creationId xmlns:a16="http://schemas.microsoft.com/office/drawing/2014/main" id="{5A152529-86B0-451C-9426-7F16A53AD940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89" name="Arc 68">
              <a:extLst>
                <a:ext uri="{FF2B5EF4-FFF2-40B4-BE49-F238E27FC236}">
                  <a16:creationId xmlns:a16="http://schemas.microsoft.com/office/drawing/2014/main" id="{6EB72FC6-E630-4C76-8EBA-30A8CF9B19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90" name="Arc 69">
              <a:extLst>
                <a:ext uri="{FF2B5EF4-FFF2-40B4-BE49-F238E27FC236}">
                  <a16:creationId xmlns:a16="http://schemas.microsoft.com/office/drawing/2014/main" id="{9C276E20-37AC-41BA-9E8C-56EC7C7E8CD8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</p:spTree>
    <p:extLst>
      <p:ext uri="{BB962C8B-B14F-4D97-AF65-F5344CB8AC3E}">
        <p14:creationId xmlns:p14="http://schemas.microsoft.com/office/powerpoint/2010/main" val="601172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agen 82">
            <a:extLst>
              <a:ext uri="{FF2B5EF4-FFF2-40B4-BE49-F238E27FC236}">
                <a16:creationId xmlns:a16="http://schemas.microsoft.com/office/drawing/2014/main" id="{38F5AA42-EA7A-46BC-B44C-38C086DD5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66" y="2926952"/>
            <a:ext cx="2794524" cy="3353697"/>
          </a:xfrm>
          <a:prstGeom prst="rect">
            <a:avLst/>
          </a:prstGeom>
        </p:spPr>
      </p:pic>
      <p:pic>
        <p:nvPicPr>
          <p:cNvPr id="84" name="Imagen 83">
            <a:extLst>
              <a:ext uri="{FF2B5EF4-FFF2-40B4-BE49-F238E27FC236}">
                <a16:creationId xmlns:a16="http://schemas.microsoft.com/office/drawing/2014/main" id="{3219CBE3-A0E4-4FC3-ACFB-90F71CF4E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7890" y="2866175"/>
            <a:ext cx="2658030" cy="3414475"/>
          </a:xfrm>
          <a:prstGeom prst="rect">
            <a:avLst/>
          </a:prstGeom>
        </p:spPr>
      </p:pic>
      <p:pic>
        <p:nvPicPr>
          <p:cNvPr id="122" name="Imagen 121">
            <a:extLst>
              <a:ext uri="{FF2B5EF4-FFF2-40B4-BE49-F238E27FC236}">
                <a16:creationId xmlns:a16="http://schemas.microsoft.com/office/drawing/2014/main" id="{328F3675-1BF4-4464-A1C9-1BA80FA8D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2866175"/>
            <a:ext cx="2503991" cy="3414473"/>
          </a:xfrm>
          <a:prstGeom prst="rect">
            <a:avLst/>
          </a:prstGeom>
        </p:spPr>
      </p:pic>
      <p:pic>
        <p:nvPicPr>
          <p:cNvPr id="123" name="Imagen 122">
            <a:extLst>
              <a:ext uri="{FF2B5EF4-FFF2-40B4-BE49-F238E27FC236}">
                <a16:creationId xmlns:a16="http://schemas.microsoft.com/office/drawing/2014/main" id="{6D11A620-0C2C-460D-80A3-4241B0114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2190" y="2866173"/>
            <a:ext cx="2503990" cy="3408933"/>
          </a:xfrm>
          <a:prstGeom prst="rect">
            <a:avLst/>
          </a:prstGeom>
        </p:spPr>
      </p:pic>
      <p:pic>
        <p:nvPicPr>
          <p:cNvPr id="30" name="Picture 178">
            <a:extLst>
              <a:ext uri="{FF2B5EF4-FFF2-40B4-BE49-F238E27FC236}">
                <a16:creationId xmlns:a16="http://schemas.microsoft.com/office/drawing/2014/main" id="{16D4022F-C9FA-48DB-8823-6AC54FE3FA22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400" y="133200"/>
            <a:ext cx="5324400" cy="1029600"/>
          </a:xfrm>
          <a:prstGeom prst="rect">
            <a:avLst/>
          </a:prstGeom>
        </p:spPr>
      </p:pic>
      <p:grpSp>
        <p:nvGrpSpPr>
          <p:cNvPr id="31" name="Grupo 30">
            <a:extLst>
              <a:ext uri="{FF2B5EF4-FFF2-40B4-BE49-F238E27FC236}">
                <a16:creationId xmlns:a16="http://schemas.microsoft.com/office/drawing/2014/main" id="{10F1AD59-E119-43E5-9FA1-DC9B1E699A4D}"/>
              </a:ext>
            </a:extLst>
          </p:cNvPr>
          <p:cNvGrpSpPr/>
          <p:nvPr/>
        </p:nvGrpSpPr>
        <p:grpSpPr>
          <a:xfrm>
            <a:off x="0" y="1189661"/>
            <a:ext cx="10036841" cy="1294842"/>
            <a:chOff x="0" y="1163241"/>
            <a:chExt cx="10036841" cy="1294842"/>
          </a:xfrm>
        </p:grpSpPr>
        <p:cxnSp>
          <p:nvCxnSpPr>
            <p:cNvPr id="32" name="Straight Connector 44">
              <a:extLst>
                <a:ext uri="{FF2B5EF4-FFF2-40B4-BE49-F238E27FC236}">
                  <a16:creationId xmlns:a16="http://schemas.microsoft.com/office/drawing/2014/main" id="{070B043D-5E72-4BE0-88F0-39619D0A0156}"/>
                </a:ext>
              </a:extLst>
            </p:cNvPr>
            <p:cNvCxnSpPr>
              <a:cxnSpLocks/>
            </p:cNvCxnSpPr>
            <p:nvPr/>
          </p:nvCxnSpPr>
          <p:spPr>
            <a:xfrm>
              <a:off x="1324841" y="1886802"/>
              <a:ext cx="8712000" cy="0"/>
            </a:xfrm>
            <a:prstGeom prst="line">
              <a:avLst/>
            </a:prstGeom>
            <a:ln w="19050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40DBDB6A-BF80-4412-A43E-BA729BAA30FB}"/>
                </a:ext>
              </a:extLst>
            </p:cNvPr>
            <p:cNvGrpSpPr/>
            <p:nvPr/>
          </p:nvGrpSpPr>
          <p:grpSpPr>
            <a:xfrm>
              <a:off x="0" y="1163241"/>
              <a:ext cx="9656064" cy="1294842"/>
              <a:chOff x="0" y="1163241"/>
              <a:chExt cx="9656064" cy="1294842"/>
            </a:xfrm>
          </p:grpSpPr>
          <p:grpSp>
            <p:nvGrpSpPr>
              <p:cNvPr id="34" name="Grupo 33">
                <a:extLst>
                  <a:ext uri="{FF2B5EF4-FFF2-40B4-BE49-F238E27FC236}">
                    <a16:creationId xmlns:a16="http://schemas.microsoft.com/office/drawing/2014/main" id="{9D4AE250-D168-4DF0-BD86-C7F6BB322ED3}"/>
                  </a:ext>
                </a:extLst>
              </p:cNvPr>
              <p:cNvGrpSpPr/>
              <p:nvPr/>
            </p:nvGrpSpPr>
            <p:grpSpPr>
              <a:xfrm>
                <a:off x="0" y="1163241"/>
                <a:ext cx="9656064" cy="1294842"/>
                <a:chOff x="0" y="1163241"/>
                <a:chExt cx="9656064" cy="1294842"/>
              </a:xfrm>
            </p:grpSpPr>
            <p:sp>
              <p:nvSpPr>
                <p:cNvPr id="36" name="Rectangle 40">
                  <a:extLst>
                    <a:ext uri="{FF2B5EF4-FFF2-40B4-BE49-F238E27FC236}">
                      <a16:creationId xmlns:a16="http://schemas.microsoft.com/office/drawing/2014/main" id="{5FAE599E-22CF-430C-B6E0-DBD91B8210FC}"/>
                    </a:ext>
                  </a:extLst>
                </p:cNvPr>
                <p:cNvSpPr/>
                <p:nvPr/>
              </p:nvSpPr>
              <p:spPr>
                <a:xfrm>
                  <a:off x="1095375" y="1163241"/>
                  <a:ext cx="100800" cy="154384"/>
                </a:xfrm>
                <a:prstGeom prst="rect">
                  <a:avLst/>
                </a:prstGeom>
                <a:solidFill>
                  <a:srgbClr val="EE7D2E"/>
                </a:solidFill>
                <a:ln>
                  <a:solidFill>
                    <a:srgbClr val="EE7D2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37" name="Rectangle 42">
                  <a:extLst>
                    <a:ext uri="{FF2B5EF4-FFF2-40B4-BE49-F238E27FC236}">
                      <a16:creationId xmlns:a16="http://schemas.microsoft.com/office/drawing/2014/main" id="{31C29B03-6B71-47BA-B9FF-4D51DED391DF}"/>
                    </a:ext>
                  </a:extLst>
                </p:cNvPr>
                <p:cNvSpPr/>
                <p:nvPr/>
              </p:nvSpPr>
              <p:spPr>
                <a:xfrm>
                  <a:off x="1095375" y="1317624"/>
                  <a:ext cx="100800" cy="574373"/>
                </a:xfrm>
                <a:prstGeom prst="rect">
                  <a:avLst/>
                </a:prstGeom>
                <a:solidFill>
                  <a:srgbClr val="F6C042"/>
                </a:solidFill>
                <a:ln>
                  <a:solidFill>
                    <a:srgbClr val="F6C04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38" name="Rectangle 38">
                  <a:extLst>
                    <a:ext uri="{FF2B5EF4-FFF2-40B4-BE49-F238E27FC236}">
                      <a16:creationId xmlns:a16="http://schemas.microsoft.com/office/drawing/2014/main" id="{28FD3AEE-DBC0-437E-8FC3-333D1162D394}"/>
                    </a:ext>
                  </a:extLst>
                </p:cNvPr>
                <p:cNvSpPr/>
                <p:nvPr/>
              </p:nvSpPr>
              <p:spPr>
                <a:xfrm>
                  <a:off x="0" y="1173110"/>
                  <a:ext cx="241710" cy="713692"/>
                </a:xfrm>
                <a:prstGeom prst="rect">
                  <a:avLst/>
                </a:prstGeom>
                <a:solidFill>
                  <a:srgbClr val="00AEEF"/>
                </a:solidFill>
                <a:ln>
                  <a:solidFill>
                    <a:srgbClr val="00AEE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39" name="Rectangle 39">
                  <a:extLst>
                    <a:ext uri="{FF2B5EF4-FFF2-40B4-BE49-F238E27FC236}">
                      <a16:creationId xmlns:a16="http://schemas.microsoft.com/office/drawing/2014/main" id="{4BFDCAC3-CB85-49DF-8AD8-3C7100C4BB2D}"/>
                    </a:ext>
                  </a:extLst>
                </p:cNvPr>
                <p:cNvSpPr/>
                <p:nvPr/>
              </p:nvSpPr>
              <p:spPr>
                <a:xfrm>
                  <a:off x="241710" y="1171998"/>
                  <a:ext cx="753372" cy="720000"/>
                </a:xfrm>
                <a:prstGeom prst="rect">
                  <a:avLst/>
                </a:prstGeom>
                <a:solidFill>
                  <a:srgbClr val="002A41"/>
                </a:solidFill>
                <a:ln>
                  <a:solidFill>
                    <a:srgbClr val="002A4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40" name="TextBox 17">
                  <a:extLst>
                    <a:ext uri="{FF2B5EF4-FFF2-40B4-BE49-F238E27FC236}">
                      <a16:creationId xmlns:a16="http://schemas.microsoft.com/office/drawing/2014/main" id="{7A3983F1-0BEE-40C8-B08F-DF48A632F443}"/>
                    </a:ext>
                  </a:extLst>
                </p:cNvPr>
                <p:cNvSpPr txBox="1"/>
                <p:nvPr/>
              </p:nvSpPr>
              <p:spPr>
                <a:xfrm>
                  <a:off x="1256750" y="1380865"/>
                  <a:ext cx="839931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_tradnl" sz="3200" b="1" dirty="0">
                      <a:solidFill>
                        <a:srgbClr val="00AEEF"/>
                      </a:solidFill>
                      <a:latin typeface="Filson Pro Book" panose="02000000000000000000" pitchFamily="2" charset="77"/>
                    </a:rPr>
                    <a:t>DIRECCIONES EJECUTIVAS SECCIONALES DE ADMINISTRACIÓN JUDICIAL</a:t>
                  </a:r>
                </a:p>
              </p:txBody>
            </p:sp>
          </p:grpSp>
          <p:sp>
            <p:nvSpPr>
              <p:cNvPr id="35" name="TextBox 45">
                <a:extLst>
                  <a:ext uri="{FF2B5EF4-FFF2-40B4-BE49-F238E27FC236}">
                    <a16:creationId xmlns:a16="http://schemas.microsoft.com/office/drawing/2014/main" id="{AE2B0F49-6481-4D33-9ED9-82C66F398AD7}"/>
                  </a:ext>
                </a:extLst>
              </p:cNvPr>
              <p:cNvSpPr txBox="1"/>
              <p:nvPr/>
            </p:nvSpPr>
            <p:spPr>
              <a:xfrm>
                <a:off x="175066" y="1163241"/>
                <a:ext cx="92044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sz="4400" b="1" dirty="0">
                    <a:solidFill>
                      <a:schemeClr val="bg1"/>
                    </a:solidFill>
                    <a:latin typeface="Filson Pro Book" panose="02000000000000000000" pitchFamily="2" charset="77"/>
                  </a:rPr>
                  <a:t>05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3757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19221A29-AA26-4D34-B3E0-E6DE1BEFAF10}"/>
              </a:ext>
            </a:extLst>
          </p:cNvPr>
          <p:cNvGrpSpPr/>
          <p:nvPr/>
        </p:nvGrpSpPr>
        <p:grpSpPr>
          <a:xfrm>
            <a:off x="0" y="1268776"/>
            <a:ext cx="3866213" cy="737125"/>
            <a:chOff x="0" y="1422321"/>
            <a:chExt cx="3866213" cy="73712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103ADDF-6FCB-2143-81C6-87BBAF92551C}"/>
                </a:ext>
              </a:extLst>
            </p:cNvPr>
            <p:cNvSpPr/>
            <p:nvPr/>
          </p:nvSpPr>
          <p:spPr>
            <a:xfrm>
              <a:off x="261408" y="1429343"/>
              <a:ext cx="3384000" cy="720000"/>
            </a:xfrm>
            <a:prstGeom prst="rect">
              <a:avLst/>
            </a:prstGeom>
            <a:solidFill>
              <a:srgbClr val="F6C042"/>
            </a:solidFill>
            <a:ln>
              <a:solidFill>
                <a:srgbClr val="F6C0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055C169A-1607-4317-A4FD-3CE1129C4A9A}"/>
                </a:ext>
              </a:extLst>
            </p:cNvPr>
            <p:cNvGrpSpPr/>
            <p:nvPr/>
          </p:nvGrpSpPr>
          <p:grpSpPr>
            <a:xfrm>
              <a:off x="0" y="1422321"/>
              <a:ext cx="3866213" cy="737125"/>
              <a:chOff x="0" y="1422321"/>
              <a:chExt cx="3866213" cy="737125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00EF0A7-23F7-7040-9A53-F001C52C4059}"/>
                  </a:ext>
                </a:extLst>
              </p:cNvPr>
              <p:cNvSpPr/>
              <p:nvPr/>
            </p:nvSpPr>
            <p:spPr>
              <a:xfrm>
                <a:off x="0" y="1429343"/>
                <a:ext cx="261408" cy="720000"/>
              </a:xfrm>
              <a:prstGeom prst="rect">
                <a:avLst/>
              </a:prstGeom>
              <a:solidFill>
                <a:srgbClr val="FBE57A"/>
              </a:solidFill>
              <a:ln>
                <a:solidFill>
                  <a:srgbClr val="FBE57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5" name="Grupo 14">
                <a:extLst>
                  <a:ext uri="{FF2B5EF4-FFF2-40B4-BE49-F238E27FC236}">
                    <a16:creationId xmlns:a16="http://schemas.microsoft.com/office/drawing/2014/main" id="{D3EC4AF7-1E2C-40E3-A88F-2D54D26661A2}"/>
                  </a:ext>
                </a:extLst>
              </p:cNvPr>
              <p:cNvGrpSpPr/>
              <p:nvPr/>
            </p:nvGrpSpPr>
            <p:grpSpPr>
              <a:xfrm>
                <a:off x="278032" y="1422321"/>
                <a:ext cx="3588181" cy="737125"/>
                <a:chOff x="278032" y="1422321"/>
                <a:chExt cx="3588181" cy="737125"/>
              </a:xfrm>
            </p:grpSpPr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6547993-DE35-BA49-9A57-2CA0BAA4235B}"/>
                    </a:ext>
                  </a:extLst>
                </p:cNvPr>
                <p:cNvSpPr txBox="1"/>
                <p:nvPr/>
              </p:nvSpPr>
              <p:spPr>
                <a:xfrm>
                  <a:off x="278032" y="1451560"/>
                  <a:ext cx="3417213" cy="70788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Filson Pro Book" panose="02000000000000000000" pitchFamily="2" charset="77"/>
                      <a:ea typeface="+mn-ea"/>
                      <a:cs typeface="+mn-cs"/>
                    </a:rPr>
                    <a:t>CONTENIDO</a:t>
                  </a: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7C5DCAB-D57A-8D43-B5DA-3790990C17A5}"/>
                    </a:ext>
                  </a:extLst>
                </p:cNvPr>
                <p:cNvSpPr/>
                <p:nvPr/>
              </p:nvSpPr>
              <p:spPr>
                <a:xfrm>
                  <a:off x="3774577" y="1422321"/>
                  <a:ext cx="91636" cy="154384"/>
                </a:xfrm>
                <a:prstGeom prst="rect">
                  <a:avLst/>
                </a:prstGeom>
                <a:solidFill>
                  <a:srgbClr val="002A41"/>
                </a:solidFill>
                <a:ln>
                  <a:solidFill>
                    <a:srgbClr val="002A4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0052560C-863F-0B47-8927-47047BD33F4A}"/>
                    </a:ext>
                  </a:extLst>
                </p:cNvPr>
                <p:cNvSpPr/>
                <p:nvPr/>
              </p:nvSpPr>
              <p:spPr>
                <a:xfrm>
                  <a:off x="3774577" y="1576704"/>
                  <a:ext cx="91636" cy="574373"/>
                </a:xfrm>
                <a:prstGeom prst="rect">
                  <a:avLst/>
                </a:prstGeom>
                <a:solidFill>
                  <a:srgbClr val="00AEEF"/>
                </a:solidFill>
                <a:ln>
                  <a:solidFill>
                    <a:srgbClr val="00AEE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4B8F5C53-22D1-431F-BE81-5499E84805C5}"/>
              </a:ext>
            </a:extLst>
          </p:cNvPr>
          <p:cNvGrpSpPr/>
          <p:nvPr/>
        </p:nvGrpSpPr>
        <p:grpSpPr>
          <a:xfrm>
            <a:off x="716624" y="5382995"/>
            <a:ext cx="10365901" cy="707886"/>
            <a:chOff x="716624" y="5132451"/>
            <a:chExt cx="10365901" cy="707886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B06A04E-751B-C641-8203-037ACD0355AF}"/>
                </a:ext>
              </a:extLst>
            </p:cNvPr>
            <p:cNvCxnSpPr>
              <a:cxnSpLocks/>
            </p:cNvCxnSpPr>
            <p:nvPr/>
          </p:nvCxnSpPr>
          <p:spPr>
            <a:xfrm>
              <a:off x="1658106" y="5308593"/>
              <a:ext cx="0" cy="79269"/>
            </a:xfrm>
            <a:prstGeom prst="line">
              <a:avLst/>
            </a:prstGeom>
            <a:ln w="47625">
              <a:solidFill>
                <a:srgbClr val="EE7D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C6BF3A10-47EA-487E-9D04-382F8E80A6BC}"/>
                </a:ext>
              </a:extLst>
            </p:cNvPr>
            <p:cNvGrpSpPr/>
            <p:nvPr/>
          </p:nvGrpSpPr>
          <p:grpSpPr>
            <a:xfrm>
              <a:off x="716624" y="5132451"/>
              <a:ext cx="10365901" cy="707886"/>
              <a:chOff x="6370182" y="2998381"/>
              <a:chExt cx="10365901" cy="707886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4C5D9834-8F39-DC4B-B8D9-C0B8B5EC91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11664" y="3253792"/>
                <a:ext cx="0" cy="276332"/>
              </a:xfrm>
              <a:prstGeom prst="line">
                <a:avLst/>
              </a:prstGeom>
              <a:ln w="47625">
                <a:solidFill>
                  <a:srgbClr val="F6C04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2683B41-EC14-F54D-AD78-3ECB61B36017}"/>
                  </a:ext>
                </a:extLst>
              </p:cNvPr>
              <p:cNvSpPr txBox="1"/>
              <p:nvPr/>
            </p:nvSpPr>
            <p:spPr>
              <a:xfrm>
                <a:off x="6370182" y="2998381"/>
                <a:ext cx="90383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ilson Pro Book" panose="02000000000000000000" pitchFamily="2" charset="77"/>
                    <a:ea typeface="+mn-ea"/>
                    <a:cs typeface="+mn-cs"/>
                  </a:rPr>
                  <a:t>05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2210E67-2D5F-5C46-B0AE-EE7BC80E5C66}"/>
                  </a:ext>
                </a:extLst>
              </p:cNvPr>
              <p:cNvSpPr txBox="1"/>
              <p:nvPr/>
            </p:nvSpPr>
            <p:spPr>
              <a:xfrm>
                <a:off x="7324816" y="3174523"/>
                <a:ext cx="941126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AEEF"/>
                    </a:solidFill>
                    <a:effectLst/>
                    <a:uLnTx/>
                    <a:uFillTx/>
                    <a:latin typeface="Filson Pro Book" panose="02000000000000000000" pitchFamily="2" charset="77"/>
                    <a:ea typeface="+mn-ea"/>
                    <a:cs typeface="+mn-cs"/>
                  </a:rPr>
                  <a:t>Direcciones Ejecutivas Seccionales De Administración Judicial</a:t>
                </a:r>
              </a:p>
            </p:txBody>
          </p:sp>
        </p:grp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2AB42167-6952-43A7-B90E-B8EAC9BD17A9}"/>
              </a:ext>
            </a:extLst>
          </p:cNvPr>
          <p:cNvGrpSpPr/>
          <p:nvPr/>
        </p:nvGrpSpPr>
        <p:grpSpPr>
          <a:xfrm>
            <a:off x="814160" y="2399569"/>
            <a:ext cx="3150195" cy="707886"/>
            <a:chOff x="812383" y="2108351"/>
            <a:chExt cx="3150195" cy="70788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838CB46-8B0F-874F-8D4A-5F18A5E341D6}"/>
                </a:ext>
              </a:extLst>
            </p:cNvPr>
            <p:cNvCxnSpPr>
              <a:cxnSpLocks/>
            </p:cNvCxnSpPr>
            <p:nvPr/>
          </p:nvCxnSpPr>
          <p:spPr>
            <a:xfrm>
              <a:off x="1649034" y="2284493"/>
              <a:ext cx="0" cy="79269"/>
            </a:xfrm>
            <a:prstGeom prst="line">
              <a:avLst/>
            </a:prstGeom>
            <a:ln w="47625">
              <a:solidFill>
                <a:srgbClr val="EE7D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378B989-A6DA-294D-BC88-EFC5B5C0D87D}"/>
                </a:ext>
              </a:extLst>
            </p:cNvPr>
            <p:cNvCxnSpPr>
              <a:cxnSpLocks/>
            </p:cNvCxnSpPr>
            <p:nvPr/>
          </p:nvCxnSpPr>
          <p:spPr>
            <a:xfrm>
              <a:off x="1649034" y="2363762"/>
              <a:ext cx="0" cy="276332"/>
            </a:xfrm>
            <a:prstGeom prst="line">
              <a:avLst/>
            </a:prstGeom>
            <a:ln w="47625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3F0DEE-0C84-114F-B217-D3AEEA782A67}"/>
                </a:ext>
              </a:extLst>
            </p:cNvPr>
            <p:cNvSpPr txBox="1"/>
            <p:nvPr/>
          </p:nvSpPr>
          <p:spPr>
            <a:xfrm>
              <a:off x="812383" y="2108351"/>
              <a:ext cx="8080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lson Pro Book" panose="02000000000000000000" pitchFamily="2" charset="77"/>
                  <a:ea typeface="+mn-ea"/>
                  <a:cs typeface="+mn-cs"/>
                </a:rPr>
                <a:t>01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A8835F6-AFC2-0A43-9895-45D931825D76}"/>
                </a:ext>
              </a:extLst>
            </p:cNvPr>
            <p:cNvSpPr txBox="1"/>
            <p:nvPr/>
          </p:nvSpPr>
          <p:spPr>
            <a:xfrm>
              <a:off x="1671259" y="2284493"/>
              <a:ext cx="22913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AEEF"/>
                  </a:solidFill>
                  <a:effectLst/>
                  <a:uLnTx/>
                  <a:uFillTx/>
                  <a:latin typeface="Filson Pro Book" panose="02000000000000000000" pitchFamily="2" charset="77"/>
                  <a:ea typeface="+mn-ea"/>
                  <a:cs typeface="+mn-cs"/>
                </a:rPr>
                <a:t>Introducción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7872156A-0FDA-42F5-9F8F-61BF26BD62F6}"/>
              </a:ext>
            </a:extLst>
          </p:cNvPr>
          <p:cNvGrpSpPr/>
          <p:nvPr/>
        </p:nvGrpSpPr>
        <p:grpSpPr>
          <a:xfrm>
            <a:off x="716624" y="3137324"/>
            <a:ext cx="4820358" cy="707886"/>
            <a:chOff x="716624" y="2816238"/>
            <a:chExt cx="4820358" cy="707886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56ED567-F3C2-F149-8658-D6591DCE5D60}"/>
                </a:ext>
              </a:extLst>
            </p:cNvPr>
            <p:cNvCxnSpPr>
              <a:cxnSpLocks/>
            </p:cNvCxnSpPr>
            <p:nvPr/>
          </p:nvCxnSpPr>
          <p:spPr>
            <a:xfrm>
              <a:off x="1649034" y="2980954"/>
              <a:ext cx="0" cy="79269"/>
            </a:xfrm>
            <a:prstGeom prst="line">
              <a:avLst/>
            </a:prstGeom>
            <a:ln w="47625">
              <a:solidFill>
                <a:srgbClr val="EE7D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B41CC03-13E7-A447-BBB1-E468A572ED6A}"/>
                </a:ext>
              </a:extLst>
            </p:cNvPr>
            <p:cNvSpPr txBox="1"/>
            <p:nvPr/>
          </p:nvSpPr>
          <p:spPr>
            <a:xfrm>
              <a:off x="716624" y="2816238"/>
              <a:ext cx="9038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lson Pro Book" panose="02000000000000000000" pitchFamily="2" charset="77"/>
                  <a:ea typeface="+mn-ea"/>
                  <a:cs typeface="+mn-cs"/>
                </a:rPr>
                <a:t>02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F57638-4C9C-FF4B-82AD-34ED97B157C0}"/>
                </a:ext>
              </a:extLst>
            </p:cNvPr>
            <p:cNvSpPr txBox="1"/>
            <p:nvPr/>
          </p:nvSpPr>
          <p:spPr>
            <a:xfrm>
              <a:off x="1671259" y="2992380"/>
              <a:ext cx="38657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AEEF"/>
                  </a:solidFill>
                  <a:effectLst/>
                  <a:uLnTx/>
                  <a:uFillTx/>
                  <a:latin typeface="Filson Pro Book" panose="02000000000000000000" pitchFamily="2" charset="77"/>
                  <a:ea typeface="+mn-ea"/>
                  <a:cs typeface="+mn-cs"/>
                </a:rPr>
                <a:t>Estructura de la organización</a:t>
              </a: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E2E2B45-DB95-0748-A829-12B1BAF100D1}"/>
                </a:ext>
              </a:extLst>
            </p:cNvPr>
            <p:cNvCxnSpPr>
              <a:cxnSpLocks/>
            </p:cNvCxnSpPr>
            <p:nvPr/>
          </p:nvCxnSpPr>
          <p:spPr>
            <a:xfrm>
              <a:off x="1649034" y="3060223"/>
              <a:ext cx="0" cy="276332"/>
            </a:xfrm>
            <a:prstGeom prst="line">
              <a:avLst/>
            </a:prstGeom>
            <a:ln w="47625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23841553-A370-4EA9-B078-F83EA19A0693}"/>
              </a:ext>
            </a:extLst>
          </p:cNvPr>
          <p:cNvGrpSpPr/>
          <p:nvPr/>
        </p:nvGrpSpPr>
        <p:grpSpPr>
          <a:xfrm>
            <a:off x="716624" y="3885881"/>
            <a:ext cx="6279017" cy="707886"/>
            <a:chOff x="716624" y="3524125"/>
            <a:chExt cx="6279017" cy="707886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01E4631-CDDC-2E43-9DF4-6C6A2EE5331C}"/>
                </a:ext>
              </a:extLst>
            </p:cNvPr>
            <p:cNvCxnSpPr>
              <a:cxnSpLocks/>
            </p:cNvCxnSpPr>
            <p:nvPr/>
          </p:nvCxnSpPr>
          <p:spPr>
            <a:xfrm>
              <a:off x="1645174" y="3682887"/>
              <a:ext cx="0" cy="79269"/>
            </a:xfrm>
            <a:prstGeom prst="line">
              <a:avLst/>
            </a:prstGeom>
            <a:ln w="47625">
              <a:solidFill>
                <a:srgbClr val="EE7D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6F82B3-A91E-8244-A58C-BB5E93A06116}"/>
                </a:ext>
              </a:extLst>
            </p:cNvPr>
            <p:cNvSpPr txBox="1"/>
            <p:nvPr/>
          </p:nvSpPr>
          <p:spPr>
            <a:xfrm>
              <a:off x="716624" y="3524125"/>
              <a:ext cx="9038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lson Pro Book" panose="02000000000000000000" pitchFamily="2" charset="77"/>
                  <a:ea typeface="+mn-ea"/>
                  <a:cs typeface="+mn-cs"/>
                </a:rPr>
                <a:t>03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B4E727D-A426-A34C-B9C8-8A26E38D2FDE}"/>
                </a:ext>
              </a:extLst>
            </p:cNvPr>
            <p:cNvSpPr txBox="1"/>
            <p:nvPr/>
          </p:nvSpPr>
          <p:spPr>
            <a:xfrm>
              <a:off x="1671258" y="3700267"/>
              <a:ext cx="5324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AEEF"/>
                  </a:solidFill>
                  <a:effectLst/>
                  <a:uLnTx/>
                  <a:uFillTx/>
                  <a:latin typeface="Filson Pro Book" panose="02000000000000000000" pitchFamily="2" charset="77"/>
                  <a:ea typeface="+mn-ea"/>
                  <a:cs typeface="+mn-cs"/>
                </a:rPr>
                <a:t>Modificación de la estructura de la DEAJ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DC9F51F-BEFB-CA4D-AC56-C32E7E3933F2}"/>
                </a:ext>
              </a:extLst>
            </p:cNvPr>
            <p:cNvCxnSpPr>
              <a:cxnSpLocks/>
            </p:cNvCxnSpPr>
            <p:nvPr/>
          </p:nvCxnSpPr>
          <p:spPr>
            <a:xfrm>
              <a:off x="1645174" y="3762156"/>
              <a:ext cx="0" cy="276332"/>
            </a:xfrm>
            <a:prstGeom prst="line">
              <a:avLst/>
            </a:prstGeom>
            <a:ln w="47625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52D2631D-C430-4E6F-B372-4369176EA035}"/>
              </a:ext>
            </a:extLst>
          </p:cNvPr>
          <p:cNvGrpSpPr/>
          <p:nvPr/>
        </p:nvGrpSpPr>
        <p:grpSpPr>
          <a:xfrm>
            <a:off x="716624" y="4634438"/>
            <a:ext cx="6279017" cy="707886"/>
            <a:chOff x="716624" y="4232012"/>
            <a:chExt cx="6279017" cy="70788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6CC18F3-9B6B-D748-A44B-E8370A041F99}"/>
                </a:ext>
              </a:extLst>
            </p:cNvPr>
            <p:cNvCxnSpPr>
              <a:cxnSpLocks/>
            </p:cNvCxnSpPr>
            <p:nvPr/>
          </p:nvCxnSpPr>
          <p:spPr>
            <a:xfrm>
              <a:off x="1645174" y="4390823"/>
              <a:ext cx="0" cy="79269"/>
            </a:xfrm>
            <a:prstGeom prst="line">
              <a:avLst/>
            </a:prstGeom>
            <a:ln w="47625">
              <a:solidFill>
                <a:srgbClr val="EE7D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36D531F6-D755-4308-B28F-47D8418413C1}"/>
                </a:ext>
              </a:extLst>
            </p:cNvPr>
            <p:cNvGrpSpPr/>
            <p:nvPr/>
          </p:nvGrpSpPr>
          <p:grpSpPr>
            <a:xfrm>
              <a:off x="716624" y="4232012"/>
              <a:ext cx="6279017" cy="707886"/>
              <a:chOff x="716624" y="4232012"/>
              <a:chExt cx="6279017" cy="707886"/>
            </a:xfrm>
          </p:grpSpPr>
          <p:grpSp>
            <p:nvGrpSpPr>
              <p:cNvPr id="30" name="Grupo 29">
                <a:extLst>
                  <a:ext uri="{FF2B5EF4-FFF2-40B4-BE49-F238E27FC236}">
                    <a16:creationId xmlns:a16="http://schemas.microsoft.com/office/drawing/2014/main" id="{9893BBA7-AF2B-4180-8BEC-54DF060254A0}"/>
                  </a:ext>
                </a:extLst>
              </p:cNvPr>
              <p:cNvGrpSpPr/>
              <p:nvPr/>
            </p:nvGrpSpPr>
            <p:grpSpPr>
              <a:xfrm>
                <a:off x="716624" y="4232012"/>
                <a:ext cx="6279017" cy="707886"/>
                <a:chOff x="716624" y="4232012"/>
                <a:chExt cx="6279017" cy="707886"/>
              </a:xfrm>
            </p:grpSpPr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E574F80-C270-FE4A-A2C4-056496503F03}"/>
                    </a:ext>
                  </a:extLst>
                </p:cNvPr>
                <p:cNvSpPr txBox="1"/>
                <p:nvPr/>
              </p:nvSpPr>
              <p:spPr>
                <a:xfrm>
                  <a:off x="716624" y="4232012"/>
                  <a:ext cx="90383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ilson Pro Book" panose="02000000000000000000" pitchFamily="2" charset="77"/>
                      <a:ea typeface="+mn-ea"/>
                      <a:cs typeface="+mn-cs"/>
                    </a:rPr>
                    <a:t>04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9B80303-CC36-2149-9AC9-67AB2072F94F}"/>
                    </a:ext>
                  </a:extLst>
                </p:cNvPr>
                <p:cNvSpPr txBox="1"/>
                <p:nvPr/>
              </p:nvSpPr>
              <p:spPr>
                <a:xfrm>
                  <a:off x="1671258" y="4408203"/>
                  <a:ext cx="532438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AEEF"/>
                      </a:solidFill>
                      <a:effectLst/>
                      <a:uLnTx/>
                      <a:uFillTx/>
                      <a:latin typeface="Filson Pro Book" panose="02000000000000000000" pitchFamily="2" charset="77"/>
                      <a:ea typeface="+mn-ea"/>
                      <a:cs typeface="+mn-cs"/>
                    </a:rPr>
                    <a:t>Unidades de la </a:t>
                  </a:r>
                  <a:r>
                    <a:rPr lang="es-ES_tradnl" sz="2000" b="1" dirty="0">
                      <a:solidFill>
                        <a:srgbClr val="00AEEF"/>
                      </a:solidFill>
                      <a:latin typeface="Filson Pro Book" panose="02000000000000000000" pitchFamily="2" charset="77"/>
                    </a:rPr>
                    <a:t>Dirección</a:t>
                  </a:r>
                  <a:r>
                    <a:rPr kumimoji="0" lang="es-ES_tradnl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AEEF"/>
                      </a:solidFill>
                      <a:effectLst/>
                      <a:uLnTx/>
                      <a:uFillTx/>
                      <a:latin typeface="Filson Pro Book" panose="02000000000000000000" pitchFamily="2" charset="77"/>
                      <a:ea typeface="+mn-ea"/>
                      <a:cs typeface="+mn-cs"/>
                    </a:rPr>
                    <a:t> Ejecutiva</a:t>
                  </a:r>
                </a:p>
              </p:txBody>
            </p:sp>
          </p:grp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AD8797F1-0B9A-544C-83BF-A51F976594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5174" y="4470092"/>
                <a:ext cx="0" cy="276332"/>
              </a:xfrm>
              <a:prstGeom prst="line">
                <a:avLst/>
              </a:prstGeom>
              <a:ln w="47625">
                <a:solidFill>
                  <a:srgbClr val="F6C04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2" name="Picture 178">
            <a:extLst>
              <a:ext uri="{FF2B5EF4-FFF2-40B4-BE49-F238E27FC236}">
                <a16:creationId xmlns:a16="http://schemas.microsoft.com/office/drawing/2014/main" id="{D5B06782-07FF-453C-8FFC-2EFDEE42532F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400" y="133200"/>
            <a:ext cx="5324400" cy="10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1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n 111">
            <a:extLst>
              <a:ext uri="{FF2B5EF4-FFF2-40B4-BE49-F238E27FC236}">
                <a16:creationId xmlns:a16="http://schemas.microsoft.com/office/drawing/2014/main" id="{9EA1A8BF-346C-4F52-B472-8AB25E5EC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162" y="517260"/>
            <a:ext cx="4708838" cy="617339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A4E6A05-9898-BE40-80E5-717B0EAE1E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1579279" y="2780403"/>
            <a:ext cx="169433" cy="669448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B06ED5A1-2E37-4A0C-A10A-BC4EE6FF5D6D}"/>
              </a:ext>
            </a:extLst>
          </p:cNvPr>
          <p:cNvGrpSpPr/>
          <p:nvPr/>
        </p:nvGrpSpPr>
        <p:grpSpPr>
          <a:xfrm>
            <a:off x="0" y="1189661"/>
            <a:ext cx="4961120" cy="771622"/>
            <a:chOff x="0" y="1163241"/>
            <a:chExt cx="4961120" cy="771622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A56E077-6BF5-B04E-8644-8ED2CA3ED43B}"/>
                </a:ext>
              </a:extLst>
            </p:cNvPr>
            <p:cNvCxnSpPr>
              <a:cxnSpLocks/>
            </p:cNvCxnSpPr>
            <p:nvPr/>
          </p:nvCxnSpPr>
          <p:spPr>
            <a:xfrm>
              <a:off x="1324841" y="1886802"/>
              <a:ext cx="3291096" cy="5196"/>
            </a:xfrm>
            <a:prstGeom prst="line">
              <a:avLst/>
            </a:prstGeom>
            <a:ln w="19050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A3EA00FD-4208-49A1-AA57-C8FB963CDAC0}"/>
                </a:ext>
              </a:extLst>
            </p:cNvPr>
            <p:cNvGrpSpPr/>
            <p:nvPr/>
          </p:nvGrpSpPr>
          <p:grpSpPr>
            <a:xfrm>
              <a:off x="0" y="1163241"/>
              <a:ext cx="4961120" cy="771622"/>
              <a:chOff x="0" y="1163241"/>
              <a:chExt cx="4961120" cy="771622"/>
            </a:xfrm>
          </p:grpSpPr>
          <p:grpSp>
            <p:nvGrpSpPr>
              <p:cNvPr id="11" name="Grupo 10">
                <a:extLst>
                  <a:ext uri="{FF2B5EF4-FFF2-40B4-BE49-F238E27FC236}">
                    <a16:creationId xmlns:a16="http://schemas.microsoft.com/office/drawing/2014/main" id="{1C1CEAB6-EC57-47AB-B5CB-05A2E56E90D3}"/>
                  </a:ext>
                </a:extLst>
              </p:cNvPr>
              <p:cNvGrpSpPr/>
              <p:nvPr/>
            </p:nvGrpSpPr>
            <p:grpSpPr>
              <a:xfrm>
                <a:off x="0" y="1163241"/>
                <a:ext cx="4961120" cy="771622"/>
                <a:chOff x="0" y="1163241"/>
                <a:chExt cx="4961120" cy="771622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ACF5DDDE-C711-1046-8B2B-D2F43535AC88}"/>
                    </a:ext>
                  </a:extLst>
                </p:cNvPr>
                <p:cNvSpPr/>
                <p:nvPr/>
              </p:nvSpPr>
              <p:spPr>
                <a:xfrm>
                  <a:off x="1095375" y="1163241"/>
                  <a:ext cx="100800" cy="154384"/>
                </a:xfrm>
                <a:prstGeom prst="rect">
                  <a:avLst/>
                </a:prstGeom>
                <a:solidFill>
                  <a:srgbClr val="EE7D2E"/>
                </a:solidFill>
                <a:ln>
                  <a:solidFill>
                    <a:srgbClr val="EE7D2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0EACB3E-7301-D24F-9215-7AC3B3B3B7FE}"/>
                    </a:ext>
                  </a:extLst>
                </p:cNvPr>
                <p:cNvSpPr/>
                <p:nvPr/>
              </p:nvSpPr>
              <p:spPr>
                <a:xfrm>
                  <a:off x="1095375" y="1317624"/>
                  <a:ext cx="100800" cy="574373"/>
                </a:xfrm>
                <a:prstGeom prst="rect">
                  <a:avLst/>
                </a:prstGeom>
                <a:solidFill>
                  <a:srgbClr val="F6C042"/>
                </a:solidFill>
                <a:ln>
                  <a:solidFill>
                    <a:srgbClr val="F6C04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93BC7E7B-F73B-F640-8A7E-1865D5496B33}"/>
                    </a:ext>
                  </a:extLst>
                </p:cNvPr>
                <p:cNvSpPr/>
                <p:nvPr/>
              </p:nvSpPr>
              <p:spPr>
                <a:xfrm>
                  <a:off x="0" y="1173110"/>
                  <a:ext cx="241710" cy="713692"/>
                </a:xfrm>
                <a:prstGeom prst="rect">
                  <a:avLst/>
                </a:prstGeom>
                <a:solidFill>
                  <a:srgbClr val="00AEEF"/>
                </a:solidFill>
                <a:ln>
                  <a:solidFill>
                    <a:srgbClr val="00AEE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39C12620-C17D-4642-9CC3-D416C2233A62}"/>
                    </a:ext>
                  </a:extLst>
                </p:cNvPr>
                <p:cNvSpPr/>
                <p:nvPr/>
              </p:nvSpPr>
              <p:spPr>
                <a:xfrm>
                  <a:off x="241710" y="1171998"/>
                  <a:ext cx="753372" cy="720000"/>
                </a:xfrm>
                <a:prstGeom prst="rect">
                  <a:avLst/>
                </a:prstGeom>
                <a:solidFill>
                  <a:srgbClr val="002A41"/>
                </a:solidFill>
                <a:ln>
                  <a:solidFill>
                    <a:srgbClr val="002A4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A4009AA-3984-6341-AB3D-CE73C958D891}"/>
                    </a:ext>
                  </a:extLst>
                </p:cNvPr>
                <p:cNvSpPr txBox="1"/>
                <p:nvPr/>
              </p:nvSpPr>
              <p:spPr>
                <a:xfrm>
                  <a:off x="1256749" y="1380865"/>
                  <a:ext cx="3704371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_tradnl" sz="3000" b="1" dirty="0">
                      <a:solidFill>
                        <a:srgbClr val="00AEEF"/>
                      </a:solidFill>
                      <a:latin typeface="Filson Pro Book" panose="02000000000000000000" pitchFamily="2" charset="77"/>
                    </a:rPr>
                    <a:t>INTRODUCCIÓN</a:t>
                  </a: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0AF407C-07F4-8F49-BAE4-5A7FAE929793}"/>
                  </a:ext>
                </a:extLst>
              </p:cNvPr>
              <p:cNvSpPr txBox="1"/>
              <p:nvPr/>
            </p:nvSpPr>
            <p:spPr>
              <a:xfrm>
                <a:off x="154944" y="1163241"/>
                <a:ext cx="78739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sz="4400" b="1" dirty="0">
                    <a:solidFill>
                      <a:schemeClr val="bg1"/>
                    </a:solidFill>
                    <a:latin typeface="Filson Pro Book" panose="02000000000000000000" pitchFamily="2" charset="77"/>
                  </a:rPr>
                  <a:t>01</a:t>
                </a:r>
              </a:p>
            </p:txBody>
          </p:sp>
        </p:grpSp>
      </p:grpSp>
      <p:cxnSp>
        <p:nvCxnSpPr>
          <p:cNvPr id="95" name="Straight Connector 65">
            <a:extLst>
              <a:ext uri="{FF2B5EF4-FFF2-40B4-BE49-F238E27FC236}">
                <a16:creationId xmlns:a16="http://schemas.microsoft.com/office/drawing/2014/main" id="{1B2E28CC-1E45-4C8A-AF9E-11CC3697E411}"/>
              </a:ext>
            </a:extLst>
          </p:cNvPr>
          <p:cNvCxnSpPr>
            <a:cxnSpLocks/>
          </p:cNvCxnSpPr>
          <p:nvPr/>
        </p:nvCxnSpPr>
        <p:spPr>
          <a:xfrm>
            <a:off x="4003981" y="2972044"/>
            <a:ext cx="0" cy="792000"/>
          </a:xfrm>
          <a:prstGeom prst="line">
            <a:avLst/>
          </a:prstGeom>
          <a:ln w="57150" cap="rnd">
            <a:solidFill>
              <a:srgbClr val="F6C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oup 66">
            <a:extLst>
              <a:ext uri="{FF2B5EF4-FFF2-40B4-BE49-F238E27FC236}">
                <a16:creationId xmlns:a16="http://schemas.microsoft.com/office/drawing/2014/main" id="{C32ACD5B-AE9A-4612-8743-A42ED48D603D}"/>
              </a:ext>
            </a:extLst>
          </p:cNvPr>
          <p:cNvGrpSpPr/>
          <p:nvPr/>
        </p:nvGrpSpPr>
        <p:grpSpPr>
          <a:xfrm>
            <a:off x="3952642" y="2989212"/>
            <a:ext cx="102678" cy="109440"/>
            <a:chOff x="4200892" y="4432105"/>
            <a:chExt cx="109440" cy="109440"/>
          </a:xfrm>
        </p:grpSpPr>
        <p:grpSp>
          <p:nvGrpSpPr>
            <p:cNvPr id="98" name="Group 67">
              <a:extLst>
                <a:ext uri="{FF2B5EF4-FFF2-40B4-BE49-F238E27FC236}">
                  <a16:creationId xmlns:a16="http://schemas.microsoft.com/office/drawing/2014/main" id="{847458FF-A944-44F3-9460-36B7E2E9E48D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101" name="Pie 70">
                <a:extLst>
                  <a:ext uri="{FF2B5EF4-FFF2-40B4-BE49-F238E27FC236}">
                    <a16:creationId xmlns:a16="http://schemas.microsoft.com/office/drawing/2014/main" id="{B6A2E15D-388F-4B13-A357-3CF372244279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Pie 71">
                <a:extLst>
                  <a:ext uri="{FF2B5EF4-FFF2-40B4-BE49-F238E27FC236}">
                    <a16:creationId xmlns:a16="http://schemas.microsoft.com/office/drawing/2014/main" id="{04736C4A-9B6B-4A42-9CD2-5CEE0FF9EB73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9" name="Arc 68">
              <a:extLst>
                <a:ext uri="{FF2B5EF4-FFF2-40B4-BE49-F238E27FC236}">
                  <a16:creationId xmlns:a16="http://schemas.microsoft.com/office/drawing/2014/main" id="{3D5E9448-FBA3-49A7-BA7D-BE0D022F8A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00" name="Arc 69">
              <a:extLst>
                <a:ext uri="{FF2B5EF4-FFF2-40B4-BE49-F238E27FC236}">
                  <a16:creationId xmlns:a16="http://schemas.microsoft.com/office/drawing/2014/main" id="{888D33D6-3505-4799-A72E-13FF4DAA647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sp>
        <p:nvSpPr>
          <p:cNvPr id="97" name="TextBox 22">
            <a:extLst>
              <a:ext uri="{FF2B5EF4-FFF2-40B4-BE49-F238E27FC236}">
                <a16:creationId xmlns:a16="http://schemas.microsoft.com/office/drawing/2014/main" id="{F23DC85B-2D10-44D0-9752-120BD2F71034}"/>
              </a:ext>
            </a:extLst>
          </p:cNvPr>
          <p:cNvSpPr txBox="1"/>
          <p:nvPr/>
        </p:nvSpPr>
        <p:spPr>
          <a:xfrm>
            <a:off x="4122847" y="2909438"/>
            <a:ext cx="248620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100" dirty="0">
                <a:latin typeface="Gotham Medium" panose="02000604030000020004" pitchFamily="2" charset="0"/>
              </a:rPr>
              <a:t>NTC ISO 9001:2015</a:t>
            </a:r>
          </a:p>
          <a:p>
            <a:pPr algn="just"/>
            <a:endParaRPr lang="es-MX" sz="1100" dirty="0">
              <a:latin typeface="Gotham Medium" panose="02000604030000020004" pitchFamily="2" charset="0"/>
            </a:endParaRPr>
          </a:p>
          <a:p>
            <a:pPr algn="just"/>
            <a:r>
              <a:rPr lang="es-MX" sz="1100" dirty="0">
                <a:latin typeface="Gotham Medium" panose="02000604030000020004" pitchFamily="2" charset="0"/>
              </a:rPr>
              <a:t>NTC ISO 14001:2015 </a:t>
            </a:r>
          </a:p>
          <a:p>
            <a:pPr algn="just"/>
            <a:endParaRPr lang="es-MX" sz="1100" dirty="0">
              <a:latin typeface="Gotham Medium" panose="02000604030000020004" pitchFamily="2" charset="0"/>
            </a:endParaRPr>
          </a:p>
          <a:p>
            <a:pPr algn="just"/>
            <a:r>
              <a:rPr lang="es-MX" sz="1100" dirty="0">
                <a:latin typeface="Gotham Medium" panose="02000604030000020004" pitchFamily="2" charset="0"/>
              </a:rPr>
              <a:t>NTC 6256:2018</a:t>
            </a:r>
          </a:p>
        </p:txBody>
      </p:sp>
      <p:sp>
        <p:nvSpPr>
          <p:cNvPr id="127" name="TextBox 22">
            <a:extLst>
              <a:ext uri="{FF2B5EF4-FFF2-40B4-BE49-F238E27FC236}">
                <a16:creationId xmlns:a16="http://schemas.microsoft.com/office/drawing/2014/main" id="{44C91C29-E9DB-4770-8F34-885F8AE6F435}"/>
              </a:ext>
            </a:extLst>
          </p:cNvPr>
          <p:cNvSpPr txBox="1"/>
          <p:nvPr/>
        </p:nvSpPr>
        <p:spPr>
          <a:xfrm>
            <a:off x="2479677" y="4638704"/>
            <a:ext cx="44917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dirty="0">
                <a:latin typeface="Gotham Medium" panose="02000604030000020004" pitchFamily="2" charset="0"/>
              </a:rPr>
              <a:t>De conformidad con el articulo 98 de la Ley 270 de 1996, la Dirección Ejecutiva de Administración Judicial es el órgano técnico y administrativo que tiene a su cargo la ejecución de las actividades administrativas de la Rama Judicial, con sujeción a las políticas y decisiones del Consejo Superior de la Judicatura.</a:t>
            </a:r>
          </a:p>
          <a:p>
            <a:pPr algn="just"/>
            <a:endParaRPr lang="es-MX" sz="1200" dirty="0">
              <a:latin typeface="Gotham Medium" panose="02000604030000020004" pitchFamily="2" charset="0"/>
            </a:endParaRPr>
          </a:p>
          <a:p>
            <a:pPr algn="just"/>
            <a:r>
              <a:rPr lang="es-MX" sz="1200" dirty="0">
                <a:latin typeface="Gotham Medium" panose="02000604030000020004" pitchFamily="2" charset="0"/>
              </a:rPr>
              <a:t>Esta representada por el Director Ejecutivo de Administración Judicial.</a:t>
            </a:r>
          </a:p>
        </p:txBody>
      </p:sp>
      <p:cxnSp>
        <p:nvCxnSpPr>
          <p:cNvPr id="125" name="Straight Connector 65">
            <a:extLst>
              <a:ext uri="{FF2B5EF4-FFF2-40B4-BE49-F238E27FC236}">
                <a16:creationId xmlns:a16="http://schemas.microsoft.com/office/drawing/2014/main" id="{5FB4EFC6-40B0-4CF9-9AE6-FE2FC66C0E49}"/>
              </a:ext>
            </a:extLst>
          </p:cNvPr>
          <p:cNvCxnSpPr>
            <a:cxnSpLocks/>
          </p:cNvCxnSpPr>
          <p:nvPr/>
        </p:nvCxnSpPr>
        <p:spPr>
          <a:xfrm>
            <a:off x="2368006" y="4680878"/>
            <a:ext cx="0" cy="1296000"/>
          </a:xfrm>
          <a:prstGeom prst="line">
            <a:avLst/>
          </a:prstGeom>
          <a:ln w="57150" cap="rnd">
            <a:solidFill>
              <a:srgbClr val="F6C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Group 66">
            <a:extLst>
              <a:ext uri="{FF2B5EF4-FFF2-40B4-BE49-F238E27FC236}">
                <a16:creationId xmlns:a16="http://schemas.microsoft.com/office/drawing/2014/main" id="{C992D765-6EF3-4CF7-B986-F257CA245B10}"/>
              </a:ext>
            </a:extLst>
          </p:cNvPr>
          <p:cNvGrpSpPr/>
          <p:nvPr/>
        </p:nvGrpSpPr>
        <p:grpSpPr>
          <a:xfrm>
            <a:off x="2323473" y="4725421"/>
            <a:ext cx="102678" cy="109440"/>
            <a:chOff x="4200892" y="4432105"/>
            <a:chExt cx="109440" cy="109440"/>
          </a:xfrm>
        </p:grpSpPr>
        <p:grpSp>
          <p:nvGrpSpPr>
            <p:cNvPr id="128" name="Group 67">
              <a:extLst>
                <a:ext uri="{FF2B5EF4-FFF2-40B4-BE49-F238E27FC236}">
                  <a16:creationId xmlns:a16="http://schemas.microsoft.com/office/drawing/2014/main" id="{ECD8162D-12F5-4F06-9ADA-9A7ACF6C65BC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131" name="Pie 70">
                <a:extLst>
                  <a:ext uri="{FF2B5EF4-FFF2-40B4-BE49-F238E27FC236}">
                    <a16:creationId xmlns:a16="http://schemas.microsoft.com/office/drawing/2014/main" id="{FA9CE756-DEC7-47FF-9225-76183854761F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Pie 71">
                <a:extLst>
                  <a:ext uri="{FF2B5EF4-FFF2-40B4-BE49-F238E27FC236}">
                    <a16:creationId xmlns:a16="http://schemas.microsoft.com/office/drawing/2014/main" id="{154DF2E7-959D-4048-9BB9-7F23331BB2B9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9" name="Arc 68">
              <a:extLst>
                <a:ext uri="{FF2B5EF4-FFF2-40B4-BE49-F238E27FC236}">
                  <a16:creationId xmlns:a16="http://schemas.microsoft.com/office/drawing/2014/main" id="{49D6721F-CFA2-42A5-83B2-62945FF0D8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30" name="Arc 69">
              <a:extLst>
                <a:ext uri="{FF2B5EF4-FFF2-40B4-BE49-F238E27FC236}">
                  <a16:creationId xmlns:a16="http://schemas.microsoft.com/office/drawing/2014/main" id="{C1E26F20-F083-42D8-901B-0D419FEDFF58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141" name="Group 66">
            <a:extLst>
              <a:ext uri="{FF2B5EF4-FFF2-40B4-BE49-F238E27FC236}">
                <a16:creationId xmlns:a16="http://schemas.microsoft.com/office/drawing/2014/main" id="{4126A614-6464-458A-A3AD-2F9DC65A5D69}"/>
              </a:ext>
            </a:extLst>
          </p:cNvPr>
          <p:cNvGrpSpPr/>
          <p:nvPr/>
        </p:nvGrpSpPr>
        <p:grpSpPr>
          <a:xfrm>
            <a:off x="2323473" y="5825654"/>
            <a:ext cx="102678" cy="109440"/>
            <a:chOff x="4200892" y="4432105"/>
            <a:chExt cx="109440" cy="109440"/>
          </a:xfrm>
        </p:grpSpPr>
        <p:grpSp>
          <p:nvGrpSpPr>
            <p:cNvPr id="142" name="Group 67">
              <a:extLst>
                <a:ext uri="{FF2B5EF4-FFF2-40B4-BE49-F238E27FC236}">
                  <a16:creationId xmlns:a16="http://schemas.microsoft.com/office/drawing/2014/main" id="{3D3A079B-837B-4BA2-A959-4DF4854C7927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145" name="Pie 70">
                <a:extLst>
                  <a:ext uri="{FF2B5EF4-FFF2-40B4-BE49-F238E27FC236}">
                    <a16:creationId xmlns:a16="http://schemas.microsoft.com/office/drawing/2014/main" id="{C9F2C617-7FC9-4488-961E-AE14CA67CF2C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6" name="Pie 71">
                <a:extLst>
                  <a:ext uri="{FF2B5EF4-FFF2-40B4-BE49-F238E27FC236}">
                    <a16:creationId xmlns:a16="http://schemas.microsoft.com/office/drawing/2014/main" id="{9E7F980A-D43C-4EBC-90D8-9841A567142F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3" name="Arc 68">
              <a:extLst>
                <a:ext uri="{FF2B5EF4-FFF2-40B4-BE49-F238E27FC236}">
                  <a16:creationId xmlns:a16="http://schemas.microsoft.com/office/drawing/2014/main" id="{78FC1A4E-F3CC-41B0-9AB3-E5FAACCC3A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44" name="Arc 69">
              <a:extLst>
                <a:ext uri="{FF2B5EF4-FFF2-40B4-BE49-F238E27FC236}">
                  <a16:creationId xmlns:a16="http://schemas.microsoft.com/office/drawing/2014/main" id="{09C40B38-7849-4F12-BD44-F3529E487B48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1C00F528-AC32-4CD1-936F-6250676173CB}"/>
              </a:ext>
            </a:extLst>
          </p:cNvPr>
          <p:cNvSpPr/>
          <p:nvPr/>
        </p:nvSpPr>
        <p:spPr>
          <a:xfrm>
            <a:off x="3086626" y="3252002"/>
            <a:ext cx="467002" cy="228437"/>
          </a:xfrm>
          <a:prstGeom prst="rightArrow">
            <a:avLst/>
          </a:prstGeom>
          <a:solidFill>
            <a:srgbClr val="F6C042"/>
          </a:solidFill>
          <a:ln>
            <a:solidFill>
              <a:srgbClr val="F6C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9" name="Picture 17">
            <a:extLst>
              <a:ext uri="{FF2B5EF4-FFF2-40B4-BE49-F238E27FC236}">
                <a16:creationId xmlns:a16="http://schemas.microsoft.com/office/drawing/2014/main" id="{F6E00B55-A7FB-4C8B-9C54-8BBD5C15D1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271" y="4931482"/>
            <a:ext cx="951601" cy="991584"/>
          </a:xfrm>
          <a:prstGeom prst="rect">
            <a:avLst/>
          </a:prstGeom>
        </p:spPr>
      </p:pic>
      <p:pic>
        <p:nvPicPr>
          <p:cNvPr id="64" name="Picture 178">
            <a:extLst>
              <a:ext uri="{FF2B5EF4-FFF2-40B4-BE49-F238E27FC236}">
                <a16:creationId xmlns:a16="http://schemas.microsoft.com/office/drawing/2014/main" id="{ECD7BF77-EED9-4CA1-AB6E-DAF6A38FE09E}"/>
              </a:ext>
            </a:extLst>
          </p:cNvPr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400" y="133200"/>
            <a:ext cx="5324400" cy="1029600"/>
          </a:xfrm>
          <a:prstGeom prst="rect">
            <a:avLst/>
          </a:prstGeom>
        </p:spPr>
      </p:pic>
      <p:sp>
        <p:nvSpPr>
          <p:cNvPr id="62" name="TextBox 22">
            <a:extLst>
              <a:ext uri="{FF2B5EF4-FFF2-40B4-BE49-F238E27FC236}">
                <a16:creationId xmlns:a16="http://schemas.microsoft.com/office/drawing/2014/main" id="{598B7121-2C09-4903-B2D4-B10915947245}"/>
              </a:ext>
            </a:extLst>
          </p:cNvPr>
          <p:cNvSpPr txBox="1"/>
          <p:nvPr/>
        </p:nvSpPr>
        <p:spPr>
          <a:xfrm>
            <a:off x="838475" y="2859317"/>
            <a:ext cx="1870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100" dirty="0">
                <a:latin typeface="Gotham Medium" panose="02000604030000020004" pitchFamily="2" charset="0"/>
              </a:rPr>
              <a:t>LOS REQUISITOS DEL CONTEXTO DE LA ORGANIZACIÓN SE ENCUENTRAN EN LOS NUMERALES 4.0 Y 4.1 DE LAS NORMAS</a:t>
            </a:r>
            <a:endParaRPr lang="es-ES" sz="1100" b="1" dirty="0">
              <a:latin typeface="Gotham Medium" panose="02000604030000020004" pitchFamily="2" charset="0"/>
            </a:endParaRPr>
          </a:p>
        </p:txBody>
      </p:sp>
      <p:grpSp>
        <p:nvGrpSpPr>
          <p:cNvPr id="63" name="Grupo 62">
            <a:extLst>
              <a:ext uri="{FF2B5EF4-FFF2-40B4-BE49-F238E27FC236}">
                <a16:creationId xmlns:a16="http://schemas.microsoft.com/office/drawing/2014/main" id="{504684BD-A4C1-40A3-B32C-13A148C2793C}"/>
              </a:ext>
            </a:extLst>
          </p:cNvPr>
          <p:cNvGrpSpPr/>
          <p:nvPr/>
        </p:nvGrpSpPr>
        <p:grpSpPr>
          <a:xfrm>
            <a:off x="0" y="2245226"/>
            <a:ext cx="1744051" cy="307777"/>
            <a:chOff x="3174" y="2245226"/>
            <a:chExt cx="1744051" cy="307777"/>
          </a:xfrm>
        </p:grpSpPr>
        <p:sp>
          <p:nvSpPr>
            <p:cNvPr id="65" name="Rectangle 37">
              <a:extLst>
                <a:ext uri="{FF2B5EF4-FFF2-40B4-BE49-F238E27FC236}">
                  <a16:creationId xmlns:a16="http://schemas.microsoft.com/office/drawing/2014/main" id="{03F08B89-FC1E-47E1-96F8-E35EE2789EB2}"/>
                </a:ext>
              </a:extLst>
            </p:cNvPr>
            <p:cNvSpPr/>
            <p:nvPr/>
          </p:nvSpPr>
          <p:spPr>
            <a:xfrm>
              <a:off x="3174" y="2278279"/>
              <a:ext cx="241535" cy="240978"/>
            </a:xfrm>
            <a:prstGeom prst="rect">
              <a:avLst/>
            </a:prstGeom>
            <a:solidFill>
              <a:srgbClr val="6DCFF6"/>
            </a:solidFill>
            <a:ln>
              <a:solidFill>
                <a:srgbClr val="6DCF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81" name="Rectangle 38">
              <a:extLst>
                <a:ext uri="{FF2B5EF4-FFF2-40B4-BE49-F238E27FC236}">
                  <a16:creationId xmlns:a16="http://schemas.microsoft.com/office/drawing/2014/main" id="{80A7ACB5-BB87-4F0A-AC5E-A773071EC914}"/>
                </a:ext>
              </a:extLst>
            </p:cNvPr>
            <p:cNvSpPr/>
            <p:nvPr/>
          </p:nvSpPr>
          <p:spPr>
            <a:xfrm>
              <a:off x="244709" y="2279394"/>
              <a:ext cx="1337744" cy="239863"/>
            </a:xfrm>
            <a:prstGeom prst="rect">
              <a:avLst/>
            </a:prstGeom>
            <a:solidFill>
              <a:srgbClr val="0092C8"/>
            </a:solidFill>
            <a:ln>
              <a:solidFill>
                <a:srgbClr val="0092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82" name="TextBox 39">
              <a:extLst>
                <a:ext uri="{FF2B5EF4-FFF2-40B4-BE49-F238E27FC236}">
                  <a16:creationId xmlns:a16="http://schemas.microsoft.com/office/drawing/2014/main" id="{6B54B08A-ADAF-46CA-A817-141916E15078}"/>
                </a:ext>
              </a:extLst>
            </p:cNvPr>
            <p:cNvSpPr txBox="1"/>
            <p:nvPr/>
          </p:nvSpPr>
          <p:spPr>
            <a:xfrm>
              <a:off x="235225" y="2245226"/>
              <a:ext cx="151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>
                  <a:solidFill>
                    <a:schemeClr val="bg1"/>
                  </a:solidFill>
                  <a:latin typeface="Gotham Medium" panose="02000604030000020004" pitchFamily="2" charset="0"/>
                </a:rPr>
                <a:t>NORMAS ISO</a:t>
              </a:r>
            </a:p>
          </p:txBody>
        </p:sp>
      </p:grpSp>
      <p:grpSp>
        <p:nvGrpSpPr>
          <p:cNvPr id="84" name="Group 66">
            <a:extLst>
              <a:ext uri="{FF2B5EF4-FFF2-40B4-BE49-F238E27FC236}">
                <a16:creationId xmlns:a16="http://schemas.microsoft.com/office/drawing/2014/main" id="{1C05DE93-0C75-4116-904B-1C1C6068BC7D}"/>
              </a:ext>
            </a:extLst>
          </p:cNvPr>
          <p:cNvGrpSpPr/>
          <p:nvPr/>
        </p:nvGrpSpPr>
        <p:grpSpPr>
          <a:xfrm>
            <a:off x="3960737" y="3313063"/>
            <a:ext cx="102678" cy="109440"/>
            <a:chOff x="4200892" y="4432105"/>
            <a:chExt cx="109440" cy="109440"/>
          </a:xfrm>
        </p:grpSpPr>
        <p:grpSp>
          <p:nvGrpSpPr>
            <p:cNvPr id="85" name="Group 67">
              <a:extLst>
                <a:ext uri="{FF2B5EF4-FFF2-40B4-BE49-F238E27FC236}">
                  <a16:creationId xmlns:a16="http://schemas.microsoft.com/office/drawing/2014/main" id="{5DAD7804-DE73-4142-97A6-BDCA09D3E431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89" name="Pie 70">
                <a:extLst>
                  <a:ext uri="{FF2B5EF4-FFF2-40B4-BE49-F238E27FC236}">
                    <a16:creationId xmlns:a16="http://schemas.microsoft.com/office/drawing/2014/main" id="{2B7EF7CB-BD42-4280-A0CC-FB235F6C6FA4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Pie 71">
                <a:extLst>
                  <a:ext uri="{FF2B5EF4-FFF2-40B4-BE49-F238E27FC236}">
                    <a16:creationId xmlns:a16="http://schemas.microsoft.com/office/drawing/2014/main" id="{40049B8C-4540-4BF8-8096-04D5DA4E399B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6" name="Arc 68">
              <a:extLst>
                <a:ext uri="{FF2B5EF4-FFF2-40B4-BE49-F238E27FC236}">
                  <a16:creationId xmlns:a16="http://schemas.microsoft.com/office/drawing/2014/main" id="{6A4F3FAB-483D-43B6-ACE5-310977F50E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87" name="Arc 69">
              <a:extLst>
                <a:ext uri="{FF2B5EF4-FFF2-40B4-BE49-F238E27FC236}">
                  <a16:creationId xmlns:a16="http://schemas.microsoft.com/office/drawing/2014/main" id="{877720FF-D4D7-47E7-A08E-6DD00A10E99D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91" name="Group 66">
            <a:extLst>
              <a:ext uri="{FF2B5EF4-FFF2-40B4-BE49-F238E27FC236}">
                <a16:creationId xmlns:a16="http://schemas.microsoft.com/office/drawing/2014/main" id="{33733228-34A3-4D24-BB8E-5EC3AF9F5334}"/>
              </a:ext>
            </a:extLst>
          </p:cNvPr>
          <p:cNvGrpSpPr/>
          <p:nvPr/>
        </p:nvGrpSpPr>
        <p:grpSpPr>
          <a:xfrm>
            <a:off x="3960737" y="3636432"/>
            <a:ext cx="102678" cy="109440"/>
            <a:chOff x="4200892" y="4432105"/>
            <a:chExt cx="109440" cy="109440"/>
          </a:xfrm>
        </p:grpSpPr>
        <p:grpSp>
          <p:nvGrpSpPr>
            <p:cNvPr id="92" name="Group 67">
              <a:extLst>
                <a:ext uri="{FF2B5EF4-FFF2-40B4-BE49-F238E27FC236}">
                  <a16:creationId xmlns:a16="http://schemas.microsoft.com/office/drawing/2014/main" id="{C300CCD8-40E8-4691-AC1C-5F3B08A13C1E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103" name="Pie 70">
                <a:extLst>
                  <a:ext uri="{FF2B5EF4-FFF2-40B4-BE49-F238E27FC236}">
                    <a16:creationId xmlns:a16="http://schemas.microsoft.com/office/drawing/2014/main" id="{16EBCAB0-3981-476C-A537-8F8172D984B9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Pie 71">
                <a:extLst>
                  <a:ext uri="{FF2B5EF4-FFF2-40B4-BE49-F238E27FC236}">
                    <a16:creationId xmlns:a16="http://schemas.microsoft.com/office/drawing/2014/main" id="{CE04DB67-BE42-4E64-A871-5DF64F9A4DAE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3" name="Arc 68">
              <a:extLst>
                <a:ext uri="{FF2B5EF4-FFF2-40B4-BE49-F238E27FC236}">
                  <a16:creationId xmlns:a16="http://schemas.microsoft.com/office/drawing/2014/main" id="{6A94C1E8-E3D6-44EA-AE99-F23659E495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94" name="Arc 69">
              <a:extLst>
                <a:ext uri="{FF2B5EF4-FFF2-40B4-BE49-F238E27FC236}">
                  <a16:creationId xmlns:a16="http://schemas.microsoft.com/office/drawing/2014/main" id="{C6083ACB-A719-42A0-B0EB-13F038CCFB9D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98DF2F0C-D0FA-4CD7-8C1B-B9D7B83548C3}"/>
              </a:ext>
            </a:extLst>
          </p:cNvPr>
          <p:cNvGrpSpPr/>
          <p:nvPr/>
        </p:nvGrpSpPr>
        <p:grpSpPr>
          <a:xfrm>
            <a:off x="10056" y="4214693"/>
            <a:ext cx="2255759" cy="307777"/>
            <a:chOff x="3174" y="2245226"/>
            <a:chExt cx="2255759" cy="307777"/>
          </a:xfrm>
        </p:grpSpPr>
        <p:sp>
          <p:nvSpPr>
            <p:cNvPr id="107" name="Rectangle 37">
              <a:extLst>
                <a:ext uri="{FF2B5EF4-FFF2-40B4-BE49-F238E27FC236}">
                  <a16:creationId xmlns:a16="http://schemas.microsoft.com/office/drawing/2014/main" id="{DD368A05-88EC-42BB-BBFE-422196DDF2AA}"/>
                </a:ext>
              </a:extLst>
            </p:cNvPr>
            <p:cNvSpPr/>
            <p:nvPr/>
          </p:nvSpPr>
          <p:spPr>
            <a:xfrm>
              <a:off x="3174" y="2278279"/>
              <a:ext cx="241535" cy="240978"/>
            </a:xfrm>
            <a:prstGeom prst="rect">
              <a:avLst/>
            </a:prstGeom>
            <a:solidFill>
              <a:srgbClr val="6DCFF6"/>
            </a:solidFill>
            <a:ln>
              <a:solidFill>
                <a:srgbClr val="6DCF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08" name="Rectangle 38">
              <a:extLst>
                <a:ext uri="{FF2B5EF4-FFF2-40B4-BE49-F238E27FC236}">
                  <a16:creationId xmlns:a16="http://schemas.microsoft.com/office/drawing/2014/main" id="{93465301-65B0-458F-B5AB-D60061CF660F}"/>
                </a:ext>
              </a:extLst>
            </p:cNvPr>
            <p:cNvSpPr/>
            <p:nvPr/>
          </p:nvSpPr>
          <p:spPr>
            <a:xfrm>
              <a:off x="244709" y="2279394"/>
              <a:ext cx="2014224" cy="239863"/>
            </a:xfrm>
            <a:prstGeom prst="rect">
              <a:avLst/>
            </a:prstGeom>
            <a:solidFill>
              <a:srgbClr val="0092C8"/>
            </a:solidFill>
            <a:ln>
              <a:solidFill>
                <a:srgbClr val="0092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09" name="TextBox 39">
              <a:extLst>
                <a:ext uri="{FF2B5EF4-FFF2-40B4-BE49-F238E27FC236}">
                  <a16:creationId xmlns:a16="http://schemas.microsoft.com/office/drawing/2014/main" id="{61004EE0-4690-4ADA-988B-7984F1F6189F}"/>
                </a:ext>
              </a:extLst>
            </p:cNvPr>
            <p:cNvSpPr txBox="1"/>
            <p:nvPr/>
          </p:nvSpPr>
          <p:spPr>
            <a:xfrm>
              <a:off x="235224" y="2245226"/>
              <a:ext cx="19524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>
                  <a:solidFill>
                    <a:schemeClr val="bg1"/>
                  </a:solidFill>
                  <a:latin typeface="Gotham Medium" panose="02000604030000020004" pitchFamily="2" charset="0"/>
                </a:rPr>
                <a:t>MARCO JURÍDICO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032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17">
            <a:extLst>
              <a:ext uri="{FF2B5EF4-FFF2-40B4-BE49-F238E27FC236}">
                <a16:creationId xmlns:a16="http://schemas.microsoft.com/office/drawing/2014/main" id="{44B4917C-AEBC-4E6D-BB11-041918E27383}"/>
              </a:ext>
            </a:extLst>
          </p:cNvPr>
          <p:cNvSpPr txBox="1"/>
          <p:nvPr/>
        </p:nvSpPr>
        <p:spPr>
          <a:xfrm rot="16200000">
            <a:off x="-1040769" y="3526366"/>
            <a:ext cx="4025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>
                <a:solidFill>
                  <a:srgbClr val="00AEEF"/>
                </a:solidFill>
                <a:latin typeface="Filson Pro Book" panose="02000000000000000000" pitchFamily="2" charset="77"/>
              </a:rPr>
              <a:t>ESTRUCTURA DE LA ORGANIZACIÓN 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75FA14B0-F7D5-4E5F-9310-2E0609983D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4" b="5901"/>
          <a:stretch/>
        </p:blipFill>
        <p:spPr>
          <a:xfrm>
            <a:off x="2838389" y="1201341"/>
            <a:ext cx="6515221" cy="5367532"/>
          </a:xfrm>
          <a:prstGeom prst="rect">
            <a:avLst/>
          </a:prstGeom>
        </p:spPr>
      </p:pic>
      <p:pic>
        <p:nvPicPr>
          <p:cNvPr id="39" name="Picture 178">
            <a:extLst>
              <a:ext uri="{FF2B5EF4-FFF2-40B4-BE49-F238E27FC236}">
                <a16:creationId xmlns:a16="http://schemas.microsoft.com/office/drawing/2014/main" id="{43BB777B-124D-4D35-9916-9CB0642E8AFC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400" y="133200"/>
            <a:ext cx="5324400" cy="1029600"/>
          </a:xfrm>
          <a:prstGeom prst="rect">
            <a:avLst/>
          </a:prstGeom>
        </p:spPr>
      </p:pic>
      <p:cxnSp>
        <p:nvCxnSpPr>
          <p:cNvPr id="42" name="Straight Connector 44">
            <a:extLst>
              <a:ext uri="{FF2B5EF4-FFF2-40B4-BE49-F238E27FC236}">
                <a16:creationId xmlns:a16="http://schemas.microsoft.com/office/drawing/2014/main" id="{D6CAA440-8515-4B61-89FE-2B3D0AE8F817}"/>
              </a:ext>
            </a:extLst>
          </p:cNvPr>
          <p:cNvCxnSpPr>
            <a:cxnSpLocks/>
          </p:cNvCxnSpPr>
          <p:nvPr/>
        </p:nvCxnSpPr>
        <p:spPr>
          <a:xfrm>
            <a:off x="900299" y="2395728"/>
            <a:ext cx="0" cy="3479693"/>
          </a:xfrm>
          <a:prstGeom prst="line">
            <a:avLst/>
          </a:prstGeom>
          <a:ln w="19050">
            <a:solidFill>
              <a:srgbClr val="F6C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o 12">
            <a:extLst>
              <a:ext uri="{FF2B5EF4-FFF2-40B4-BE49-F238E27FC236}">
                <a16:creationId xmlns:a16="http://schemas.microsoft.com/office/drawing/2014/main" id="{72299837-75B2-4598-A2B9-81B1FAF46F36}"/>
              </a:ext>
            </a:extLst>
          </p:cNvPr>
          <p:cNvGrpSpPr/>
          <p:nvPr/>
        </p:nvGrpSpPr>
        <p:grpSpPr>
          <a:xfrm>
            <a:off x="0" y="1175508"/>
            <a:ext cx="1196175" cy="745833"/>
            <a:chOff x="0" y="1147277"/>
            <a:chExt cx="1196175" cy="745833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51C58408-5146-47D8-8A10-2C832D7F577A}"/>
                </a:ext>
              </a:extLst>
            </p:cNvPr>
            <p:cNvGrpSpPr/>
            <p:nvPr/>
          </p:nvGrpSpPr>
          <p:grpSpPr>
            <a:xfrm>
              <a:off x="1095375" y="1163241"/>
              <a:ext cx="100800" cy="728756"/>
              <a:chOff x="1095375" y="1163241"/>
              <a:chExt cx="100800" cy="728756"/>
            </a:xfrm>
          </p:grpSpPr>
          <p:sp>
            <p:nvSpPr>
              <p:cNvPr id="20" name="Rectangle 39">
                <a:extLst>
                  <a:ext uri="{FF2B5EF4-FFF2-40B4-BE49-F238E27FC236}">
                    <a16:creationId xmlns:a16="http://schemas.microsoft.com/office/drawing/2014/main" id="{F4FA39B3-16E7-4D2D-904F-2DA73ED670BF}"/>
                  </a:ext>
                </a:extLst>
              </p:cNvPr>
              <p:cNvSpPr/>
              <p:nvPr/>
            </p:nvSpPr>
            <p:spPr>
              <a:xfrm>
                <a:off x="1095375" y="1163241"/>
                <a:ext cx="100800" cy="154384"/>
              </a:xfrm>
              <a:prstGeom prst="rect">
                <a:avLst/>
              </a:prstGeom>
              <a:solidFill>
                <a:srgbClr val="002A41"/>
              </a:solidFill>
              <a:ln>
                <a:solidFill>
                  <a:srgbClr val="002A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sz="1600"/>
              </a:p>
            </p:txBody>
          </p:sp>
          <p:sp>
            <p:nvSpPr>
              <p:cNvPr id="21" name="Rectangle 40">
                <a:extLst>
                  <a:ext uri="{FF2B5EF4-FFF2-40B4-BE49-F238E27FC236}">
                    <a16:creationId xmlns:a16="http://schemas.microsoft.com/office/drawing/2014/main" id="{DF35859D-29E5-4A6A-8999-D85F3E177067}"/>
                  </a:ext>
                </a:extLst>
              </p:cNvPr>
              <p:cNvSpPr/>
              <p:nvPr/>
            </p:nvSpPr>
            <p:spPr>
              <a:xfrm>
                <a:off x="1095375" y="1317624"/>
                <a:ext cx="100800" cy="574373"/>
              </a:xfrm>
              <a:prstGeom prst="rect">
                <a:avLst/>
              </a:prstGeom>
              <a:solidFill>
                <a:srgbClr val="00AEEF"/>
              </a:solidFill>
              <a:ln>
                <a:solidFill>
                  <a:srgbClr val="00AE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sz="1600"/>
              </a:p>
            </p:txBody>
          </p:sp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D81116CE-E55A-44F6-8994-B16E2B5FC952}"/>
                </a:ext>
              </a:extLst>
            </p:cNvPr>
            <p:cNvGrpSpPr/>
            <p:nvPr/>
          </p:nvGrpSpPr>
          <p:grpSpPr>
            <a:xfrm>
              <a:off x="0" y="1147277"/>
              <a:ext cx="1023029" cy="745833"/>
              <a:chOff x="0" y="1147277"/>
              <a:chExt cx="1023029" cy="745833"/>
            </a:xfrm>
          </p:grpSpPr>
          <p:grpSp>
            <p:nvGrpSpPr>
              <p:cNvPr id="16" name="Grupo 15">
                <a:extLst>
                  <a:ext uri="{FF2B5EF4-FFF2-40B4-BE49-F238E27FC236}">
                    <a16:creationId xmlns:a16="http://schemas.microsoft.com/office/drawing/2014/main" id="{C223512D-7545-4A69-A3ED-B8DEF65F0A06}"/>
                  </a:ext>
                </a:extLst>
              </p:cNvPr>
              <p:cNvGrpSpPr/>
              <p:nvPr/>
            </p:nvGrpSpPr>
            <p:grpSpPr>
              <a:xfrm>
                <a:off x="0" y="1171998"/>
                <a:ext cx="995082" cy="721112"/>
                <a:chOff x="0" y="1171998"/>
                <a:chExt cx="995082" cy="721112"/>
              </a:xfrm>
            </p:grpSpPr>
            <p:sp>
              <p:nvSpPr>
                <p:cNvPr id="18" name="Rectangle 43">
                  <a:extLst>
                    <a:ext uri="{FF2B5EF4-FFF2-40B4-BE49-F238E27FC236}">
                      <a16:creationId xmlns:a16="http://schemas.microsoft.com/office/drawing/2014/main" id="{ACB4430D-3CF5-47E9-A68E-9047F74B7440}"/>
                    </a:ext>
                  </a:extLst>
                </p:cNvPr>
                <p:cNvSpPr/>
                <p:nvPr/>
              </p:nvSpPr>
              <p:spPr>
                <a:xfrm>
                  <a:off x="241710" y="1171998"/>
                  <a:ext cx="753372" cy="720000"/>
                </a:xfrm>
                <a:prstGeom prst="rect">
                  <a:avLst/>
                </a:prstGeom>
                <a:solidFill>
                  <a:srgbClr val="F6C042"/>
                </a:solidFill>
                <a:ln>
                  <a:solidFill>
                    <a:srgbClr val="F6C04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sz="1600"/>
                </a:p>
              </p:txBody>
            </p:sp>
            <p:sp>
              <p:nvSpPr>
                <p:cNvPr id="19" name="Rectangle 42">
                  <a:extLst>
                    <a:ext uri="{FF2B5EF4-FFF2-40B4-BE49-F238E27FC236}">
                      <a16:creationId xmlns:a16="http://schemas.microsoft.com/office/drawing/2014/main" id="{70560C17-4C21-49C3-AFB1-5C6E7EF3B6DB}"/>
                    </a:ext>
                  </a:extLst>
                </p:cNvPr>
                <p:cNvSpPr/>
                <p:nvPr/>
              </p:nvSpPr>
              <p:spPr>
                <a:xfrm>
                  <a:off x="0" y="1173110"/>
                  <a:ext cx="238360" cy="720000"/>
                </a:xfrm>
                <a:prstGeom prst="rect">
                  <a:avLst/>
                </a:prstGeom>
                <a:solidFill>
                  <a:srgbClr val="FBE57A"/>
                </a:solidFill>
                <a:ln>
                  <a:solidFill>
                    <a:srgbClr val="FBE57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sz="1600"/>
                </a:p>
              </p:txBody>
            </p:sp>
          </p:grpSp>
          <p:sp>
            <p:nvSpPr>
              <p:cNvPr id="17" name="TextBox 45">
                <a:extLst>
                  <a:ext uri="{FF2B5EF4-FFF2-40B4-BE49-F238E27FC236}">
                    <a16:creationId xmlns:a16="http://schemas.microsoft.com/office/drawing/2014/main" id="{3F362B39-0384-4475-AB6F-3E1E86A6A8D2}"/>
                  </a:ext>
                </a:extLst>
              </p:cNvPr>
              <p:cNvSpPr txBox="1"/>
              <p:nvPr/>
            </p:nvSpPr>
            <p:spPr>
              <a:xfrm>
                <a:off x="145866" y="1147277"/>
                <a:ext cx="87716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sz="4000" b="1" dirty="0">
                    <a:solidFill>
                      <a:schemeClr val="bg1"/>
                    </a:solidFill>
                    <a:latin typeface="Filson Pro Book" panose="02000000000000000000" pitchFamily="2" charset="77"/>
                  </a:rPr>
                  <a:t>02</a:t>
                </a:r>
              </a:p>
            </p:txBody>
          </p:sp>
        </p:grpSp>
      </p:grpSp>
      <p:cxnSp>
        <p:nvCxnSpPr>
          <p:cNvPr id="22" name="Straight Connector 44">
            <a:extLst>
              <a:ext uri="{FF2B5EF4-FFF2-40B4-BE49-F238E27FC236}">
                <a16:creationId xmlns:a16="http://schemas.microsoft.com/office/drawing/2014/main" id="{1F6BA103-03A5-E447-A9F4-C474458CAE94}"/>
              </a:ext>
            </a:extLst>
          </p:cNvPr>
          <p:cNvCxnSpPr>
            <a:cxnSpLocks/>
          </p:cNvCxnSpPr>
          <p:nvPr/>
        </p:nvCxnSpPr>
        <p:spPr>
          <a:xfrm>
            <a:off x="1327019" y="3145536"/>
            <a:ext cx="0" cy="2729885"/>
          </a:xfrm>
          <a:prstGeom prst="line">
            <a:avLst/>
          </a:prstGeom>
          <a:ln w="19050">
            <a:solidFill>
              <a:srgbClr val="F6C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93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38">
            <a:extLst>
              <a:ext uri="{FF2B5EF4-FFF2-40B4-BE49-F238E27FC236}">
                <a16:creationId xmlns:a16="http://schemas.microsoft.com/office/drawing/2014/main" id="{9FD75467-DC6D-4A6C-8F1B-960F53032E2B}"/>
              </a:ext>
            </a:extLst>
          </p:cNvPr>
          <p:cNvSpPr/>
          <p:nvPr/>
        </p:nvSpPr>
        <p:spPr>
          <a:xfrm>
            <a:off x="153170" y="2285696"/>
            <a:ext cx="4025637" cy="241200"/>
          </a:xfrm>
          <a:prstGeom prst="rect">
            <a:avLst/>
          </a:prstGeom>
          <a:solidFill>
            <a:srgbClr val="0092C8"/>
          </a:solidFill>
          <a:ln>
            <a:solidFill>
              <a:srgbClr val="009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8063D4E1-2A43-41FE-B6E7-213622DFC57C}"/>
              </a:ext>
            </a:extLst>
          </p:cNvPr>
          <p:cNvGrpSpPr/>
          <p:nvPr/>
        </p:nvGrpSpPr>
        <p:grpSpPr>
          <a:xfrm>
            <a:off x="616769" y="2866719"/>
            <a:ext cx="2615573" cy="646331"/>
            <a:chOff x="797382" y="3977315"/>
            <a:chExt cx="2615573" cy="646331"/>
          </a:xfrm>
        </p:grpSpPr>
        <p:sp>
          <p:nvSpPr>
            <p:cNvPr id="67" name="TextBox 22">
              <a:extLst>
                <a:ext uri="{FF2B5EF4-FFF2-40B4-BE49-F238E27FC236}">
                  <a16:creationId xmlns:a16="http://schemas.microsoft.com/office/drawing/2014/main" id="{7D3C6F1C-F1C7-4847-AFDB-BF82A25C8633}"/>
                </a:ext>
              </a:extLst>
            </p:cNvPr>
            <p:cNvSpPr txBox="1"/>
            <p:nvPr/>
          </p:nvSpPr>
          <p:spPr>
            <a:xfrm>
              <a:off x="944618" y="3977315"/>
              <a:ext cx="24683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MX" sz="1200" dirty="0">
                  <a:latin typeface="Gotham Medium" panose="02000604030000020004" pitchFamily="2" charset="0"/>
                </a:rPr>
                <a:t>Por el cual se modifica la estructura de la Dirección Ejecutiva de Administración Judicial</a:t>
              </a:r>
            </a:p>
          </p:txBody>
        </p:sp>
        <p:cxnSp>
          <p:nvCxnSpPr>
            <p:cNvPr id="69" name="Straight Connector 65">
              <a:extLst>
                <a:ext uri="{FF2B5EF4-FFF2-40B4-BE49-F238E27FC236}">
                  <a16:creationId xmlns:a16="http://schemas.microsoft.com/office/drawing/2014/main" id="{DF768DF1-2904-45B7-8EEB-646F56E26AE2}"/>
                </a:ext>
              </a:extLst>
            </p:cNvPr>
            <p:cNvCxnSpPr>
              <a:cxnSpLocks/>
            </p:cNvCxnSpPr>
            <p:nvPr/>
          </p:nvCxnSpPr>
          <p:spPr>
            <a:xfrm>
              <a:off x="845127" y="4052320"/>
              <a:ext cx="0" cy="468000"/>
            </a:xfrm>
            <a:prstGeom prst="line">
              <a:avLst/>
            </a:prstGeom>
            <a:ln w="57150" cap="rnd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oup 66">
              <a:extLst>
                <a:ext uri="{FF2B5EF4-FFF2-40B4-BE49-F238E27FC236}">
                  <a16:creationId xmlns:a16="http://schemas.microsoft.com/office/drawing/2014/main" id="{65C694B9-E264-4FFE-93B6-DB4F5B4B64FD}"/>
                </a:ext>
              </a:extLst>
            </p:cNvPr>
            <p:cNvGrpSpPr/>
            <p:nvPr/>
          </p:nvGrpSpPr>
          <p:grpSpPr>
            <a:xfrm>
              <a:off x="797382" y="4066407"/>
              <a:ext cx="116113" cy="108000"/>
              <a:chOff x="4200892" y="4432105"/>
              <a:chExt cx="109440" cy="109440"/>
            </a:xfrm>
          </p:grpSpPr>
          <p:grpSp>
            <p:nvGrpSpPr>
              <p:cNvPr id="71" name="Group 67">
                <a:extLst>
                  <a:ext uri="{FF2B5EF4-FFF2-40B4-BE49-F238E27FC236}">
                    <a16:creationId xmlns:a16="http://schemas.microsoft.com/office/drawing/2014/main" id="{165C4961-7AF5-4224-BEC6-3B250E1DED8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4210817" y="4439517"/>
                <a:ext cx="89587" cy="90000"/>
                <a:chOff x="3994150" y="4504881"/>
                <a:chExt cx="108000" cy="108498"/>
              </a:xfrm>
            </p:grpSpPr>
            <p:sp>
              <p:nvSpPr>
                <p:cNvPr id="74" name="Pie 70">
                  <a:extLst>
                    <a:ext uri="{FF2B5EF4-FFF2-40B4-BE49-F238E27FC236}">
                      <a16:creationId xmlns:a16="http://schemas.microsoft.com/office/drawing/2014/main" id="{1D1914C0-27A0-43B3-BA39-E706F62E6F38}"/>
                    </a:ext>
                  </a:extLst>
                </p:cNvPr>
                <p:cNvSpPr/>
                <p:nvPr/>
              </p:nvSpPr>
              <p:spPr>
                <a:xfrm>
                  <a:off x="3994150" y="4504881"/>
                  <a:ext cx="108000" cy="108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solidFill>
                  <a:srgbClr val="C2E6E4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s-ES_tradnl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" name="Pie 71">
                  <a:extLst>
                    <a:ext uri="{FF2B5EF4-FFF2-40B4-BE49-F238E27FC236}">
                      <a16:creationId xmlns:a16="http://schemas.microsoft.com/office/drawing/2014/main" id="{F673B495-413A-4F33-BC74-FC2746F51225}"/>
                    </a:ext>
                  </a:extLst>
                </p:cNvPr>
                <p:cNvSpPr/>
                <p:nvPr/>
              </p:nvSpPr>
              <p:spPr>
                <a:xfrm rot="10800000">
                  <a:off x="3994150" y="4505379"/>
                  <a:ext cx="108000" cy="108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solidFill>
                  <a:srgbClr val="A0DADD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s-ES_tradnl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2" name="Arc 68">
                <a:extLst>
                  <a:ext uri="{FF2B5EF4-FFF2-40B4-BE49-F238E27FC236}">
                    <a16:creationId xmlns:a16="http://schemas.microsoft.com/office/drawing/2014/main" id="{285B5D20-FE7D-4FD2-A6BA-C91E8321E5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00892" y="4432105"/>
                <a:ext cx="109440" cy="109440"/>
              </a:xfrm>
              <a:prstGeom prst="arc">
                <a:avLst>
                  <a:gd name="adj1" fmla="val 16200000"/>
                  <a:gd name="adj2" fmla="val 5562293"/>
                </a:avLst>
              </a:prstGeom>
              <a:ln w="28575">
                <a:solidFill>
                  <a:srgbClr val="00AE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s-ES_tradnl" dirty="0"/>
              </a:p>
            </p:txBody>
          </p:sp>
          <p:sp>
            <p:nvSpPr>
              <p:cNvPr id="73" name="Arc 69">
                <a:extLst>
                  <a:ext uri="{FF2B5EF4-FFF2-40B4-BE49-F238E27FC236}">
                    <a16:creationId xmlns:a16="http://schemas.microsoft.com/office/drawing/2014/main" id="{A34E1176-1D9B-4705-9D21-00BF596CC42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200892" y="4432105"/>
                <a:ext cx="109440" cy="109440"/>
              </a:xfrm>
              <a:prstGeom prst="arc">
                <a:avLst>
                  <a:gd name="adj1" fmla="val 16200000"/>
                  <a:gd name="adj2" fmla="val 5562293"/>
                </a:avLst>
              </a:prstGeom>
              <a:ln w="28575">
                <a:solidFill>
                  <a:srgbClr val="0092C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s-ES_tradnl" dirty="0"/>
              </a:p>
            </p:txBody>
          </p:sp>
        </p:grpSp>
      </p:grpSp>
      <p:pic>
        <p:nvPicPr>
          <p:cNvPr id="76" name="Picture 17">
            <a:extLst>
              <a:ext uri="{FF2B5EF4-FFF2-40B4-BE49-F238E27FC236}">
                <a16:creationId xmlns:a16="http://schemas.microsoft.com/office/drawing/2014/main" id="{725D5ACD-D961-4662-8396-48C2F7FB7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733" y="5171760"/>
            <a:ext cx="1191908" cy="1241988"/>
          </a:xfrm>
          <a:prstGeom prst="rect">
            <a:avLst/>
          </a:prstGeom>
        </p:spPr>
      </p:pic>
      <p:sp>
        <p:nvSpPr>
          <p:cNvPr id="79" name="Rectangle 37">
            <a:extLst>
              <a:ext uri="{FF2B5EF4-FFF2-40B4-BE49-F238E27FC236}">
                <a16:creationId xmlns:a16="http://schemas.microsoft.com/office/drawing/2014/main" id="{E1B77294-EB39-43DE-B515-AE253D2A8424}"/>
              </a:ext>
            </a:extLst>
          </p:cNvPr>
          <p:cNvSpPr/>
          <p:nvPr/>
        </p:nvSpPr>
        <p:spPr>
          <a:xfrm>
            <a:off x="0" y="2285696"/>
            <a:ext cx="144015" cy="241200"/>
          </a:xfrm>
          <a:prstGeom prst="rect">
            <a:avLst/>
          </a:prstGeom>
          <a:solidFill>
            <a:srgbClr val="6DCFF6"/>
          </a:solidFill>
          <a:ln>
            <a:solidFill>
              <a:srgbClr val="6D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81" name="TextBox 39">
            <a:extLst>
              <a:ext uri="{FF2B5EF4-FFF2-40B4-BE49-F238E27FC236}">
                <a16:creationId xmlns:a16="http://schemas.microsoft.com/office/drawing/2014/main" id="{DD7BD74C-AAA9-405B-B076-50A3FE636639}"/>
              </a:ext>
            </a:extLst>
          </p:cNvPr>
          <p:cNvSpPr txBox="1"/>
          <p:nvPr/>
        </p:nvSpPr>
        <p:spPr>
          <a:xfrm>
            <a:off x="203084" y="2251584"/>
            <a:ext cx="4280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dirty="0">
                <a:solidFill>
                  <a:schemeClr val="bg1"/>
                </a:solidFill>
                <a:latin typeface="Gotham Medium" panose="02000604030000020004" pitchFamily="2" charset="0"/>
              </a:rPr>
              <a:t>ACUERDO PCSJA20-11603 (27/07/2020)</a:t>
            </a:r>
          </a:p>
        </p:txBody>
      </p:sp>
      <p:pic>
        <p:nvPicPr>
          <p:cNvPr id="77" name="Picture 178">
            <a:extLst>
              <a:ext uri="{FF2B5EF4-FFF2-40B4-BE49-F238E27FC236}">
                <a16:creationId xmlns:a16="http://schemas.microsoft.com/office/drawing/2014/main" id="{49C896B5-D281-43EE-976F-2E44D2B2224D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400" y="133200"/>
            <a:ext cx="5324400" cy="1029600"/>
          </a:xfrm>
          <a:prstGeom prst="rect">
            <a:avLst/>
          </a:prstGeom>
        </p:spPr>
      </p:pic>
      <p:grpSp>
        <p:nvGrpSpPr>
          <p:cNvPr id="94" name="Grupo 93">
            <a:extLst>
              <a:ext uri="{FF2B5EF4-FFF2-40B4-BE49-F238E27FC236}">
                <a16:creationId xmlns:a16="http://schemas.microsoft.com/office/drawing/2014/main" id="{FFEB0CCE-F0E0-4853-96BB-5EEB5F170EE4}"/>
              </a:ext>
            </a:extLst>
          </p:cNvPr>
          <p:cNvGrpSpPr/>
          <p:nvPr/>
        </p:nvGrpSpPr>
        <p:grpSpPr>
          <a:xfrm>
            <a:off x="0" y="1189661"/>
            <a:ext cx="11096620" cy="777347"/>
            <a:chOff x="0" y="1163241"/>
            <a:chExt cx="11096620" cy="777347"/>
          </a:xfrm>
        </p:grpSpPr>
        <p:cxnSp>
          <p:nvCxnSpPr>
            <p:cNvPr id="95" name="Straight Connector 44">
              <a:extLst>
                <a:ext uri="{FF2B5EF4-FFF2-40B4-BE49-F238E27FC236}">
                  <a16:creationId xmlns:a16="http://schemas.microsoft.com/office/drawing/2014/main" id="{EBC670A7-D9F0-4157-B363-AAB752C61BA7}"/>
                </a:ext>
              </a:extLst>
            </p:cNvPr>
            <p:cNvCxnSpPr>
              <a:cxnSpLocks/>
            </p:cNvCxnSpPr>
            <p:nvPr/>
          </p:nvCxnSpPr>
          <p:spPr>
            <a:xfrm>
              <a:off x="1324841" y="1886802"/>
              <a:ext cx="9648000" cy="0"/>
            </a:xfrm>
            <a:prstGeom prst="line">
              <a:avLst/>
            </a:prstGeom>
            <a:ln w="19050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Grupo 95">
              <a:extLst>
                <a:ext uri="{FF2B5EF4-FFF2-40B4-BE49-F238E27FC236}">
                  <a16:creationId xmlns:a16="http://schemas.microsoft.com/office/drawing/2014/main" id="{F992D849-D85D-4E34-8D02-F03A55F716BE}"/>
                </a:ext>
              </a:extLst>
            </p:cNvPr>
            <p:cNvGrpSpPr/>
            <p:nvPr/>
          </p:nvGrpSpPr>
          <p:grpSpPr>
            <a:xfrm>
              <a:off x="0" y="1163241"/>
              <a:ext cx="11096620" cy="777347"/>
              <a:chOff x="0" y="1163241"/>
              <a:chExt cx="11096620" cy="777347"/>
            </a:xfrm>
          </p:grpSpPr>
          <p:grpSp>
            <p:nvGrpSpPr>
              <p:cNvPr id="97" name="Grupo 96">
                <a:extLst>
                  <a:ext uri="{FF2B5EF4-FFF2-40B4-BE49-F238E27FC236}">
                    <a16:creationId xmlns:a16="http://schemas.microsoft.com/office/drawing/2014/main" id="{1670547D-83F1-4F31-85B8-551B9F56A8FB}"/>
                  </a:ext>
                </a:extLst>
              </p:cNvPr>
              <p:cNvGrpSpPr/>
              <p:nvPr/>
            </p:nvGrpSpPr>
            <p:grpSpPr>
              <a:xfrm>
                <a:off x="0" y="1163241"/>
                <a:ext cx="11096620" cy="777347"/>
                <a:chOff x="0" y="1163241"/>
                <a:chExt cx="11096620" cy="777347"/>
              </a:xfrm>
            </p:grpSpPr>
            <p:sp>
              <p:nvSpPr>
                <p:cNvPr id="100" name="Rectangle 40">
                  <a:extLst>
                    <a:ext uri="{FF2B5EF4-FFF2-40B4-BE49-F238E27FC236}">
                      <a16:creationId xmlns:a16="http://schemas.microsoft.com/office/drawing/2014/main" id="{C8013DB6-2F71-428C-8FFA-BE64535054C3}"/>
                    </a:ext>
                  </a:extLst>
                </p:cNvPr>
                <p:cNvSpPr/>
                <p:nvPr/>
              </p:nvSpPr>
              <p:spPr>
                <a:xfrm>
                  <a:off x="1095375" y="1163241"/>
                  <a:ext cx="100800" cy="154384"/>
                </a:xfrm>
                <a:prstGeom prst="rect">
                  <a:avLst/>
                </a:prstGeom>
                <a:solidFill>
                  <a:srgbClr val="EE7D2E"/>
                </a:solidFill>
                <a:ln>
                  <a:solidFill>
                    <a:srgbClr val="EE7D2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101" name="Rectangle 42">
                  <a:extLst>
                    <a:ext uri="{FF2B5EF4-FFF2-40B4-BE49-F238E27FC236}">
                      <a16:creationId xmlns:a16="http://schemas.microsoft.com/office/drawing/2014/main" id="{E088883D-9B56-4A1B-B164-52DA4BDD3F72}"/>
                    </a:ext>
                  </a:extLst>
                </p:cNvPr>
                <p:cNvSpPr/>
                <p:nvPr/>
              </p:nvSpPr>
              <p:spPr>
                <a:xfrm>
                  <a:off x="1095375" y="1317624"/>
                  <a:ext cx="100800" cy="574373"/>
                </a:xfrm>
                <a:prstGeom prst="rect">
                  <a:avLst/>
                </a:prstGeom>
                <a:solidFill>
                  <a:srgbClr val="F6C042"/>
                </a:solidFill>
                <a:ln>
                  <a:solidFill>
                    <a:srgbClr val="F6C04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102" name="Rectangle 38">
                  <a:extLst>
                    <a:ext uri="{FF2B5EF4-FFF2-40B4-BE49-F238E27FC236}">
                      <a16:creationId xmlns:a16="http://schemas.microsoft.com/office/drawing/2014/main" id="{5BF3149F-61C3-4FBD-81EF-5170078E2B8A}"/>
                    </a:ext>
                  </a:extLst>
                </p:cNvPr>
                <p:cNvSpPr/>
                <p:nvPr/>
              </p:nvSpPr>
              <p:spPr>
                <a:xfrm>
                  <a:off x="0" y="1173110"/>
                  <a:ext cx="241710" cy="713692"/>
                </a:xfrm>
                <a:prstGeom prst="rect">
                  <a:avLst/>
                </a:prstGeom>
                <a:solidFill>
                  <a:srgbClr val="00AEEF"/>
                </a:solidFill>
                <a:ln>
                  <a:solidFill>
                    <a:srgbClr val="00AEE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105" name="Rectangle 39">
                  <a:extLst>
                    <a:ext uri="{FF2B5EF4-FFF2-40B4-BE49-F238E27FC236}">
                      <a16:creationId xmlns:a16="http://schemas.microsoft.com/office/drawing/2014/main" id="{6FB2099C-507F-4748-B51B-7201F76448EF}"/>
                    </a:ext>
                  </a:extLst>
                </p:cNvPr>
                <p:cNvSpPr/>
                <p:nvPr/>
              </p:nvSpPr>
              <p:spPr>
                <a:xfrm>
                  <a:off x="241710" y="1171998"/>
                  <a:ext cx="753372" cy="720000"/>
                </a:xfrm>
                <a:prstGeom prst="rect">
                  <a:avLst/>
                </a:prstGeom>
                <a:solidFill>
                  <a:srgbClr val="002A41"/>
                </a:solidFill>
                <a:ln>
                  <a:solidFill>
                    <a:srgbClr val="002A4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106" name="TextBox 17">
                  <a:extLst>
                    <a:ext uri="{FF2B5EF4-FFF2-40B4-BE49-F238E27FC236}">
                      <a16:creationId xmlns:a16="http://schemas.microsoft.com/office/drawing/2014/main" id="{0231E6CA-3903-43FE-BA70-9A92A7E9F8AD}"/>
                    </a:ext>
                  </a:extLst>
                </p:cNvPr>
                <p:cNvSpPr txBox="1"/>
                <p:nvPr/>
              </p:nvSpPr>
              <p:spPr>
                <a:xfrm>
                  <a:off x="1256749" y="1355813"/>
                  <a:ext cx="9839871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_tradnl" sz="3100" b="1" dirty="0">
                      <a:solidFill>
                        <a:srgbClr val="00AEEF"/>
                      </a:solidFill>
                      <a:latin typeface="Filson Pro Book" panose="02000000000000000000" pitchFamily="2" charset="77"/>
                    </a:rPr>
                    <a:t>MODIFICACIÓN DE LA ESTRUCTURA DE LA DEAJ</a:t>
                  </a:r>
                </a:p>
              </p:txBody>
            </p:sp>
          </p:grpSp>
          <p:sp>
            <p:nvSpPr>
              <p:cNvPr id="99" name="TextBox 45">
                <a:extLst>
                  <a:ext uri="{FF2B5EF4-FFF2-40B4-BE49-F238E27FC236}">
                    <a16:creationId xmlns:a16="http://schemas.microsoft.com/office/drawing/2014/main" id="{6B3B12A3-2A39-47E0-B9B6-B4EE2ECC0DFF}"/>
                  </a:ext>
                </a:extLst>
              </p:cNvPr>
              <p:cNvSpPr txBox="1"/>
              <p:nvPr/>
            </p:nvSpPr>
            <p:spPr>
              <a:xfrm>
                <a:off x="154944" y="1163241"/>
                <a:ext cx="92365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sz="4400" b="1" dirty="0">
                    <a:solidFill>
                      <a:schemeClr val="bg1"/>
                    </a:solidFill>
                    <a:latin typeface="Filson Pro Book" panose="02000000000000000000" pitchFamily="2" charset="77"/>
                  </a:rPr>
                  <a:t>03</a:t>
                </a:r>
              </a:p>
            </p:txBody>
          </p:sp>
        </p:grp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9E36F21F-5D0E-46F1-88AD-54E7C04C4FEB}"/>
              </a:ext>
            </a:extLst>
          </p:cNvPr>
          <p:cNvGrpSpPr/>
          <p:nvPr/>
        </p:nvGrpSpPr>
        <p:grpSpPr>
          <a:xfrm>
            <a:off x="3226168" y="2333209"/>
            <a:ext cx="8052630" cy="4092817"/>
            <a:chOff x="3364106" y="2311088"/>
            <a:chExt cx="8052630" cy="4092817"/>
          </a:xfrm>
        </p:grpSpPr>
        <p:cxnSp>
          <p:nvCxnSpPr>
            <p:cNvPr id="82" name="Conector recto 81">
              <a:extLst>
                <a:ext uri="{FF2B5EF4-FFF2-40B4-BE49-F238E27FC236}">
                  <a16:creationId xmlns:a16="http://schemas.microsoft.com/office/drawing/2014/main" id="{C1780303-3446-451B-9974-53AE60139F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8650" y="3804072"/>
              <a:ext cx="0" cy="252000"/>
            </a:xfrm>
            <a:prstGeom prst="line">
              <a:avLst/>
            </a:prstGeom>
            <a:ln w="19050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B829A0E4-7D02-4AF6-980D-DBBEC71BDDFF}"/>
                </a:ext>
              </a:extLst>
            </p:cNvPr>
            <p:cNvGrpSpPr/>
            <p:nvPr/>
          </p:nvGrpSpPr>
          <p:grpSpPr>
            <a:xfrm>
              <a:off x="3364106" y="2311088"/>
              <a:ext cx="8052630" cy="4092817"/>
              <a:chOff x="3364106" y="2311088"/>
              <a:chExt cx="8052630" cy="4092817"/>
            </a:xfrm>
          </p:grpSpPr>
          <p:grpSp>
            <p:nvGrpSpPr>
              <p:cNvPr id="6" name="Grupo 5">
                <a:extLst>
                  <a:ext uri="{FF2B5EF4-FFF2-40B4-BE49-F238E27FC236}">
                    <a16:creationId xmlns:a16="http://schemas.microsoft.com/office/drawing/2014/main" id="{B01D3F0E-A5A1-43F5-AB4B-FF556C68DB72}"/>
                  </a:ext>
                </a:extLst>
              </p:cNvPr>
              <p:cNvGrpSpPr/>
              <p:nvPr/>
            </p:nvGrpSpPr>
            <p:grpSpPr>
              <a:xfrm>
                <a:off x="3364106" y="2311088"/>
                <a:ext cx="8052630" cy="4092817"/>
                <a:chOff x="3364106" y="2311088"/>
                <a:chExt cx="8052630" cy="4092817"/>
              </a:xfrm>
            </p:grpSpPr>
            <p:sp>
              <p:nvSpPr>
                <p:cNvPr id="47" name="TextBox 39">
                  <a:extLst>
                    <a:ext uri="{FF2B5EF4-FFF2-40B4-BE49-F238E27FC236}">
                      <a16:creationId xmlns:a16="http://schemas.microsoft.com/office/drawing/2014/main" id="{AF82DB4B-3FBC-4544-882B-9899C3D6F7E3}"/>
                    </a:ext>
                  </a:extLst>
                </p:cNvPr>
                <p:cNvSpPr txBox="1"/>
                <p:nvPr/>
              </p:nvSpPr>
              <p:spPr>
                <a:xfrm>
                  <a:off x="3364106" y="4421740"/>
                  <a:ext cx="1620000" cy="430887"/>
                </a:xfrm>
                <a:prstGeom prst="rect">
                  <a:avLst/>
                </a:prstGeom>
                <a:noFill/>
                <a:ln w="19050">
                  <a:solidFill>
                    <a:srgbClr val="00AEEF"/>
                  </a:solidFill>
                  <a:prstDash val="sysDot"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CO"/>
                  </a:defPPr>
                  <a:lvl1pPr algn="ctr">
                    <a:defRPr sz="1200">
                      <a:solidFill>
                        <a:srgbClr val="6D6E71"/>
                      </a:solidFill>
                      <a:latin typeface="Gotham Medium" panose="02000604030000020004" pitchFamily="2" charset="0"/>
                    </a:defRPr>
                  </a:lvl1pPr>
                </a:lstStyle>
                <a:p>
                  <a:r>
                    <a:rPr lang="es-ES_tradnl" sz="1100" dirty="0"/>
                    <a:t>División Servicios Administrativos</a:t>
                  </a:r>
                </a:p>
              </p:txBody>
            </p:sp>
            <p:sp>
              <p:nvSpPr>
                <p:cNvPr id="50" name="TextBox 39">
                  <a:extLst>
                    <a:ext uri="{FF2B5EF4-FFF2-40B4-BE49-F238E27FC236}">
                      <a16:creationId xmlns:a16="http://schemas.microsoft.com/office/drawing/2014/main" id="{F2CBC5A1-3D9E-4956-A1E1-FB23DAADE30B}"/>
                    </a:ext>
                  </a:extLst>
                </p:cNvPr>
                <p:cNvSpPr txBox="1"/>
                <p:nvPr/>
              </p:nvSpPr>
              <p:spPr>
                <a:xfrm>
                  <a:off x="5172131" y="4424806"/>
                  <a:ext cx="1620568" cy="600164"/>
                </a:xfrm>
                <a:prstGeom prst="rect">
                  <a:avLst/>
                </a:prstGeom>
                <a:noFill/>
                <a:ln w="19050">
                  <a:solidFill>
                    <a:srgbClr val="00AEEF"/>
                  </a:solidFill>
                  <a:prstDash val="sysDot"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CO"/>
                  </a:defPPr>
                  <a:lvl1pPr algn="ctr">
                    <a:defRPr sz="1200">
                      <a:solidFill>
                        <a:srgbClr val="6D6E71"/>
                      </a:solidFill>
                      <a:latin typeface="Gotham Medium" panose="02000604030000020004" pitchFamily="2" charset="0"/>
                    </a:defRPr>
                  </a:lvl1pPr>
                </a:lstStyle>
                <a:p>
                  <a:r>
                    <a:rPr lang="es-ES_tradnl" sz="1100" dirty="0"/>
                    <a:t>División Almacén General e Inventarios</a:t>
                  </a:r>
                </a:p>
              </p:txBody>
            </p:sp>
            <p:sp>
              <p:nvSpPr>
                <p:cNvPr id="53" name="TextBox 39">
                  <a:extLst>
                    <a:ext uri="{FF2B5EF4-FFF2-40B4-BE49-F238E27FC236}">
                      <a16:creationId xmlns:a16="http://schemas.microsoft.com/office/drawing/2014/main" id="{FD1FDB71-9CED-417D-A365-593CB2A42082}"/>
                    </a:ext>
                  </a:extLst>
                </p:cNvPr>
                <p:cNvSpPr txBox="1"/>
                <p:nvPr/>
              </p:nvSpPr>
              <p:spPr>
                <a:xfrm>
                  <a:off x="6978533" y="4415097"/>
                  <a:ext cx="1764000" cy="600164"/>
                </a:xfrm>
                <a:prstGeom prst="rect">
                  <a:avLst/>
                </a:prstGeom>
                <a:noFill/>
                <a:ln w="19050">
                  <a:solidFill>
                    <a:srgbClr val="00AEEF"/>
                  </a:solidFill>
                  <a:prstDash val="sysDot"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CO"/>
                  </a:defPPr>
                  <a:lvl1pPr algn="ctr">
                    <a:defRPr sz="1200">
                      <a:solidFill>
                        <a:srgbClr val="6D6E71"/>
                      </a:solidFill>
                      <a:latin typeface="Gotham Medium" panose="02000604030000020004" pitchFamily="2" charset="0"/>
                    </a:defRPr>
                  </a:lvl1pPr>
                </a:lstStyle>
                <a:p>
                  <a:r>
                    <a:rPr lang="es-ES_tradnl" sz="1100" dirty="0"/>
                    <a:t>Centro de Administración Del Palacio De Justicia</a:t>
                  </a:r>
                </a:p>
              </p:txBody>
            </p:sp>
            <p:sp>
              <p:nvSpPr>
                <p:cNvPr id="56" name="TextBox 39">
                  <a:extLst>
                    <a:ext uri="{FF2B5EF4-FFF2-40B4-BE49-F238E27FC236}">
                      <a16:creationId xmlns:a16="http://schemas.microsoft.com/office/drawing/2014/main" id="{F18E32EA-9AD3-4040-A1A5-A3E2B197484E}"/>
                    </a:ext>
                  </a:extLst>
                </p:cNvPr>
                <p:cNvSpPr txBox="1"/>
                <p:nvPr/>
              </p:nvSpPr>
              <p:spPr>
                <a:xfrm>
                  <a:off x="8896736" y="4415096"/>
                  <a:ext cx="2520000" cy="600164"/>
                </a:xfrm>
                <a:prstGeom prst="rect">
                  <a:avLst/>
                </a:prstGeom>
                <a:noFill/>
                <a:ln w="19050">
                  <a:solidFill>
                    <a:srgbClr val="00AEEF"/>
                  </a:solidFill>
                  <a:prstDash val="sysDot"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CO"/>
                  </a:defPPr>
                  <a:lvl1pPr algn="ctr">
                    <a:defRPr sz="1200">
                      <a:solidFill>
                        <a:srgbClr val="6D6E71"/>
                      </a:solidFill>
                      <a:latin typeface="Gotham Medium" panose="02000604030000020004" pitchFamily="2" charset="0"/>
                    </a:defRPr>
                  </a:lvl1pPr>
                </a:lstStyle>
                <a:p>
                  <a:r>
                    <a:rPr lang="es-ES_tradnl" sz="1100" dirty="0"/>
                    <a:t>División de Mejoramiento Y Mantenimiento de Infraestructura</a:t>
                  </a:r>
                </a:p>
              </p:txBody>
            </p:sp>
            <p:grpSp>
              <p:nvGrpSpPr>
                <p:cNvPr id="2" name="Grupo 1">
                  <a:extLst>
                    <a:ext uri="{FF2B5EF4-FFF2-40B4-BE49-F238E27FC236}">
                      <a16:creationId xmlns:a16="http://schemas.microsoft.com/office/drawing/2014/main" id="{6E0E4DBC-F58A-4576-8203-22B8883689B9}"/>
                    </a:ext>
                  </a:extLst>
                </p:cNvPr>
                <p:cNvGrpSpPr/>
                <p:nvPr/>
              </p:nvGrpSpPr>
              <p:grpSpPr>
                <a:xfrm>
                  <a:off x="4175749" y="4902347"/>
                  <a:ext cx="2821829" cy="1501558"/>
                  <a:chOff x="4249321" y="4979801"/>
                  <a:chExt cx="2821829" cy="1501558"/>
                </a:xfrm>
              </p:grpSpPr>
              <p:sp>
                <p:nvSpPr>
                  <p:cNvPr id="59" name="TextBox 39">
                    <a:extLst>
                      <a:ext uri="{FF2B5EF4-FFF2-40B4-BE49-F238E27FC236}">
                        <a16:creationId xmlns:a16="http://schemas.microsoft.com/office/drawing/2014/main" id="{DF0133B7-4016-4252-B023-43BB2F4527A0}"/>
                      </a:ext>
                    </a:extLst>
                  </p:cNvPr>
                  <p:cNvSpPr txBox="1"/>
                  <p:nvPr/>
                </p:nvSpPr>
                <p:spPr>
                  <a:xfrm>
                    <a:off x="4695149" y="5190724"/>
                    <a:ext cx="2375999" cy="261610"/>
                  </a:xfrm>
                  <a:prstGeom prst="rect">
                    <a:avLst/>
                  </a:prstGeom>
                  <a:noFill/>
                  <a:ln w="19050">
                    <a:solidFill>
                      <a:srgbClr val="00AEEF"/>
                    </a:solidFill>
                    <a:prstDash val="sysDot"/>
                  </a:ln>
                </p:spPr>
                <p:txBody>
                  <a:bodyPr wrap="square" rtlCol="0">
                    <a:spAutoFit/>
                  </a:bodyPr>
                  <a:lstStyle>
                    <a:defPPr>
                      <a:defRPr lang="en-CO"/>
                    </a:defPPr>
                    <a:lvl1pPr algn="ctr">
                      <a:defRPr sz="1200">
                        <a:solidFill>
                          <a:srgbClr val="6D6E71"/>
                        </a:solidFill>
                        <a:latin typeface="Gotham Medium" panose="02000604030000020004" pitchFamily="2" charset="0"/>
                      </a:defRPr>
                    </a:lvl1pPr>
                  </a:lstStyle>
                  <a:p>
                    <a:r>
                      <a:rPr lang="es-ES_tradnl" sz="1100" dirty="0"/>
                      <a:t>Sección De Servicios Técnicos </a:t>
                    </a:r>
                  </a:p>
                </p:txBody>
              </p:sp>
              <p:sp>
                <p:nvSpPr>
                  <p:cNvPr id="62" name="TextBox 39">
                    <a:extLst>
                      <a:ext uri="{FF2B5EF4-FFF2-40B4-BE49-F238E27FC236}">
                        <a16:creationId xmlns:a16="http://schemas.microsoft.com/office/drawing/2014/main" id="{8415B9AD-B56C-4207-8B9E-98ED5BD29DF8}"/>
                      </a:ext>
                    </a:extLst>
                  </p:cNvPr>
                  <p:cNvSpPr txBox="1"/>
                  <p:nvPr/>
                </p:nvSpPr>
                <p:spPr>
                  <a:xfrm>
                    <a:off x="4695150" y="5706584"/>
                    <a:ext cx="2376000" cy="430887"/>
                  </a:xfrm>
                  <a:prstGeom prst="rect">
                    <a:avLst/>
                  </a:prstGeom>
                  <a:noFill/>
                  <a:ln w="19050">
                    <a:solidFill>
                      <a:srgbClr val="00AEEF"/>
                    </a:solidFill>
                    <a:prstDash val="sysDot"/>
                  </a:ln>
                </p:spPr>
                <p:txBody>
                  <a:bodyPr wrap="square" rtlCol="0">
                    <a:spAutoFit/>
                  </a:bodyPr>
                  <a:lstStyle>
                    <a:defPPr>
                      <a:defRPr lang="en-CO"/>
                    </a:defPPr>
                    <a:lvl1pPr algn="ctr">
                      <a:defRPr sz="1200">
                        <a:solidFill>
                          <a:srgbClr val="6D6E71"/>
                        </a:solidFill>
                        <a:latin typeface="Gotham Medium" panose="02000604030000020004" pitchFamily="2" charset="0"/>
                      </a:defRPr>
                    </a:lvl1pPr>
                  </a:lstStyle>
                  <a:p>
                    <a:r>
                      <a:rPr lang="es-ES_tradnl" sz="1100" dirty="0"/>
                      <a:t>Sección Centro de Documentación</a:t>
                    </a:r>
                  </a:p>
                </p:txBody>
              </p:sp>
              <p:sp>
                <p:nvSpPr>
                  <p:cNvPr id="65" name="TextBox 39">
                    <a:extLst>
                      <a:ext uri="{FF2B5EF4-FFF2-40B4-BE49-F238E27FC236}">
                        <a16:creationId xmlns:a16="http://schemas.microsoft.com/office/drawing/2014/main" id="{D52E0A52-9CEA-4F80-99FB-B493E033871A}"/>
                      </a:ext>
                    </a:extLst>
                  </p:cNvPr>
                  <p:cNvSpPr txBox="1"/>
                  <p:nvPr/>
                </p:nvSpPr>
                <p:spPr>
                  <a:xfrm>
                    <a:off x="4700803" y="6219749"/>
                    <a:ext cx="2351299" cy="261610"/>
                  </a:xfrm>
                  <a:prstGeom prst="rect">
                    <a:avLst/>
                  </a:prstGeom>
                  <a:noFill/>
                  <a:ln w="19050">
                    <a:solidFill>
                      <a:srgbClr val="00AEEF"/>
                    </a:solidFill>
                    <a:prstDash val="sysDot"/>
                  </a:ln>
                </p:spPr>
                <p:txBody>
                  <a:bodyPr wrap="square" rtlCol="0">
                    <a:spAutoFit/>
                  </a:bodyPr>
                  <a:lstStyle>
                    <a:defPPr>
                      <a:defRPr lang="en-CO"/>
                    </a:defPPr>
                    <a:lvl1pPr algn="ctr">
                      <a:defRPr sz="1200">
                        <a:solidFill>
                          <a:srgbClr val="6D6E71"/>
                        </a:solidFill>
                        <a:latin typeface="Gotham Medium" panose="02000604030000020004" pitchFamily="2" charset="0"/>
                      </a:defRPr>
                    </a:lvl1pPr>
                  </a:lstStyle>
                  <a:p>
                    <a:r>
                      <a:rPr lang="es-ES_tradnl" sz="1100" dirty="0"/>
                      <a:t>Sección Transportes</a:t>
                    </a:r>
                  </a:p>
                </p:txBody>
              </p:sp>
              <p:cxnSp>
                <p:nvCxnSpPr>
                  <p:cNvPr id="83" name="Conector recto 82">
                    <a:extLst>
                      <a:ext uri="{FF2B5EF4-FFF2-40B4-BE49-F238E27FC236}">
                        <a16:creationId xmlns:a16="http://schemas.microsoft.com/office/drawing/2014/main" id="{32E933A1-35F2-4006-9312-3894F46CFC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249321" y="4979801"/>
                    <a:ext cx="0" cy="1404000"/>
                  </a:xfrm>
                  <a:prstGeom prst="line">
                    <a:avLst/>
                  </a:prstGeom>
                  <a:ln w="19050">
                    <a:solidFill>
                      <a:srgbClr val="F6C04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Conector recto de flecha 83">
                    <a:extLst>
                      <a:ext uri="{FF2B5EF4-FFF2-40B4-BE49-F238E27FC236}">
                        <a16:creationId xmlns:a16="http://schemas.microsoft.com/office/drawing/2014/main" id="{9877DB35-9210-44FB-9EAF-4AE1A928E5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274236" y="5323037"/>
                    <a:ext cx="396000" cy="0"/>
                  </a:xfrm>
                  <a:prstGeom prst="straightConnector1">
                    <a:avLst/>
                  </a:prstGeom>
                  <a:ln w="19050">
                    <a:solidFill>
                      <a:srgbClr val="F6C04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Conector recto de flecha 84">
                    <a:extLst>
                      <a:ext uri="{FF2B5EF4-FFF2-40B4-BE49-F238E27FC236}">
                        <a16:creationId xmlns:a16="http://schemas.microsoft.com/office/drawing/2014/main" id="{B2346121-B4FF-4E94-B7B6-EDA56E5A3A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262044" y="5846877"/>
                    <a:ext cx="396000" cy="0"/>
                  </a:xfrm>
                  <a:prstGeom prst="straightConnector1">
                    <a:avLst/>
                  </a:prstGeom>
                  <a:ln w="19050">
                    <a:solidFill>
                      <a:srgbClr val="F6C04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Conector recto de flecha 85">
                    <a:extLst>
                      <a:ext uri="{FF2B5EF4-FFF2-40B4-BE49-F238E27FC236}">
                        <a16:creationId xmlns:a16="http://schemas.microsoft.com/office/drawing/2014/main" id="{42434365-46DF-46D3-9CB6-0E142C25E5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274236" y="6363749"/>
                    <a:ext cx="396000" cy="0"/>
                  </a:xfrm>
                  <a:prstGeom prst="straightConnector1">
                    <a:avLst/>
                  </a:prstGeom>
                  <a:ln w="19050">
                    <a:solidFill>
                      <a:srgbClr val="F6C04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" name="Grupo 4">
                  <a:extLst>
                    <a:ext uri="{FF2B5EF4-FFF2-40B4-BE49-F238E27FC236}">
                      <a16:creationId xmlns:a16="http://schemas.microsoft.com/office/drawing/2014/main" id="{8D1EDAD7-02D4-42F3-9E94-C87C17D99558}"/>
                    </a:ext>
                  </a:extLst>
                </p:cNvPr>
                <p:cNvGrpSpPr/>
                <p:nvPr/>
              </p:nvGrpSpPr>
              <p:grpSpPr>
                <a:xfrm>
                  <a:off x="4166221" y="4069614"/>
                  <a:ext cx="6003169" cy="340146"/>
                  <a:chOff x="4166221" y="4069614"/>
                  <a:chExt cx="6003169" cy="340146"/>
                </a:xfrm>
              </p:grpSpPr>
              <p:cxnSp>
                <p:nvCxnSpPr>
                  <p:cNvPr id="88" name="Conector recto 87">
                    <a:extLst>
                      <a:ext uri="{FF2B5EF4-FFF2-40B4-BE49-F238E27FC236}">
                        <a16:creationId xmlns:a16="http://schemas.microsoft.com/office/drawing/2014/main" id="{423C34E0-4D05-4223-9A9A-05C4DEB493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175749" y="4081550"/>
                    <a:ext cx="5976000" cy="0"/>
                  </a:xfrm>
                  <a:prstGeom prst="line">
                    <a:avLst/>
                  </a:prstGeom>
                  <a:ln w="19050">
                    <a:solidFill>
                      <a:srgbClr val="F6C04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Conector recto de flecha 88">
                    <a:extLst>
                      <a:ext uri="{FF2B5EF4-FFF2-40B4-BE49-F238E27FC236}">
                        <a16:creationId xmlns:a16="http://schemas.microsoft.com/office/drawing/2014/main" id="{3B2147B3-1DCB-4A4F-9DB9-B4DAE1BB84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66221" y="4085760"/>
                    <a:ext cx="0" cy="324000"/>
                  </a:xfrm>
                  <a:prstGeom prst="straightConnector1">
                    <a:avLst/>
                  </a:prstGeom>
                  <a:ln w="19050">
                    <a:solidFill>
                      <a:srgbClr val="F6C04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Conector recto de flecha 89">
                    <a:extLst>
                      <a:ext uri="{FF2B5EF4-FFF2-40B4-BE49-F238E27FC236}">
                        <a16:creationId xmlns:a16="http://schemas.microsoft.com/office/drawing/2014/main" id="{4A615497-056E-45B2-BE90-69828D8B86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69889" y="4076390"/>
                    <a:ext cx="0" cy="324000"/>
                  </a:xfrm>
                  <a:prstGeom prst="straightConnector1">
                    <a:avLst/>
                  </a:prstGeom>
                  <a:ln w="19050">
                    <a:solidFill>
                      <a:srgbClr val="F6C04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Conector recto de flecha 90">
                    <a:extLst>
                      <a:ext uri="{FF2B5EF4-FFF2-40B4-BE49-F238E27FC236}">
                        <a16:creationId xmlns:a16="http://schemas.microsoft.com/office/drawing/2014/main" id="{91F6584B-C01B-4C00-A4C8-8D2CC74BAF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62289" y="4069614"/>
                    <a:ext cx="0" cy="324000"/>
                  </a:xfrm>
                  <a:prstGeom prst="straightConnector1">
                    <a:avLst/>
                  </a:prstGeom>
                  <a:ln w="19050">
                    <a:solidFill>
                      <a:srgbClr val="F6C04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Conector recto de flecha 91">
                    <a:extLst>
                      <a:ext uri="{FF2B5EF4-FFF2-40B4-BE49-F238E27FC236}">
                        <a16:creationId xmlns:a16="http://schemas.microsoft.com/office/drawing/2014/main" id="{45AF69BD-E690-4990-9F2B-CD324F28EE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169390" y="4076390"/>
                    <a:ext cx="0" cy="324000"/>
                  </a:xfrm>
                  <a:prstGeom prst="straightConnector1">
                    <a:avLst/>
                  </a:prstGeom>
                  <a:ln w="19050">
                    <a:solidFill>
                      <a:srgbClr val="F6C04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8" name="TextBox 39">
                  <a:extLst>
                    <a:ext uri="{FF2B5EF4-FFF2-40B4-BE49-F238E27FC236}">
                      <a16:creationId xmlns:a16="http://schemas.microsoft.com/office/drawing/2014/main" id="{7B44B2AF-F501-4F0F-8D3C-D8FFD0A1017A}"/>
                    </a:ext>
                  </a:extLst>
                </p:cNvPr>
                <p:cNvSpPr txBox="1"/>
                <p:nvPr/>
              </p:nvSpPr>
              <p:spPr>
                <a:xfrm>
                  <a:off x="5878604" y="2311088"/>
                  <a:ext cx="2412000" cy="430887"/>
                </a:xfrm>
                <a:prstGeom prst="rect">
                  <a:avLst/>
                </a:prstGeom>
                <a:noFill/>
                <a:ln w="19050">
                  <a:solidFill>
                    <a:srgbClr val="00AEEF"/>
                  </a:solidFill>
                  <a:prstDash val="sysDot"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CO"/>
                  </a:defPPr>
                  <a:lvl1pPr algn="ctr">
                    <a:defRPr sz="1200">
                      <a:solidFill>
                        <a:srgbClr val="6D6E71"/>
                      </a:solidFill>
                      <a:latin typeface="Gotham Medium" panose="02000604030000020004" pitchFamily="2" charset="0"/>
                    </a:defRPr>
                  </a:lvl1pPr>
                </a:lstStyle>
                <a:p>
                  <a:r>
                    <a:rPr lang="es-ES_tradnl" sz="1100" dirty="0"/>
                    <a:t>Consejo Superior de la Judicatura</a:t>
                  </a:r>
                </a:p>
              </p:txBody>
            </p:sp>
            <p:sp>
              <p:nvSpPr>
                <p:cNvPr id="41" name="TextBox 39">
                  <a:extLst>
                    <a:ext uri="{FF2B5EF4-FFF2-40B4-BE49-F238E27FC236}">
                      <a16:creationId xmlns:a16="http://schemas.microsoft.com/office/drawing/2014/main" id="{48671A8A-462B-4140-836F-DFA8A7CC8BA2}"/>
                    </a:ext>
                  </a:extLst>
                </p:cNvPr>
                <p:cNvSpPr txBox="1"/>
                <p:nvPr/>
              </p:nvSpPr>
              <p:spPr>
                <a:xfrm>
                  <a:off x="5518604" y="2889092"/>
                  <a:ext cx="3132000" cy="430887"/>
                </a:xfrm>
                <a:prstGeom prst="rect">
                  <a:avLst/>
                </a:prstGeom>
                <a:noFill/>
                <a:ln w="19050">
                  <a:solidFill>
                    <a:srgbClr val="00AEEF"/>
                  </a:solidFill>
                  <a:prstDash val="sysDot"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CO"/>
                  </a:defPPr>
                  <a:lvl1pPr algn="ctr">
                    <a:defRPr sz="1200">
                      <a:solidFill>
                        <a:srgbClr val="6D6E71"/>
                      </a:solidFill>
                      <a:latin typeface="Gotham Medium" panose="02000604030000020004" pitchFamily="2" charset="0"/>
                    </a:defRPr>
                  </a:lvl1pPr>
                </a:lstStyle>
                <a:p>
                  <a:r>
                    <a:rPr lang="es-ES_tradnl" sz="1100" dirty="0"/>
                    <a:t>Dirección Ejecutiva de Administración Judicial</a:t>
                  </a:r>
                </a:p>
              </p:txBody>
            </p:sp>
            <p:sp>
              <p:nvSpPr>
                <p:cNvPr id="44" name="TextBox 39">
                  <a:extLst>
                    <a:ext uri="{FF2B5EF4-FFF2-40B4-BE49-F238E27FC236}">
                      <a16:creationId xmlns:a16="http://schemas.microsoft.com/office/drawing/2014/main" id="{80109E64-9F9B-4165-B8F2-4EF8CD63F465}"/>
                    </a:ext>
                  </a:extLst>
                </p:cNvPr>
                <p:cNvSpPr txBox="1"/>
                <p:nvPr/>
              </p:nvSpPr>
              <p:spPr>
                <a:xfrm>
                  <a:off x="6234650" y="3486697"/>
                  <a:ext cx="1728000" cy="430887"/>
                </a:xfrm>
                <a:prstGeom prst="rect">
                  <a:avLst/>
                </a:prstGeom>
                <a:noFill/>
                <a:ln w="19050">
                  <a:solidFill>
                    <a:srgbClr val="00AEEF"/>
                  </a:solidFill>
                  <a:prstDash val="sysDot"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CO"/>
                  </a:defPPr>
                  <a:lvl1pPr algn="ctr">
                    <a:defRPr sz="1200">
                      <a:solidFill>
                        <a:srgbClr val="6D6E71"/>
                      </a:solidFill>
                      <a:latin typeface="Gotham Medium" panose="02000604030000020004" pitchFamily="2" charset="0"/>
                    </a:defRPr>
                  </a:lvl1pPr>
                </a:lstStyle>
                <a:p>
                  <a:r>
                    <a:rPr lang="es-ES_tradnl" sz="1100" dirty="0"/>
                    <a:t>Unidad Administrativa </a:t>
                  </a:r>
                </a:p>
              </p:txBody>
            </p:sp>
          </p:grpSp>
          <p:cxnSp>
            <p:nvCxnSpPr>
              <p:cNvPr id="107" name="Conector recto 106">
                <a:extLst>
                  <a:ext uri="{FF2B5EF4-FFF2-40B4-BE49-F238E27FC236}">
                    <a16:creationId xmlns:a16="http://schemas.microsoft.com/office/drawing/2014/main" id="{33A06435-642C-4D37-9443-686FD777FB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84604" y="3206575"/>
                <a:ext cx="0" cy="252000"/>
              </a:xfrm>
              <a:prstGeom prst="line">
                <a:avLst/>
              </a:prstGeom>
              <a:ln w="19050">
                <a:solidFill>
                  <a:srgbClr val="F6C04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ector recto 107">
                <a:extLst>
                  <a:ext uri="{FF2B5EF4-FFF2-40B4-BE49-F238E27FC236}">
                    <a16:creationId xmlns:a16="http://schemas.microsoft.com/office/drawing/2014/main" id="{A43E215B-23E5-47DB-97C5-6304CD4883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87131" y="2629300"/>
                <a:ext cx="0" cy="252000"/>
              </a:xfrm>
              <a:prstGeom prst="line">
                <a:avLst/>
              </a:prstGeom>
              <a:ln w="19050">
                <a:solidFill>
                  <a:srgbClr val="F6C04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145853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38">
            <a:extLst>
              <a:ext uri="{FF2B5EF4-FFF2-40B4-BE49-F238E27FC236}">
                <a16:creationId xmlns:a16="http://schemas.microsoft.com/office/drawing/2014/main" id="{946C01E7-D201-4E30-BC1A-076DE055D12F}"/>
              </a:ext>
            </a:extLst>
          </p:cNvPr>
          <p:cNvSpPr/>
          <p:nvPr/>
        </p:nvSpPr>
        <p:spPr>
          <a:xfrm>
            <a:off x="241536" y="2278703"/>
            <a:ext cx="2554130" cy="239863"/>
          </a:xfrm>
          <a:prstGeom prst="rect">
            <a:avLst/>
          </a:prstGeom>
          <a:solidFill>
            <a:srgbClr val="0092C8"/>
          </a:solidFill>
          <a:ln>
            <a:solidFill>
              <a:srgbClr val="009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id="{A79478FA-5EFD-44DA-8A81-915739B465B9}"/>
              </a:ext>
            </a:extLst>
          </p:cNvPr>
          <p:cNvSpPr txBox="1"/>
          <p:nvPr/>
        </p:nvSpPr>
        <p:spPr>
          <a:xfrm>
            <a:off x="188712" y="2244535"/>
            <a:ext cx="2910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dirty="0">
                <a:solidFill>
                  <a:schemeClr val="bg1"/>
                </a:solidFill>
                <a:latin typeface="Gotham Medium" panose="02000604030000020004" pitchFamily="2" charset="0"/>
              </a:rPr>
              <a:t>UNIDAD ADMINISTRATIVA</a:t>
            </a:r>
          </a:p>
        </p:txBody>
      </p:sp>
      <p:sp>
        <p:nvSpPr>
          <p:cNvPr id="68" name="Rectangle 37">
            <a:extLst>
              <a:ext uri="{FF2B5EF4-FFF2-40B4-BE49-F238E27FC236}">
                <a16:creationId xmlns:a16="http://schemas.microsoft.com/office/drawing/2014/main" id="{E8941B1F-968F-40D3-86BF-F33A1B800600}"/>
              </a:ext>
            </a:extLst>
          </p:cNvPr>
          <p:cNvSpPr/>
          <p:nvPr/>
        </p:nvSpPr>
        <p:spPr>
          <a:xfrm>
            <a:off x="0" y="2277588"/>
            <a:ext cx="241535" cy="240978"/>
          </a:xfrm>
          <a:prstGeom prst="rect">
            <a:avLst/>
          </a:prstGeom>
          <a:solidFill>
            <a:srgbClr val="6DCFF6"/>
          </a:solidFill>
          <a:ln>
            <a:solidFill>
              <a:srgbClr val="6D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70AC448-57C3-4CDF-8B03-EDFC5E7B55EC}"/>
              </a:ext>
            </a:extLst>
          </p:cNvPr>
          <p:cNvGrpSpPr/>
          <p:nvPr/>
        </p:nvGrpSpPr>
        <p:grpSpPr>
          <a:xfrm>
            <a:off x="768801" y="3486405"/>
            <a:ext cx="3503663" cy="2724942"/>
            <a:chOff x="685762" y="2660798"/>
            <a:chExt cx="3503663" cy="2724942"/>
          </a:xfrm>
        </p:grpSpPr>
        <p:sp>
          <p:nvSpPr>
            <p:cNvPr id="78" name="TextBox 39">
              <a:extLst>
                <a:ext uri="{FF2B5EF4-FFF2-40B4-BE49-F238E27FC236}">
                  <a16:creationId xmlns:a16="http://schemas.microsoft.com/office/drawing/2014/main" id="{D5AFABDF-D62C-43D3-8CD4-924F736AFADE}"/>
                </a:ext>
              </a:extLst>
            </p:cNvPr>
            <p:cNvSpPr txBox="1"/>
            <p:nvPr/>
          </p:nvSpPr>
          <p:spPr>
            <a:xfrm>
              <a:off x="685762" y="2660798"/>
              <a:ext cx="1334317" cy="430887"/>
            </a:xfrm>
            <a:prstGeom prst="rect">
              <a:avLst/>
            </a:prstGeom>
            <a:noFill/>
            <a:ln w="19050">
              <a:solidFill>
                <a:srgbClr val="00AEEF"/>
              </a:solidFill>
              <a:prstDash val="sysDot"/>
            </a:ln>
          </p:spPr>
          <p:txBody>
            <a:bodyPr wrap="square" rtlCol="0" anchor="ctr">
              <a:spAutoFit/>
            </a:bodyPr>
            <a:lstStyle>
              <a:defPPr>
                <a:defRPr lang="en-CO"/>
              </a:defPPr>
              <a:lvl1pPr algn="ctr">
                <a:defRPr sz="1200">
                  <a:solidFill>
                    <a:srgbClr val="6D6E71"/>
                  </a:solidFill>
                  <a:latin typeface="Gotham Medium" panose="02000604030000020004" pitchFamily="2" charset="0"/>
                </a:defRPr>
              </a:lvl1pPr>
            </a:lstStyle>
            <a:p>
              <a:r>
                <a:rPr lang="es-ES_tradnl" sz="1100" dirty="0"/>
                <a:t>Unidad Administrativa</a:t>
              </a:r>
            </a:p>
          </p:txBody>
        </p:sp>
        <p:sp>
          <p:nvSpPr>
            <p:cNvPr id="85" name="TextBox 39">
              <a:extLst>
                <a:ext uri="{FF2B5EF4-FFF2-40B4-BE49-F238E27FC236}">
                  <a16:creationId xmlns:a16="http://schemas.microsoft.com/office/drawing/2014/main" id="{5BE6F53B-0061-4296-AB11-62CA025BEA94}"/>
                </a:ext>
              </a:extLst>
            </p:cNvPr>
            <p:cNvSpPr txBox="1"/>
            <p:nvPr/>
          </p:nvSpPr>
          <p:spPr>
            <a:xfrm>
              <a:off x="1885425" y="3254112"/>
              <a:ext cx="2304000" cy="430887"/>
            </a:xfrm>
            <a:prstGeom prst="rect">
              <a:avLst/>
            </a:prstGeom>
            <a:noFill/>
            <a:ln w="19050">
              <a:solidFill>
                <a:srgbClr val="00AEEF"/>
              </a:solidFill>
              <a:prstDash val="sysDot"/>
            </a:ln>
          </p:spPr>
          <p:txBody>
            <a:bodyPr wrap="square" rtlCol="0" anchor="ctr">
              <a:spAutoFit/>
            </a:bodyPr>
            <a:lstStyle>
              <a:defPPr>
                <a:defRPr lang="en-CO"/>
              </a:defPPr>
              <a:lvl1pPr algn="ctr">
                <a:defRPr sz="1200">
                  <a:solidFill>
                    <a:srgbClr val="6D6E71"/>
                  </a:solidFill>
                  <a:latin typeface="Gotham Medium" panose="02000604030000020004" pitchFamily="2" charset="0"/>
                </a:defRPr>
              </a:lvl1pPr>
            </a:lstStyle>
            <a:p>
              <a:r>
                <a:rPr lang="es-ES_tradnl" sz="1100" dirty="0"/>
                <a:t>División Servicios Administrativos</a:t>
              </a:r>
            </a:p>
          </p:txBody>
        </p:sp>
        <p:sp>
          <p:nvSpPr>
            <p:cNvPr id="88" name="TextBox 39">
              <a:extLst>
                <a:ext uri="{FF2B5EF4-FFF2-40B4-BE49-F238E27FC236}">
                  <a16:creationId xmlns:a16="http://schemas.microsoft.com/office/drawing/2014/main" id="{743005AA-BB53-4A94-8362-DA43DD6BA5E9}"/>
                </a:ext>
              </a:extLst>
            </p:cNvPr>
            <p:cNvSpPr txBox="1"/>
            <p:nvPr/>
          </p:nvSpPr>
          <p:spPr>
            <a:xfrm>
              <a:off x="1885084" y="3744256"/>
              <a:ext cx="2304000" cy="432000"/>
            </a:xfrm>
            <a:prstGeom prst="rect">
              <a:avLst/>
            </a:prstGeom>
            <a:noFill/>
            <a:ln w="19050">
              <a:solidFill>
                <a:srgbClr val="00AEEF"/>
              </a:solidFill>
              <a:prstDash val="sysDot"/>
            </a:ln>
          </p:spPr>
          <p:txBody>
            <a:bodyPr wrap="square" rtlCol="0" anchor="ctr">
              <a:spAutoFit/>
            </a:bodyPr>
            <a:lstStyle>
              <a:defPPr>
                <a:defRPr lang="en-CO"/>
              </a:defPPr>
              <a:lvl1pPr algn="ctr">
                <a:defRPr sz="1200">
                  <a:solidFill>
                    <a:srgbClr val="6D6E71"/>
                  </a:solidFill>
                  <a:latin typeface="Gotham Medium" panose="02000604030000020004" pitchFamily="2" charset="0"/>
                </a:defRPr>
              </a:lvl1pPr>
            </a:lstStyle>
            <a:p>
              <a:r>
                <a:rPr lang="es-ES_tradnl" sz="1100" dirty="0"/>
                <a:t>División Almacén General e Inventarios</a:t>
              </a:r>
            </a:p>
          </p:txBody>
        </p:sp>
        <p:sp>
          <p:nvSpPr>
            <p:cNvPr id="91" name="TextBox 39">
              <a:extLst>
                <a:ext uri="{FF2B5EF4-FFF2-40B4-BE49-F238E27FC236}">
                  <a16:creationId xmlns:a16="http://schemas.microsoft.com/office/drawing/2014/main" id="{4EC37CAB-FE39-40AF-9A79-5923B20A4592}"/>
                </a:ext>
              </a:extLst>
            </p:cNvPr>
            <p:cNvSpPr txBox="1"/>
            <p:nvPr/>
          </p:nvSpPr>
          <p:spPr>
            <a:xfrm>
              <a:off x="1874298" y="4785576"/>
              <a:ext cx="2304000" cy="600164"/>
            </a:xfrm>
            <a:prstGeom prst="rect">
              <a:avLst/>
            </a:prstGeom>
            <a:noFill/>
            <a:ln w="19050">
              <a:solidFill>
                <a:srgbClr val="00AEEF"/>
              </a:solidFill>
              <a:prstDash val="sysDot"/>
            </a:ln>
          </p:spPr>
          <p:txBody>
            <a:bodyPr wrap="square" rtlCol="0" anchor="ctr">
              <a:spAutoFit/>
            </a:bodyPr>
            <a:lstStyle>
              <a:defPPr>
                <a:defRPr lang="en-CO"/>
              </a:defPPr>
              <a:lvl1pPr algn="ctr">
                <a:defRPr sz="1200">
                  <a:solidFill>
                    <a:srgbClr val="6D6E71"/>
                  </a:solidFill>
                  <a:latin typeface="Gotham Medium" panose="02000604030000020004" pitchFamily="2" charset="0"/>
                </a:defRPr>
              </a:lvl1pPr>
            </a:lstStyle>
            <a:p>
              <a:r>
                <a:rPr lang="es-ES_tradnl" sz="1100" dirty="0"/>
                <a:t>División de Mejoramiento Y Mantenimiento de Infraestructura</a:t>
              </a:r>
            </a:p>
          </p:txBody>
        </p:sp>
        <p:cxnSp>
          <p:nvCxnSpPr>
            <p:cNvPr id="92" name="Conector recto 91">
              <a:extLst>
                <a:ext uri="{FF2B5EF4-FFF2-40B4-BE49-F238E27FC236}">
                  <a16:creationId xmlns:a16="http://schemas.microsoft.com/office/drawing/2014/main" id="{5D85FDBD-27CD-401C-B4F4-04D06AB732DC}"/>
                </a:ext>
              </a:extLst>
            </p:cNvPr>
            <p:cNvCxnSpPr>
              <a:cxnSpLocks/>
            </p:cNvCxnSpPr>
            <p:nvPr/>
          </p:nvCxnSpPr>
          <p:spPr>
            <a:xfrm>
              <a:off x="1332976" y="3138460"/>
              <a:ext cx="0" cy="2016000"/>
            </a:xfrm>
            <a:prstGeom prst="line">
              <a:avLst/>
            </a:prstGeom>
            <a:ln w="19050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de flecha 124">
              <a:extLst>
                <a:ext uri="{FF2B5EF4-FFF2-40B4-BE49-F238E27FC236}">
                  <a16:creationId xmlns:a16="http://schemas.microsoft.com/office/drawing/2014/main" id="{A68FD833-701A-461B-AB12-B8EA52B94A5F}"/>
                </a:ext>
              </a:extLst>
            </p:cNvPr>
            <p:cNvCxnSpPr>
              <a:cxnSpLocks/>
            </p:cNvCxnSpPr>
            <p:nvPr/>
          </p:nvCxnSpPr>
          <p:spPr>
            <a:xfrm>
              <a:off x="1341273" y="3480946"/>
              <a:ext cx="432000" cy="0"/>
            </a:xfrm>
            <a:prstGeom prst="straightConnector1">
              <a:avLst/>
            </a:prstGeom>
            <a:ln w="19050">
              <a:solidFill>
                <a:srgbClr val="F6C04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de flecha 125">
              <a:extLst>
                <a:ext uri="{FF2B5EF4-FFF2-40B4-BE49-F238E27FC236}">
                  <a16:creationId xmlns:a16="http://schemas.microsoft.com/office/drawing/2014/main" id="{DA835F78-71B0-4785-AFA4-0B43C8940605}"/>
                </a:ext>
              </a:extLst>
            </p:cNvPr>
            <p:cNvCxnSpPr>
              <a:cxnSpLocks/>
            </p:cNvCxnSpPr>
            <p:nvPr/>
          </p:nvCxnSpPr>
          <p:spPr>
            <a:xfrm>
              <a:off x="1354972" y="3973478"/>
              <a:ext cx="432000" cy="0"/>
            </a:xfrm>
            <a:prstGeom prst="straightConnector1">
              <a:avLst/>
            </a:prstGeom>
            <a:ln w="19050">
              <a:solidFill>
                <a:srgbClr val="F6C04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de flecha 126">
              <a:extLst>
                <a:ext uri="{FF2B5EF4-FFF2-40B4-BE49-F238E27FC236}">
                  <a16:creationId xmlns:a16="http://schemas.microsoft.com/office/drawing/2014/main" id="{8BFF0575-47ED-4D73-B7A1-B02655CED9F0}"/>
                </a:ext>
              </a:extLst>
            </p:cNvPr>
            <p:cNvCxnSpPr>
              <a:cxnSpLocks/>
            </p:cNvCxnSpPr>
            <p:nvPr/>
          </p:nvCxnSpPr>
          <p:spPr>
            <a:xfrm>
              <a:off x="1354972" y="5123644"/>
              <a:ext cx="432000" cy="0"/>
            </a:xfrm>
            <a:prstGeom prst="straightConnector1">
              <a:avLst/>
            </a:prstGeom>
            <a:ln w="19050">
              <a:solidFill>
                <a:srgbClr val="F6C04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39">
              <a:extLst>
                <a:ext uri="{FF2B5EF4-FFF2-40B4-BE49-F238E27FC236}">
                  <a16:creationId xmlns:a16="http://schemas.microsoft.com/office/drawing/2014/main" id="{1A975448-0DC9-4803-AD5C-B6A59FA60B2D}"/>
                </a:ext>
              </a:extLst>
            </p:cNvPr>
            <p:cNvSpPr txBox="1"/>
            <p:nvPr/>
          </p:nvSpPr>
          <p:spPr>
            <a:xfrm>
              <a:off x="1885084" y="4306957"/>
              <a:ext cx="2304000" cy="432000"/>
            </a:xfrm>
            <a:prstGeom prst="rect">
              <a:avLst/>
            </a:prstGeom>
            <a:noFill/>
            <a:ln w="19050">
              <a:solidFill>
                <a:srgbClr val="00AEEF"/>
              </a:solidFill>
              <a:prstDash val="sysDot"/>
            </a:ln>
          </p:spPr>
          <p:txBody>
            <a:bodyPr wrap="square" rtlCol="0" anchor="ctr">
              <a:spAutoFit/>
            </a:bodyPr>
            <a:lstStyle>
              <a:defPPr>
                <a:defRPr lang="en-CO"/>
              </a:defPPr>
              <a:lvl1pPr algn="ctr">
                <a:defRPr sz="1200">
                  <a:solidFill>
                    <a:srgbClr val="6D6E71"/>
                  </a:solidFill>
                  <a:latin typeface="Gotham Medium" panose="02000604030000020004" pitchFamily="2" charset="0"/>
                </a:defRPr>
              </a:lvl1pPr>
            </a:lstStyle>
            <a:p>
              <a:r>
                <a:rPr lang="es-MX" sz="1100" dirty="0"/>
                <a:t>Centro de Administración del Palacio de Justicia</a:t>
              </a:r>
            </a:p>
          </p:txBody>
        </p:sp>
        <p:cxnSp>
          <p:nvCxnSpPr>
            <p:cNvPr id="138" name="Conector recto de flecha 137">
              <a:extLst>
                <a:ext uri="{FF2B5EF4-FFF2-40B4-BE49-F238E27FC236}">
                  <a16:creationId xmlns:a16="http://schemas.microsoft.com/office/drawing/2014/main" id="{7A03982C-62DF-4EF7-ACD1-62A6D9A5D99C}"/>
                </a:ext>
              </a:extLst>
            </p:cNvPr>
            <p:cNvCxnSpPr>
              <a:cxnSpLocks/>
            </p:cNvCxnSpPr>
            <p:nvPr/>
          </p:nvCxnSpPr>
          <p:spPr>
            <a:xfrm>
              <a:off x="1341273" y="4554025"/>
              <a:ext cx="432000" cy="0"/>
            </a:xfrm>
            <a:prstGeom prst="straightConnector1">
              <a:avLst/>
            </a:prstGeom>
            <a:ln w="19050">
              <a:solidFill>
                <a:srgbClr val="F6C04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9" name="Picture 178">
            <a:extLst>
              <a:ext uri="{FF2B5EF4-FFF2-40B4-BE49-F238E27FC236}">
                <a16:creationId xmlns:a16="http://schemas.microsoft.com/office/drawing/2014/main" id="{0CF4315E-114D-466E-8094-5BBB741FD607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400" y="133200"/>
            <a:ext cx="5324400" cy="1029600"/>
          </a:xfrm>
          <a:prstGeom prst="rect">
            <a:avLst/>
          </a:prstGeom>
        </p:spPr>
      </p:pic>
      <p:grpSp>
        <p:nvGrpSpPr>
          <p:cNvPr id="152" name="Grupo 151">
            <a:extLst>
              <a:ext uri="{FF2B5EF4-FFF2-40B4-BE49-F238E27FC236}">
                <a16:creationId xmlns:a16="http://schemas.microsoft.com/office/drawing/2014/main" id="{BE322D5C-3745-4ED1-8977-181777CA2DE3}"/>
              </a:ext>
            </a:extLst>
          </p:cNvPr>
          <p:cNvGrpSpPr/>
          <p:nvPr/>
        </p:nvGrpSpPr>
        <p:grpSpPr>
          <a:xfrm>
            <a:off x="0" y="1175508"/>
            <a:ext cx="10144841" cy="816553"/>
            <a:chOff x="0" y="1175508"/>
            <a:chExt cx="10144841" cy="816553"/>
          </a:xfrm>
        </p:grpSpPr>
        <p:cxnSp>
          <p:nvCxnSpPr>
            <p:cNvPr id="153" name="Straight Connector 44">
              <a:extLst>
                <a:ext uri="{FF2B5EF4-FFF2-40B4-BE49-F238E27FC236}">
                  <a16:creationId xmlns:a16="http://schemas.microsoft.com/office/drawing/2014/main" id="{CB2DA991-E96E-4CE1-90AF-57212B1DB9F5}"/>
                </a:ext>
              </a:extLst>
            </p:cNvPr>
            <p:cNvCxnSpPr>
              <a:cxnSpLocks/>
            </p:cNvCxnSpPr>
            <p:nvPr/>
          </p:nvCxnSpPr>
          <p:spPr>
            <a:xfrm>
              <a:off x="1324841" y="1913222"/>
              <a:ext cx="8820000" cy="0"/>
            </a:xfrm>
            <a:prstGeom prst="line">
              <a:avLst/>
            </a:prstGeom>
            <a:ln w="19050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4" name="Grupo 153">
              <a:extLst>
                <a:ext uri="{FF2B5EF4-FFF2-40B4-BE49-F238E27FC236}">
                  <a16:creationId xmlns:a16="http://schemas.microsoft.com/office/drawing/2014/main" id="{48D20B80-C6BD-4429-BBAE-AD3068EB1E05}"/>
                </a:ext>
              </a:extLst>
            </p:cNvPr>
            <p:cNvGrpSpPr/>
            <p:nvPr/>
          </p:nvGrpSpPr>
          <p:grpSpPr>
            <a:xfrm>
              <a:off x="0" y="1175508"/>
              <a:ext cx="9851136" cy="816553"/>
              <a:chOff x="0" y="1175508"/>
              <a:chExt cx="9851136" cy="816553"/>
            </a:xfrm>
          </p:grpSpPr>
          <p:grpSp>
            <p:nvGrpSpPr>
              <p:cNvPr id="155" name="Grupo 154">
                <a:extLst>
                  <a:ext uri="{FF2B5EF4-FFF2-40B4-BE49-F238E27FC236}">
                    <a16:creationId xmlns:a16="http://schemas.microsoft.com/office/drawing/2014/main" id="{24E9B244-0745-445D-BAA0-C7C8E539ABC4}"/>
                  </a:ext>
                </a:extLst>
              </p:cNvPr>
              <p:cNvGrpSpPr/>
              <p:nvPr/>
            </p:nvGrpSpPr>
            <p:grpSpPr>
              <a:xfrm>
                <a:off x="0" y="1175508"/>
                <a:ext cx="1196175" cy="769441"/>
                <a:chOff x="0" y="1147277"/>
                <a:chExt cx="1196175" cy="769441"/>
              </a:xfrm>
            </p:grpSpPr>
            <p:grpSp>
              <p:nvGrpSpPr>
                <p:cNvPr id="157" name="Grupo 156">
                  <a:extLst>
                    <a:ext uri="{FF2B5EF4-FFF2-40B4-BE49-F238E27FC236}">
                      <a16:creationId xmlns:a16="http://schemas.microsoft.com/office/drawing/2014/main" id="{D84B7CD5-83C1-4D33-A68D-748330E896A9}"/>
                    </a:ext>
                  </a:extLst>
                </p:cNvPr>
                <p:cNvGrpSpPr/>
                <p:nvPr/>
              </p:nvGrpSpPr>
              <p:grpSpPr>
                <a:xfrm>
                  <a:off x="1095375" y="1163241"/>
                  <a:ext cx="100800" cy="728756"/>
                  <a:chOff x="1095375" y="1163241"/>
                  <a:chExt cx="100800" cy="728756"/>
                </a:xfrm>
              </p:grpSpPr>
              <p:sp>
                <p:nvSpPr>
                  <p:cNvPr id="163" name="Rectangle 39">
                    <a:extLst>
                      <a:ext uri="{FF2B5EF4-FFF2-40B4-BE49-F238E27FC236}">
                        <a16:creationId xmlns:a16="http://schemas.microsoft.com/office/drawing/2014/main" id="{81FB67FA-F42B-49F1-9E01-7CC54730E273}"/>
                      </a:ext>
                    </a:extLst>
                  </p:cNvPr>
                  <p:cNvSpPr/>
                  <p:nvPr/>
                </p:nvSpPr>
                <p:spPr>
                  <a:xfrm>
                    <a:off x="1095375" y="1163241"/>
                    <a:ext cx="100800" cy="154384"/>
                  </a:xfrm>
                  <a:prstGeom prst="rect">
                    <a:avLst/>
                  </a:prstGeom>
                  <a:solidFill>
                    <a:srgbClr val="002A41"/>
                  </a:solidFill>
                  <a:ln>
                    <a:solidFill>
                      <a:srgbClr val="002A4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  <p:sp>
                <p:nvSpPr>
                  <p:cNvPr id="164" name="Rectangle 40">
                    <a:extLst>
                      <a:ext uri="{FF2B5EF4-FFF2-40B4-BE49-F238E27FC236}">
                        <a16:creationId xmlns:a16="http://schemas.microsoft.com/office/drawing/2014/main" id="{ABAD599D-9768-46DE-B7CA-F6A0709D6710}"/>
                      </a:ext>
                    </a:extLst>
                  </p:cNvPr>
                  <p:cNvSpPr/>
                  <p:nvPr/>
                </p:nvSpPr>
                <p:spPr>
                  <a:xfrm>
                    <a:off x="1095375" y="1317624"/>
                    <a:ext cx="100800" cy="574373"/>
                  </a:xfrm>
                  <a:prstGeom prst="rect">
                    <a:avLst/>
                  </a:prstGeom>
                  <a:solidFill>
                    <a:srgbClr val="00AEEF"/>
                  </a:solidFill>
                  <a:ln>
                    <a:solidFill>
                      <a:srgbClr val="00AEE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</p:grpSp>
            <p:grpSp>
              <p:nvGrpSpPr>
                <p:cNvPr id="158" name="Grupo 157">
                  <a:extLst>
                    <a:ext uri="{FF2B5EF4-FFF2-40B4-BE49-F238E27FC236}">
                      <a16:creationId xmlns:a16="http://schemas.microsoft.com/office/drawing/2014/main" id="{A71282EE-B750-4F5C-ACF6-E7ACA77B9DEA}"/>
                    </a:ext>
                  </a:extLst>
                </p:cNvPr>
                <p:cNvGrpSpPr/>
                <p:nvPr/>
              </p:nvGrpSpPr>
              <p:grpSpPr>
                <a:xfrm>
                  <a:off x="0" y="1147277"/>
                  <a:ext cx="1109591" cy="769441"/>
                  <a:chOff x="0" y="1147277"/>
                  <a:chExt cx="1109591" cy="769441"/>
                </a:xfrm>
              </p:grpSpPr>
              <p:grpSp>
                <p:nvGrpSpPr>
                  <p:cNvPr id="159" name="Grupo 158">
                    <a:extLst>
                      <a:ext uri="{FF2B5EF4-FFF2-40B4-BE49-F238E27FC236}">
                        <a16:creationId xmlns:a16="http://schemas.microsoft.com/office/drawing/2014/main" id="{6C4AACD9-17BA-43E2-A935-E22F1A588658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1171998"/>
                    <a:ext cx="995082" cy="721112"/>
                    <a:chOff x="0" y="1171998"/>
                    <a:chExt cx="995082" cy="721112"/>
                  </a:xfrm>
                </p:grpSpPr>
                <p:sp>
                  <p:nvSpPr>
                    <p:cNvPr id="161" name="Rectangle 43">
                      <a:extLst>
                        <a:ext uri="{FF2B5EF4-FFF2-40B4-BE49-F238E27FC236}">
                          <a16:creationId xmlns:a16="http://schemas.microsoft.com/office/drawing/2014/main" id="{D0E3CBC2-2762-4559-B3DD-8E5612A602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1710" y="1171998"/>
                      <a:ext cx="753372" cy="720000"/>
                    </a:xfrm>
                    <a:prstGeom prst="rect">
                      <a:avLst/>
                    </a:prstGeom>
                    <a:solidFill>
                      <a:srgbClr val="F6C042"/>
                    </a:solidFill>
                    <a:ln>
                      <a:solidFill>
                        <a:srgbClr val="F6C04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_tradnl"/>
                    </a:p>
                  </p:txBody>
                </p:sp>
                <p:sp>
                  <p:nvSpPr>
                    <p:cNvPr id="162" name="Rectangle 42">
                      <a:extLst>
                        <a:ext uri="{FF2B5EF4-FFF2-40B4-BE49-F238E27FC236}">
                          <a16:creationId xmlns:a16="http://schemas.microsoft.com/office/drawing/2014/main" id="{7B4946B1-F2F6-4026-8BAE-DAA090582B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1173110"/>
                      <a:ext cx="238360" cy="720000"/>
                    </a:xfrm>
                    <a:prstGeom prst="rect">
                      <a:avLst/>
                    </a:prstGeom>
                    <a:solidFill>
                      <a:srgbClr val="FBE57A"/>
                    </a:solidFill>
                    <a:ln>
                      <a:solidFill>
                        <a:srgbClr val="FBE57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_tradnl"/>
                    </a:p>
                  </p:txBody>
                </p:sp>
              </p:grpSp>
              <p:sp>
                <p:nvSpPr>
                  <p:cNvPr id="160" name="TextBox 45">
                    <a:extLst>
                      <a:ext uri="{FF2B5EF4-FFF2-40B4-BE49-F238E27FC236}">
                        <a16:creationId xmlns:a16="http://schemas.microsoft.com/office/drawing/2014/main" id="{4B25E727-17D5-4176-9C8E-15021908BF7A}"/>
                      </a:ext>
                    </a:extLst>
                  </p:cNvPr>
                  <p:cNvSpPr txBox="1"/>
                  <p:nvPr/>
                </p:nvSpPr>
                <p:spPr>
                  <a:xfrm>
                    <a:off x="145866" y="1147277"/>
                    <a:ext cx="963725" cy="76944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s-ES_tradnl" sz="4400" b="1" dirty="0">
                        <a:solidFill>
                          <a:schemeClr val="bg1"/>
                        </a:solidFill>
                        <a:latin typeface="Filson Pro Book" panose="02000000000000000000" pitchFamily="2" charset="77"/>
                      </a:rPr>
                      <a:t>04</a:t>
                    </a:r>
                  </a:p>
                </p:txBody>
              </p:sp>
            </p:grpSp>
          </p:grpSp>
          <p:sp>
            <p:nvSpPr>
              <p:cNvPr id="156" name="TextBox 17">
                <a:extLst>
                  <a:ext uri="{FF2B5EF4-FFF2-40B4-BE49-F238E27FC236}">
                    <a16:creationId xmlns:a16="http://schemas.microsoft.com/office/drawing/2014/main" id="{C90DF453-1615-4B04-A684-DF10C951BAB6}"/>
                  </a:ext>
                </a:extLst>
              </p:cNvPr>
              <p:cNvSpPr txBox="1"/>
              <p:nvPr/>
            </p:nvSpPr>
            <p:spPr>
              <a:xfrm>
                <a:off x="1256749" y="1407286"/>
                <a:ext cx="859438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3200" b="1" dirty="0">
                    <a:solidFill>
                      <a:srgbClr val="00AEEF"/>
                    </a:solidFill>
                    <a:latin typeface="Filson Pro Book" panose="02000000000000000000" pitchFamily="2" charset="77"/>
                  </a:rPr>
                  <a:t>UNIDADES DE LA DIRECCIÓN EJECUTIVA</a:t>
                </a:r>
              </a:p>
            </p:txBody>
          </p:sp>
        </p:grpSp>
      </p:grpSp>
      <p:cxnSp>
        <p:nvCxnSpPr>
          <p:cNvPr id="81" name="Straight Connector 65">
            <a:extLst>
              <a:ext uri="{FF2B5EF4-FFF2-40B4-BE49-F238E27FC236}">
                <a16:creationId xmlns:a16="http://schemas.microsoft.com/office/drawing/2014/main" id="{05E9E9A4-C2BB-4342-8E63-9885444F0B46}"/>
              </a:ext>
            </a:extLst>
          </p:cNvPr>
          <p:cNvCxnSpPr>
            <a:cxnSpLocks/>
          </p:cNvCxnSpPr>
          <p:nvPr/>
        </p:nvCxnSpPr>
        <p:spPr>
          <a:xfrm>
            <a:off x="848222" y="2892899"/>
            <a:ext cx="0" cy="180000"/>
          </a:xfrm>
          <a:prstGeom prst="line">
            <a:avLst/>
          </a:prstGeom>
          <a:ln w="57150" cap="rnd">
            <a:solidFill>
              <a:srgbClr val="F6C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o 7">
            <a:extLst>
              <a:ext uri="{FF2B5EF4-FFF2-40B4-BE49-F238E27FC236}">
                <a16:creationId xmlns:a16="http://schemas.microsoft.com/office/drawing/2014/main" id="{5BCE2AA5-8C4A-488A-A78A-83CA4BC329B9}"/>
              </a:ext>
            </a:extLst>
          </p:cNvPr>
          <p:cNvGrpSpPr/>
          <p:nvPr/>
        </p:nvGrpSpPr>
        <p:grpSpPr>
          <a:xfrm>
            <a:off x="804672" y="2821378"/>
            <a:ext cx="1271816" cy="307777"/>
            <a:chOff x="804672" y="2821378"/>
            <a:chExt cx="1271816" cy="307777"/>
          </a:xfrm>
        </p:grpSpPr>
        <p:sp>
          <p:nvSpPr>
            <p:cNvPr id="80" name="TextBox 22">
              <a:extLst>
                <a:ext uri="{FF2B5EF4-FFF2-40B4-BE49-F238E27FC236}">
                  <a16:creationId xmlns:a16="http://schemas.microsoft.com/office/drawing/2014/main" id="{490CA1D7-2B69-4F5C-B4B6-D7876E0D7C13}"/>
                </a:ext>
              </a:extLst>
            </p:cNvPr>
            <p:cNvSpPr txBox="1"/>
            <p:nvPr/>
          </p:nvSpPr>
          <p:spPr>
            <a:xfrm>
              <a:off x="912669" y="2821378"/>
              <a:ext cx="11638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O" sz="1400" dirty="0">
                  <a:solidFill>
                    <a:srgbClr val="004960"/>
                  </a:solidFill>
                  <a:latin typeface="Gotham Book" panose="02000604040000020004" pitchFamily="2" charset="0"/>
                  <a:ea typeface="Calibri" panose="020F0502020204030204" pitchFamily="34" charset="0"/>
                </a:rPr>
                <a:t>Estructura</a:t>
              </a:r>
              <a:endParaRPr lang="es-MX" sz="1400" dirty="0">
                <a:latin typeface="Gotham Medium" panose="02000604030000020004" pitchFamily="2" charset="0"/>
              </a:endParaRPr>
            </a:p>
          </p:txBody>
        </p:sp>
        <p:grpSp>
          <p:nvGrpSpPr>
            <p:cNvPr id="112" name="Group 66">
              <a:extLst>
                <a:ext uri="{FF2B5EF4-FFF2-40B4-BE49-F238E27FC236}">
                  <a16:creationId xmlns:a16="http://schemas.microsoft.com/office/drawing/2014/main" id="{D36DBB05-68A6-4531-8FE6-6E84AC0BD486}"/>
                </a:ext>
              </a:extLst>
            </p:cNvPr>
            <p:cNvGrpSpPr/>
            <p:nvPr/>
          </p:nvGrpSpPr>
          <p:grpSpPr>
            <a:xfrm>
              <a:off x="804672" y="2921518"/>
              <a:ext cx="102678" cy="109440"/>
              <a:chOff x="4200892" y="4432105"/>
              <a:chExt cx="109440" cy="109440"/>
            </a:xfrm>
          </p:grpSpPr>
          <p:grpSp>
            <p:nvGrpSpPr>
              <p:cNvPr id="128" name="Group 67">
                <a:extLst>
                  <a:ext uri="{FF2B5EF4-FFF2-40B4-BE49-F238E27FC236}">
                    <a16:creationId xmlns:a16="http://schemas.microsoft.com/office/drawing/2014/main" id="{CE3ADDA5-7DF1-4F4E-BECB-D5FBD27A130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4210817" y="4439517"/>
                <a:ext cx="89587" cy="90000"/>
                <a:chOff x="3994150" y="4504881"/>
                <a:chExt cx="108000" cy="108498"/>
              </a:xfrm>
            </p:grpSpPr>
            <p:sp>
              <p:nvSpPr>
                <p:cNvPr id="131" name="Pie 70">
                  <a:extLst>
                    <a:ext uri="{FF2B5EF4-FFF2-40B4-BE49-F238E27FC236}">
                      <a16:creationId xmlns:a16="http://schemas.microsoft.com/office/drawing/2014/main" id="{B2E841FF-4FAE-4BB4-8F27-5997B7ED7383}"/>
                    </a:ext>
                  </a:extLst>
                </p:cNvPr>
                <p:cNvSpPr/>
                <p:nvPr/>
              </p:nvSpPr>
              <p:spPr>
                <a:xfrm>
                  <a:off x="3994150" y="4504881"/>
                  <a:ext cx="108000" cy="108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solidFill>
                  <a:srgbClr val="C2E6E4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2" name="Pie 71">
                  <a:extLst>
                    <a:ext uri="{FF2B5EF4-FFF2-40B4-BE49-F238E27FC236}">
                      <a16:creationId xmlns:a16="http://schemas.microsoft.com/office/drawing/2014/main" id="{9FF85554-49C3-4EA2-BC98-E42FB792AB5C}"/>
                    </a:ext>
                  </a:extLst>
                </p:cNvPr>
                <p:cNvSpPr/>
                <p:nvPr/>
              </p:nvSpPr>
              <p:spPr>
                <a:xfrm rot="10800000">
                  <a:off x="3994150" y="4505379"/>
                  <a:ext cx="108000" cy="108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solidFill>
                  <a:srgbClr val="A0DADD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9" name="Arc 68">
                <a:extLst>
                  <a:ext uri="{FF2B5EF4-FFF2-40B4-BE49-F238E27FC236}">
                    <a16:creationId xmlns:a16="http://schemas.microsoft.com/office/drawing/2014/main" id="{E5E85C33-D0E3-4ED4-A603-2EA20661E0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00892" y="4432105"/>
                <a:ext cx="109440" cy="109440"/>
              </a:xfrm>
              <a:prstGeom prst="arc">
                <a:avLst>
                  <a:gd name="adj1" fmla="val 16200000"/>
                  <a:gd name="adj2" fmla="val 5562293"/>
                </a:avLst>
              </a:prstGeom>
              <a:ln w="28575">
                <a:solidFill>
                  <a:srgbClr val="00AE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130" name="Arc 69">
                <a:extLst>
                  <a:ext uri="{FF2B5EF4-FFF2-40B4-BE49-F238E27FC236}">
                    <a16:creationId xmlns:a16="http://schemas.microsoft.com/office/drawing/2014/main" id="{7771E42F-8966-4DFB-8D84-4E092567AC8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200892" y="4432105"/>
                <a:ext cx="109440" cy="109440"/>
              </a:xfrm>
              <a:prstGeom prst="arc">
                <a:avLst>
                  <a:gd name="adj1" fmla="val 16200000"/>
                  <a:gd name="adj2" fmla="val 5562293"/>
                </a:avLst>
              </a:prstGeom>
              <a:ln w="28575">
                <a:solidFill>
                  <a:srgbClr val="0092C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</p:grp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68B6E7A-CA33-4633-B79C-356CFFE72936}"/>
              </a:ext>
            </a:extLst>
          </p:cNvPr>
          <p:cNvGrpSpPr/>
          <p:nvPr/>
        </p:nvGrpSpPr>
        <p:grpSpPr>
          <a:xfrm>
            <a:off x="5092085" y="2806111"/>
            <a:ext cx="1271816" cy="3503713"/>
            <a:chOff x="5226197" y="2806111"/>
            <a:chExt cx="1271816" cy="3503713"/>
          </a:xfrm>
        </p:grpSpPr>
        <p:cxnSp>
          <p:nvCxnSpPr>
            <p:cNvPr id="134" name="Straight Connector 65">
              <a:extLst>
                <a:ext uri="{FF2B5EF4-FFF2-40B4-BE49-F238E27FC236}">
                  <a16:creationId xmlns:a16="http://schemas.microsoft.com/office/drawing/2014/main" id="{90CC8DE1-1C0D-41FB-80A1-38403E805768}"/>
                </a:ext>
              </a:extLst>
            </p:cNvPr>
            <p:cNvCxnSpPr>
              <a:cxnSpLocks/>
            </p:cNvCxnSpPr>
            <p:nvPr/>
          </p:nvCxnSpPr>
          <p:spPr>
            <a:xfrm>
              <a:off x="5269747" y="2889824"/>
              <a:ext cx="0" cy="3420000"/>
            </a:xfrm>
            <a:prstGeom prst="line">
              <a:avLst/>
            </a:prstGeom>
            <a:ln w="57150" cap="rnd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22">
              <a:extLst>
                <a:ext uri="{FF2B5EF4-FFF2-40B4-BE49-F238E27FC236}">
                  <a16:creationId xmlns:a16="http://schemas.microsoft.com/office/drawing/2014/main" id="{3B86216F-634B-402F-A757-DFFD21B94148}"/>
                </a:ext>
              </a:extLst>
            </p:cNvPr>
            <p:cNvSpPr txBox="1"/>
            <p:nvPr/>
          </p:nvSpPr>
          <p:spPr>
            <a:xfrm>
              <a:off x="5334194" y="2806111"/>
              <a:ext cx="11638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O" sz="1400" dirty="0">
                  <a:solidFill>
                    <a:srgbClr val="004960"/>
                  </a:solidFill>
                  <a:latin typeface="Gotham Book" panose="02000604040000020004" pitchFamily="2" charset="0"/>
                  <a:ea typeface="Calibri" panose="020F0502020204030204" pitchFamily="34" charset="0"/>
                </a:rPr>
                <a:t>Funciones</a:t>
              </a:r>
              <a:endParaRPr lang="es-MX" sz="1400" dirty="0">
                <a:latin typeface="Gotham Medium" panose="02000604030000020004" pitchFamily="2" charset="0"/>
              </a:endParaRPr>
            </a:p>
          </p:txBody>
        </p:sp>
        <p:grpSp>
          <p:nvGrpSpPr>
            <p:cNvPr id="142" name="Group 66">
              <a:extLst>
                <a:ext uri="{FF2B5EF4-FFF2-40B4-BE49-F238E27FC236}">
                  <a16:creationId xmlns:a16="http://schemas.microsoft.com/office/drawing/2014/main" id="{B7121627-F46D-41B9-8270-D80487D0BB5B}"/>
                </a:ext>
              </a:extLst>
            </p:cNvPr>
            <p:cNvGrpSpPr/>
            <p:nvPr/>
          </p:nvGrpSpPr>
          <p:grpSpPr>
            <a:xfrm>
              <a:off x="5226197" y="2918443"/>
              <a:ext cx="102678" cy="109440"/>
              <a:chOff x="4200892" y="4432105"/>
              <a:chExt cx="109440" cy="109440"/>
            </a:xfrm>
          </p:grpSpPr>
          <p:grpSp>
            <p:nvGrpSpPr>
              <p:cNvPr id="143" name="Group 67">
                <a:extLst>
                  <a:ext uri="{FF2B5EF4-FFF2-40B4-BE49-F238E27FC236}">
                    <a16:creationId xmlns:a16="http://schemas.microsoft.com/office/drawing/2014/main" id="{B1490B92-DE1B-4498-9AA3-D46E6D9908A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4210817" y="4439517"/>
                <a:ext cx="89587" cy="90000"/>
                <a:chOff x="3994150" y="4504881"/>
                <a:chExt cx="108000" cy="108498"/>
              </a:xfrm>
            </p:grpSpPr>
            <p:sp>
              <p:nvSpPr>
                <p:cNvPr id="146" name="Pie 70">
                  <a:extLst>
                    <a:ext uri="{FF2B5EF4-FFF2-40B4-BE49-F238E27FC236}">
                      <a16:creationId xmlns:a16="http://schemas.microsoft.com/office/drawing/2014/main" id="{F934DFA1-5C97-4297-89B1-A0E18A51F39C}"/>
                    </a:ext>
                  </a:extLst>
                </p:cNvPr>
                <p:cNvSpPr/>
                <p:nvPr/>
              </p:nvSpPr>
              <p:spPr>
                <a:xfrm>
                  <a:off x="3994150" y="4504881"/>
                  <a:ext cx="108000" cy="108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solidFill>
                  <a:srgbClr val="C2E6E4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7" name="Pie 71">
                  <a:extLst>
                    <a:ext uri="{FF2B5EF4-FFF2-40B4-BE49-F238E27FC236}">
                      <a16:creationId xmlns:a16="http://schemas.microsoft.com/office/drawing/2014/main" id="{A0AC9DD8-7E2D-4F9A-99A9-741AF777F905}"/>
                    </a:ext>
                  </a:extLst>
                </p:cNvPr>
                <p:cNvSpPr/>
                <p:nvPr/>
              </p:nvSpPr>
              <p:spPr>
                <a:xfrm rot="10800000">
                  <a:off x="3994150" y="4505379"/>
                  <a:ext cx="108000" cy="108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solidFill>
                  <a:srgbClr val="A0DADD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44" name="Arc 68">
                <a:extLst>
                  <a:ext uri="{FF2B5EF4-FFF2-40B4-BE49-F238E27FC236}">
                    <a16:creationId xmlns:a16="http://schemas.microsoft.com/office/drawing/2014/main" id="{90BA9F94-A5D1-4D1E-A458-94E8CB9E00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00892" y="4432105"/>
                <a:ext cx="109440" cy="109440"/>
              </a:xfrm>
              <a:prstGeom prst="arc">
                <a:avLst>
                  <a:gd name="adj1" fmla="val 16200000"/>
                  <a:gd name="adj2" fmla="val 5562293"/>
                </a:avLst>
              </a:prstGeom>
              <a:ln w="28575">
                <a:solidFill>
                  <a:srgbClr val="00AE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145" name="Arc 69">
                <a:extLst>
                  <a:ext uri="{FF2B5EF4-FFF2-40B4-BE49-F238E27FC236}">
                    <a16:creationId xmlns:a16="http://schemas.microsoft.com/office/drawing/2014/main" id="{BB0C13A3-7684-4842-AEA4-71C520B1F8F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200892" y="4432105"/>
                <a:ext cx="109440" cy="109440"/>
              </a:xfrm>
              <a:prstGeom prst="arc">
                <a:avLst>
                  <a:gd name="adj1" fmla="val 16200000"/>
                  <a:gd name="adj2" fmla="val 5562293"/>
                </a:avLst>
              </a:prstGeom>
              <a:ln w="28575">
                <a:solidFill>
                  <a:srgbClr val="0092C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</p:grp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8B321882-60CF-4AB2-8D09-B9E218A334FC}"/>
              </a:ext>
            </a:extLst>
          </p:cNvPr>
          <p:cNvGrpSpPr/>
          <p:nvPr/>
        </p:nvGrpSpPr>
        <p:grpSpPr>
          <a:xfrm>
            <a:off x="5368491" y="3112564"/>
            <a:ext cx="5734870" cy="3385542"/>
            <a:chOff x="5502603" y="3112564"/>
            <a:chExt cx="5734870" cy="3385542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405B90A3-7618-48C2-8B73-4F08A1621E0F}"/>
                </a:ext>
              </a:extLst>
            </p:cNvPr>
            <p:cNvGrpSpPr/>
            <p:nvPr/>
          </p:nvGrpSpPr>
          <p:grpSpPr>
            <a:xfrm>
              <a:off x="5502603" y="3112564"/>
              <a:ext cx="5734870" cy="3385542"/>
              <a:chOff x="5502603" y="3112564"/>
              <a:chExt cx="5734870" cy="3385542"/>
            </a:xfrm>
          </p:grpSpPr>
          <p:grpSp>
            <p:nvGrpSpPr>
              <p:cNvPr id="167" name="Group 66">
                <a:extLst>
                  <a:ext uri="{FF2B5EF4-FFF2-40B4-BE49-F238E27FC236}">
                    <a16:creationId xmlns:a16="http://schemas.microsoft.com/office/drawing/2014/main" id="{DD643366-B4FF-4570-9046-08CC7CE7BFD1}"/>
                  </a:ext>
                </a:extLst>
              </p:cNvPr>
              <p:cNvGrpSpPr/>
              <p:nvPr/>
            </p:nvGrpSpPr>
            <p:grpSpPr>
              <a:xfrm>
                <a:off x="5518795" y="4819379"/>
                <a:ext cx="102678" cy="109440"/>
                <a:chOff x="4200892" y="4432105"/>
                <a:chExt cx="109440" cy="109440"/>
              </a:xfrm>
            </p:grpSpPr>
            <p:grpSp>
              <p:nvGrpSpPr>
                <p:cNvPr id="168" name="Group 67">
                  <a:extLst>
                    <a:ext uri="{FF2B5EF4-FFF2-40B4-BE49-F238E27FC236}">
                      <a16:creationId xmlns:a16="http://schemas.microsoft.com/office/drawing/2014/main" id="{36CC7A10-400E-4362-BC15-D9DA701F6B2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0800000">
                  <a:off x="4210817" y="4439517"/>
                  <a:ext cx="89587" cy="90000"/>
                  <a:chOff x="3994150" y="4504881"/>
                  <a:chExt cx="108000" cy="108498"/>
                </a:xfrm>
              </p:grpSpPr>
              <p:sp>
                <p:nvSpPr>
                  <p:cNvPr id="172" name="Pie 70">
                    <a:extLst>
                      <a:ext uri="{FF2B5EF4-FFF2-40B4-BE49-F238E27FC236}">
                        <a16:creationId xmlns:a16="http://schemas.microsoft.com/office/drawing/2014/main" id="{5594DE03-C0A2-4227-954A-44549E32467B}"/>
                      </a:ext>
                    </a:extLst>
                  </p:cNvPr>
                  <p:cNvSpPr/>
                  <p:nvPr/>
                </p:nvSpPr>
                <p:spPr>
                  <a:xfrm>
                    <a:off x="3994150" y="4504881"/>
                    <a:ext cx="108000" cy="108000"/>
                  </a:xfrm>
                  <a:prstGeom prst="pie">
                    <a:avLst>
                      <a:gd name="adj1" fmla="val 5400000"/>
                      <a:gd name="adj2" fmla="val 16200000"/>
                    </a:avLst>
                  </a:prstGeom>
                  <a:solidFill>
                    <a:srgbClr val="C2E6E4"/>
                  </a:solidFill>
                  <a:ln w="254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73" name="Pie 71">
                    <a:extLst>
                      <a:ext uri="{FF2B5EF4-FFF2-40B4-BE49-F238E27FC236}">
                        <a16:creationId xmlns:a16="http://schemas.microsoft.com/office/drawing/2014/main" id="{844B67BC-1E57-4BDE-A320-95AF87580C1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994150" y="4505379"/>
                    <a:ext cx="108000" cy="108000"/>
                  </a:xfrm>
                  <a:prstGeom prst="pie">
                    <a:avLst>
                      <a:gd name="adj1" fmla="val 5400000"/>
                      <a:gd name="adj2" fmla="val 16200000"/>
                    </a:avLst>
                  </a:prstGeom>
                  <a:solidFill>
                    <a:srgbClr val="A0DADD"/>
                  </a:solidFill>
                  <a:ln w="254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70" name="Arc 68">
                  <a:extLst>
                    <a:ext uri="{FF2B5EF4-FFF2-40B4-BE49-F238E27FC236}">
                      <a16:creationId xmlns:a16="http://schemas.microsoft.com/office/drawing/2014/main" id="{187DEE71-D3E3-4A0C-84B7-A625D1D9B55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00892" y="4432105"/>
                  <a:ext cx="109440" cy="109440"/>
                </a:xfrm>
                <a:prstGeom prst="arc">
                  <a:avLst>
                    <a:gd name="adj1" fmla="val 16200000"/>
                    <a:gd name="adj2" fmla="val 5562293"/>
                  </a:avLst>
                </a:prstGeom>
                <a:ln w="28575">
                  <a:solidFill>
                    <a:srgbClr val="00AEE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171" name="Arc 69">
                  <a:extLst>
                    <a:ext uri="{FF2B5EF4-FFF2-40B4-BE49-F238E27FC236}">
                      <a16:creationId xmlns:a16="http://schemas.microsoft.com/office/drawing/2014/main" id="{B50A5F55-67AD-4379-BDB9-1264482CFE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4200892" y="4432105"/>
                  <a:ext cx="109440" cy="109440"/>
                </a:xfrm>
                <a:prstGeom prst="arc">
                  <a:avLst>
                    <a:gd name="adj1" fmla="val 16200000"/>
                    <a:gd name="adj2" fmla="val 5562293"/>
                  </a:avLst>
                </a:prstGeom>
                <a:ln w="28575">
                  <a:solidFill>
                    <a:srgbClr val="0092C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</p:grpSp>
          <p:grpSp>
            <p:nvGrpSpPr>
              <p:cNvPr id="10" name="Grupo 9">
                <a:extLst>
                  <a:ext uri="{FF2B5EF4-FFF2-40B4-BE49-F238E27FC236}">
                    <a16:creationId xmlns:a16="http://schemas.microsoft.com/office/drawing/2014/main" id="{2240185B-DE69-41E4-95B5-55D39BA80BD9}"/>
                  </a:ext>
                </a:extLst>
              </p:cNvPr>
              <p:cNvGrpSpPr/>
              <p:nvPr/>
            </p:nvGrpSpPr>
            <p:grpSpPr>
              <a:xfrm>
                <a:off x="5502603" y="3112564"/>
                <a:ext cx="5734870" cy="3385542"/>
                <a:chOff x="5502603" y="3112564"/>
                <a:chExt cx="5734870" cy="3385542"/>
              </a:xfrm>
            </p:grpSpPr>
            <p:grpSp>
              <p:nvGrpSpPr>
                <p:cNvPr id="113" name="Group 66">
                  <a:extLst>
                    <a:ext uri="{FF2B5EF4-FFF2-40B4-BE49-F238E27FC236}">
                      <a16:creationId xmlns:a16="http://schemas.microsoft.com/office/drawing/2014/main" id="{678D1965-3B21-4B0E-BD87-62CDB034213E}"/>
                    </a:ext>
                  </a:extLst>
                </p:cNvPr>
                <p:cNvGrpSpPr/>
                <p:nvPr/>
              </p:nvGrpSpPr>
              <p:grpSpPr>
                <a:xfrm>
                  <a:off x="5502603" y="3378690"/>
                  <a:ext cx="102678" cy="109440"/>
                  <a:chOff x="4200892" y="4432105"/>
                  <a:chExt cx="109440" cy="109440"/>
                </a:xfrm>
              </p:grpSpPr>
              <p:grpSp>
                <p:nvGrpSpPr>
                  <p:cNvPr id="114" name="Group 67">
                    <a:extLst>
                      <a:ext uri="{FF2B5EF4-FFF2-40B4-BE49-F238E27FC236}">
                        <a16:creationId xmlns:a16="http://schemas.microsoft.com/office/drawing/2014/main" id="{BB1B8067-F0F9-47DB-B04B-38674495D2E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10800000">
                    <a:off x="4210817" y="4439517"/>
                    <a:ext cx="89587" cy="90000"/>
                    <a:chOff x="3994150" y="4504881"/>
                    <a:chExt cx="108000" cy="108498"/>
                  </a:xfrm>
                </p:grpSpPr>
                <p:sp>
                  <p:nvSpPr>
                    <p:cNvPr id="117" name="Pie 70">
                      <a:extLst>
                        <a:ext uri="{FF2B5EF4-FFF2-40B4-BE49-F238E27FC236}">
                          <a16:creationId xmlns:a16="http://schemas.microsoft.com/office/drawing/2014/main" id="{6B92A6FE-869D-4C84-9954-756F419836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94150" y="4504881"/>
                      <a:ext cx="108000" cy="108000"/>
                    </a:xfrm>
                    <a:prstGeom prst="pie">
                      <a:avLst>
                        <a:gd name="adj1" fmla="val 5400000"/>
                        <a:gd name="adj2" fmla="val 16200000"/>
                      </a:avLst>
                    </a:prstGeom>
                    <a:solidFill>
                      <a:srgbClr val="C2E6E4"/>
                    </a:solidFill>
                    <a:ln w="254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_tradnl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18" name="Pie 71">
                      <a:extLst>
                        <a:ext uri="{FF2B5EF4-FFF2-40B4-BE49-F238E27FC236}">
                          <a16:creationId xmlns:a16="http://schemas.microsoft.com/office/drawing/2014/main" id="{A3452CA2-2AE9-46B9-AC90-CE0D7BBA2F3A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3994150" y="4505379"/>
                      <a:ext cx="108000" cy="108000"/>
                    </a:xfrm>
                    <a:prstGeom prst="pie">
                      <a:avLst>
                        <a:gd name="adj1" fmla="val 5400000"/>
                        <a:gd name="adj2" fmla="val 16200000"/>
                      </a:avLst>
                    </a:prstGeom>
                    <a:solidFill>
                      <a:srgbClr val="A0DADD"/>
                    </a:solidFill>
                    <a:ln w="254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_tradnl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15" name="Arc 68">
                    <a:extLst>
                      <a:ext uri="{FF2B5EF4-FFF2-40B4-BE49-F238E27FC236}">
                        <a16:creationId xmlns:a16="http://schemas.microsoft.com/office/drawing/2014/main" id="{777E4A02-A4E7-40FE-9E4A-61BA059509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200892" y="4432105"/>
                    <a:ext cx="109440" cy="109440"/>
                  </a:xfrm>
                  <a:prstGeom prst="arc">
                    <a:avLst>
                      <a:gd name="adj1" fmla="val 16200000"/>
                      <a:gd name="adj2" fmla="val 5562293"/>
                    </a:avLst>
                  </a:prstGeom>
                  <a:ln w="28575">
                    <a:solidFill>
                      <a:srgbClr val="00AEE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 dirty="0"/>
                  </a:p>
                </p:txBody>
              </p:sp>
              <p:sp>
                <p:nvSpPr>
                  <p:cNvPr id="116" name="Arc 69">
                    <a:extLst>
                      <a:ext uri="{FF2B5EF4-FFF2-40B4-BE49-F238E27FC236}">
                        <a16:creationId xmlns:a16="http://schemas.microsoft.com/office/drawing/2014/main" id="{7AB25B5C-CF4A-4D4E-AE02-97EFD5A4C6A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0800000">
                    <a:off x="4200892" y="4432105"/>
                    <a:ext cx="109440" cy="109440"/>
                  </a:xfrm>
                  <a:prstGeom prst="arc">
                    <a:avLst>
                      <a:gd name="adj1" fmla="val 16200000"/>
                      <a:gd name="adj2" fmla="val 5562293"/>
                    </a:avLst>
                  </a:prstGeom>
                  <a:ln w="28575">
                    <a:solidFill>
                      <a:srgbClr val="0092C8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 dirty="0"/>
                  </a:p>
                </p:txBody>
              </p:sp>
            </p:grpSp>
            <p:sp>
              <p:nvSpPr>
                <p:cNvPr id="82" name="TextBox 22">
                  <a:extLst>
                    <a:ext uri="{FF2B5EF4-FFF2-40B4-BE49-F238E27FC236}">
                      <a16:creationId xmlns:a16="http://schemas.microsoft.com/office/drawing/2014/main" id="{E040E966-99F8-4CE6-98B7-2C540C22EA82}"/>
                    </a:ext>
                  </a:extLst>
                </p:cNvPr>
                <p:cNvSpPr txBox="1"/>
                <p:nvPr/>
              </p:nvSpPr>
              <p:spPr>
                <a:xfrm>
                  <a:off x="5621473" y="3112564"/>
                  <a:ext cx="5616000" cy="33855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endParaRPr lang="es-MX" sz="1100" dirty="0">
                    <a:latin typeface="Gotham Medium" panose="02000604030000020004" pitchFamily="2" charset="0"/>
                  </a:endParaRPr>
                </a:p>
                <a:p>
                  <a:pPr algn="just"/>
                  <a:r>
                    <a:rPr lang="es-CO" sz="1200" dirty="0">
                      <a:latin typeface="Gotham Medium" panose="02000604030000020004" pitchFamily="2" charset="0"/>
                    </a:rPr>
                    <a:t>Optimizar los modelos de gestión para la atención de los servicios administrativos y generales; la administración y control de los bienes muebles; el parque automotor; la operación de las sedes. </a:t>
                  </a:r>
                </a:p>
                <a:p>
                  <a:pPr algn="just"/>
                  <a:endParaRPr lang="es-CO" sz="1200" dirty="0">
                    <a:latin typeface="Gotham Medium" panose="02000604030000020004" pitchFamily="2" charset="0"/>
                  </a:endParaRPr>
                </a:p>
                <a:p>
                  <a:pPr algn="just"/>
                  <a:r>
                    <a:rPr lang="es-CO" sz="1200" dirty="0">
                      <a:latin typeface="Gotham Medium" panose="02000604030000020004" pitchFamily="2" charset="0"/>
                    </a:rPr>
                    <a:t>Definir las necesidades de adquisición y suministro de los bienes y servicios de funcionamiento, los cuales serán de aplicación en las direcciones seccionales de administración judicial. </a:t>
                  </a:r>
                </a:p>
                <a:p>
                  <a:pPr algn="just"/>
                  <a:endParaRPr lang="es-CO" sz="1200" dirty="0">
                    <a:latin typeface="Gotham Medium" panose="02000604030000020004" pitchFamily="2" charset="0"/>
                  </a:endParaRPr>
                </a:p>
                <a:p>
                  <a:pPr algn="just"/>
                  <a:r>
                    <a:rPr lang="es-CO" sz="1200" dirty="0">
                      <a:latin typeface="Gotham Medium" panose="02000604030000020004" pitchFamily="2" charset="0"/>
                    </a:rPr>
                    <a:t>Proponer, los planes, programas o proyectos para la asignación de recursos que permitan el desarrollo de la gestión administrativa con oportunidad. </a:t>
                  </a:r>
                </a:p>
                <a:p>
                  <a:pPr algn="just"/>
                  <a:endParaRPr lang="es-CO" sz="1200" dirty="0">
                    <a:latin typeface="Gotham Medium" panose="02000604030000020004" pitchFamily="2" charset="0"/>
                  </a:endParaRPr>
                </a:p>
                <a:p>
                  <a:pPr algn="just"/>
                  <a:r>
                    <a:rPr lang="es-CO" sz="1200" dirty="0">
                      <a:latin typeface="Gotham Medium" panose="02000604030000020004" pitchFamily="2" charset="0"/>
                    </a:rPr>
                    <a:t>Diseñar y proponer al Director Ejecutivo las políticas y lineamientos para los subprocesos de competencia de la Unidad Administrativa. </a:t>
                  </a:r>
                </a:p>
                <a:p>
                  <a:pPr algn="just"/>
                  <a:endParaRPr lang="es-CO" sz="1200" dirty="0">
                    <a:latin typeface="Gotham Medium" panose="02000604030000020004" pitchFamily="2" charset="0"/>
                  </a:endParaRPr>
                </a:p>
                <a:p>
                  <a:pPr algn="just"/>
                  <a:r>
                    <a:rPr lang="es-CO" sz="1200" dirty="0">
                      <a:latin typeface="Gotham Medium" panose="02000604030000020004" pitchFamily="2" charset="0"/>
                    </a:rPr>
                    <a:t>Liderar la distribución de recursos para la adecuación, mejoramiento y mantenimiento de los inmuebles de la Rama Judicial. </a:t>
                  </a:r>
                </a:p>
                <a:p>
                  <a:pPr algn="just"/>
                  <a:endParaRPr lang="es-CO" sz="11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48" name="Group 66">
                  <a:extLst>
                    <a:ext uri="{FF2B5EF4-FFF2-40B4-BE49-F238E27FC236}">
                      <a16:creationId xmlns:a16="http://schemas.microsoft.com/office/drawing/2014/main" id="{C0CAD7A3-5BE5-4F87-8BB2-01BC0D7D9E83}"/>
                    </a:ext>
                  </a:extLst>
                </p:cNvPr>
                <p:cNvGrpSpPr/>
                <p:nvPr/>
              </p:nvGrpSpPr>
              <p:grpSpPr>
                <a:xfrm>
                  <a:off x="5511915" y="4099035"/>
                  <a:ext cx="102678" cy="109440"/>
                  <a:chOff x="4200892" y="4432105"/>
                  <a:chExt cx="109440" cy="109440"/>
                </a:xfrm>
              </p:grpSpPr>
              <p:grpSp>
                <p:nvGrpSpPr>
                  <p:cNvPr id="149" name="Group 67">
                    <a:extLst>
                      <a:ext uri="{FF2B5EF4-FFF2-40B4-BE49-F238E27FC236}">
                        <a16:creationId xmlns:a16="http://schemas.microsoft.com/office/drawing/2014/main" id="{A3C1F45E-5193-4782-8AEE-C15987E45D9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10800000">
                    <a:off x="4210817" y="4439517"/>
                    <a:ext cx="89587" cy="90000"/>
                    <a:chOff x="3994150" y="4504881"/>
                    <a:chExt cx="108000" cy="108498"/>
                  </a:xfrm>
                </p:grpSpPr>
                <p:sp>
                  <p:nvSpPr>
                    <p:cNvPr id="165" name="Pie 70">
                      <a:extLst>
                        <a:ext uri="{FF2B5EF4-FFF2-40B4-BE49-F238E27FC236}">
                          <a16:creationId xmlns:a16="http://schemas.microsoft.com/office/drawing/2014/main" id="{19A26CEB-7C02-483F-91FD-F4C9F8F988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94150" y="4504881"/>
                      <a:ext cx="108000" cy="108000"/>
                    </a:xfrm>
                    <a:prstGeom prst="pie">
                      <a:avLst>
                        <a:gd name="adj1" fmla="val 5400000"/>
                        <a:gd name="adj2" fmla="val 16200000"/>
                      </a:avLst>
                    </a:prstGeom>
                    <a:solidFill>
                      <a:srgbClr val="C2E6E4"/>
                    </a:solidFill>
                    <a:ln w="254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_tradnl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66" name="Pie 71">
                      <a:extLst>
                        <a:ext uri="{FF2B5EF4-FFF2-40B4-BE49-F238E27FC236}">
                          <a16:creationId xmlns:a16="http://schemas.microsoft.com/office/drawing/2014/main" id="{3A6A47B2-8DD7-4E3A-9721-61C01782D6A1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3994150" y="4505379"/>
                      <a:ext cx="108000" cy="108000"/>
                    </a:xfrm>
                    <a:prstGeom prst="pie">
                      <a:avLst>
                        <a:gd name="adj1" fmla="val 5400000"/>
                        <a:gd name="adj2" fmla="val 16200000"/>
                      </a:avLst>
                    </a:prstGeom>
                    <a:solidFill>
                      <a:srgbClr val="A0DADD"/>
                    </a:solidFill>
                    <a:ln w="254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_tradnl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50" name="Arc 68">
                    <a:extLst>
                      <a:ext uri="{FF2B5EF4-FFF2-40B4-BE49-F238E27FC236}">
                        <a16:creationId xmlns:a16="http://schemas.microsoft.com/office/drawing/2014/main" id="{EB45877A-E2D7-45BE-83BC-2BB1F71896D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200892" y="4432105"/>
                    <a:ext cx="109440" cy="109440"/>
                  </a:xfrm>
                  <a:prstGeom prst="arc">
                    <a:avLst>
                      <a:gd name="adj1" fmla="val 16200000"/>
                      <a:gd name="adj2" fmla="val 5562293"/>
                    </a:avLst>
                  </a:prstGeom>
                  <a:ln w="28575">
                    <a:solidFill>
                      <a:srgbClr val="00AEE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 dirty="0"/>
                  </a:p>
                </p:txBody>
              </p:sp>
              <p:sp>
                <p:nvSpPr>
                  <p:cNvPr id="151" name="Arc 69">
                    <a:extLst>
                      <a:ext uri="{FF2B5EF4-FFF2-40B4-BE49-F238E27FC236}">
                        <a16:creationId xmlns:a16="http://schemas.microsoft.com/office/drawing/2014/main" id="{3956F8AE-839C-4724-B674-4DBC2898D8E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0800000">
                    <a:off x="4200892" y="4432105"/>
                    <a:ext cx="109440" cy="109440"/>
                  </a:xfrm>
                  <a:prstGeom prst="arc">
                    <a:avLst>
                      <a:gd name="adj1" fmla="val 16200000"/>
                      <a:gd name="adj2" fmla="val 5562293"/>
                    </a:avLst>
                  </a:prstGeom>
                  <a:ln w="28575">
                    <a:solidFill>
                      <a:srgbClr val="0092C8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 dirty="0"/>
                  </a:p>
                </p:txBody>
              </p:sp>
            </p:grpSp>
            <p:grpSp>
              <p:nvGrpSpPr>
                <p:cNvPr id="174" name="Group 66">
                  <a:extLst>
                    <a:ext uri="{FF2B5EF4-FFF2-40B4-BE49-F238E27FC236}">
                      <a16:creationId xmlns:a16="http://schemas.microsoft.com/office/drawing/2014/main" id="{1433887A-D21A-4D12-82FF-4BF07A664620}"/>
                    </a:ext>
                  </a:extLst>
                </p:cNvPr>
                <p:cNvGrpSpPr/>
                <p:nvPr/>
              </p:nvGrpSpPr>
              <p:grpSpPr>
                <a:xfrm>
                  <a:off x="5511915" y="5360442"/>
                  <a:ext cx="102678" cy="109440"/>
                  <a:chOff x="4200892" y="4432105"/>
                  <a:chExt cx="109440" cy="109440"/>
                </a:xfrm>
              </p:grpSpPr>
              <p:grpSp>
                <p:nvGrpSpPr>
                  <p:cNvPr id="175" name="Group 67">
                    <a:extLst>
                      <a:ext uri="{FF2B5EF4-FFF2-40B4-BE49-F238E27FC236}">
                        <a16:creationId xmlns:a16="http://schemas.microsoft.com/office/drawing/2014/main" id="{DD2AC756-D514-4403-9803-6EE24221C3B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10800000">
                    <a:off x="4210817" y="4439517"/>
                    <a:ext cx="89587" cy="90000"/>
                    <a:chOff x="3994150" y="4504881"/>
                    <a:chExt cx="108000" cy="108498"/>
                  </a:xfrm>
                </p:grpSpPr>
                <p:sp>
                  <p:nvSpPr>
                    <p:cNvPr id="178" name="Pie 70">
                      <a:extLst>
                        <a:ext uri="{FF2B5EF4-FFF2-40B4-BE49-F238E27FC236}">
                          <a16:creationId xmlns:a16="http://schemas.microsoft.com/office/drawing/2014/main" id="{979B905F-5EBB-40D6-AF61-C60A93D976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94150" y="4504881"/>
                      <a:ext cx="108000" cy="108000"/>
                    </a:xfrm>
                    <a:prstGeom prst="pie">
                      <a:avLst>
                        <a:gd name="adj1" fmla="val 5400000"/>
                        <a:gd name="adj2" fmla="val 16200000"/>
                      </a:avLst>
                    </a:prstGeom>
                    <a:solidFill>
                      <a:srgbClr val="C2E6E4"/>
                    </a:solidFill>
                    <a:ln w="254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_tradnl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79" name="Pie 71">
                      <a:extLst>
                        <a:ext uri="{FF2B5EF4-FFF2-40B4-BE49-F238E27FC236}">
                          <a16:creationId xmlns:a16="http://schemas.microsoft.com/office/drawing/2014/main" id="{A2E97F4A-EDF1-4C11-9948-4589F4C43753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3994150" y="4505379"/>
                      <a:ext cx="108000" cy="108000"/>
                    </a:xfrm>
                    <a:prstGeom prst="pie">
                      <a:avLst>
                        <a:gd name="adj1" fmla="val 5400000"/>
                        <a:gd name="adj2" fmla="val 16200000"/>
                      </a:avLst>
                    </a:prstGeom>
                    <a:solidFill>
                      <a:srgbClr val="A0DADD"/>
                    </a:solidFill>
                    <a:ln w="254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_tradnl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76" name="Arc 68">
                    <a:extLst>
                      <a:ext uri="{FF2B5EF4-FFF2-40B4-BE49-F238E27FC236}">
                        <a16:creationId xmlns:a16="http://schemas.microsoft.com/office/drawing/2014/main" id="{A01212A5-618B-4B03-8F25-CBF0CE2FFB4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200892" y="4432105"/>
                    <a:ext cx="109440" cy="109440"/>
                  </a:xfrm>
                  <a:prstGeom prst="arc">
                    <a:avLst>
                      <a:gd name="adj1" fmla="val 16200000"/>
                      <a:gd name="adj2" fmla="val 5562293"/>
                    </a:avLst>
                  </a:prstGeom>
                  <a:ln w="28575">
                    <a:solidFill>
                      <a:srgbClr val="00AEE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 dirty="0"/>
                  </a:p>
                </p:txBody>
              </p:sp>
              <p:sp>
                <p:nvSpPr>
                  <p:cNvPr id="177" name="Arc 69">
                    <a:extLst>
                      <a:ext uri="{FF2B5EF4-FFF2-40B4-BE49-F238E27FC236}">
                        <a16:creationId xmlns:a16="http://schemas.microsoft.com/office/drawing/2014/main" id="{B293DC7A-B5D5-4563-B072-D84DB12933C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0800000">
                    <a:off x="4200892" y="4432105"/>
                    <a:ext cx="109440" cy="109440"/>
                  </a:xfrm>
                  <a:prstGeom prst="arc">
                    <a:avLst>
                      <a:gd name="adj1" fmla="val 16200000"/>
                      <a:gd name="adj2" fmla="val 5562293"/>
                    </a:avLst>
                  </a:prstGeom>
                  <a:ln w="28575">
                    <a:solidFill>
                      <a:srgbClr val="0092C8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 dirty="0"/>
                  </a:p>
                </p:txBody>
              </p:sp>
            </p:grpSp>
          </p:grpSp>
        </p:grpSp>
        <p:grpSp>
          <p:nvGrpSpPr>
            <p:cNvPr id="180" name="Group 66">
              <a:extLst>
                <a:ext uri="{FF2B5EF4-FFF2-40B4-BE49-F238E27FC236}">
                  <a16:creationId xmlns:a16="http://schemas.microsoft.com/office/drawing/2014/main" id="{9F9D8FED-46DE-4172-8EA2-94040E9924FC}"/>
                </a:ext>
              </a:extLst>
            </p:cNvPr>
            <p:cNvGrpSpPr/>
            <p:nvPr/>
          </p:nvGrpSpPr>
          <p:grpSpPr>
            <a:xfrm>
              <a:off x="5518793" y="5913966"/>
              <a:ext cx="102678" cy="109440"/>
              <a:chOff x="4200892" y="4432105"/>
              <a:chExt cx="109440" cy="109440"/>
            </a:xfrm>
          </p:grpSpPr>
          <p:grpSp>
            <p:nvGrpSpPr>
              <p:cNvPr id="181" name="Group 67">
                <a:extLst>
                  <a:ext uri="{FF2B5EF4-FFF2-40B4-BE49-F238E27FC236}">
                    <a16:creationId xmlns:a16="http://schemas.microsoft.com/office/drawing/2014/main" id="{8AE172D0-AFC7-4098-996E-094373AFA15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4210817" y="4439517"/>
                <a:ext cx="89587" cy="90000"/>
                <a:chOff x="3994150" y="4504881"/>
                <a:chExt cx="108000" cy="108498"/>
              </a:xfrm>
            </p:grpSpPr>
            <p:sp>
              <p:nvSpPr>
                <p:cNvPr id="184" name="Pie 70">
                  <a:extLst>
                    <a:ext uri="{FF2B5EF4-FFF2-40B4-BE49-F238E27FC236}">
                      <a16:creationId xmlns:a16="http://schemas.microsoft.com/office/drawing/2014/main" id="{7CBE190B-695A-4C3A-BD52-41E2ABC63629}"/>
                    </a:ext>
                  </a:extLst>
                </p:cNvPr>
                <p:cNvSpPr/>
                <p:nvPr/>
              </p:nvSpPr>
              <p:spPr>
                <a:xfrm>
                  <a:off x="3994150" y="4504881"/>
                  <a:ext cx="108000" cy="108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solidFill>
                  <a:srgbClr val="C2E6E4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5" name="Pie 71">
                  <a:extLst>
                    <a:ext uri="{FF2B5EF4-FFF2-40B4-BE49-F238E27FC236}">
                      <a16:creationId xmlns:a16="http://schemas.microsoft.com/office/drawing/2014/main" id="{5CDA4868-0A5F-498A-80F5-1B3685CFA094}"/>
                    </a:ext>
                  </a:extLst>
                </p:cNvPr>
                <p:cNvSpPr/>
                <p:nvPr/>
              </p:nvSpPr>
              <p:spPr>
                <a:xfrm rot="10800000">
                  <a:off x="3994150" y="4505379"/>
                  <a:ext cx="108000" cy="108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solidFill>
                  <a:srgbClr val="A0DADD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82" name="Arc 68">
                <a:extLst>
                  <a:ext uri="{FF2B5EF4-FFF2-40B4-BE49-F238E27FC236}">
                    <a16:creationId xmlns:a16="http://schemas.microsoft.com/office/drawing/2014/main" id="{7ED8214D-A84C-40DF-AEBB-035A9E3D23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00892" y="4432105"/>
                <a:ext cx="109440" cy="109440"/>
              </a:xfrm>
              <a:prstGeom prst="arc">
                <a:avLst>
                  <a:gd name="adj1" fmla="val 16200000"/>
                  <a:gd name="adj2" fmla="val 5562293"/>
                </a:avLst>
              </a:prstGeom>
              <a:ln w="28575">
                <a:solidFill>
                  <a:srgbClr val="00AE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183" name="Arc 69">
                <a:extLst>
                  <a:ext uri="{FF2B5EF4-FFF2-40B4-BE49-F238E27FC236}">
                    <a16:creationId xmlns:a16="http://schemas.microsoft.com/office/drawing/2014/main" id="{E0BA588A-31A0-45AE-8812-20EC9130DFF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200892" y="4432105"/>
                <a:ext cx="109440" cy="109440"/>
              </a:xfrm>
              <a:prstGeom prst="arc">
                <a:avLst>
                  <a:gd name="adj1" fmla="val 16200000"/>
                  <a:gd name="adj2" fmla="val 5562293"/>
                </a:avLst>
              </a:prstGeom>
              <a:ln w="28575">
                <a:solidFill>
                  <a:srgbClr val="0092C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3060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2">
            <a:extLst>
              <a:ext uri="{FF2B5EF4-FFF2-40B4-BE49-F238E27FC236}">
                <a16:creationId xmlns:a16="http://schemas.microsoft.com/office/drawing/2014/main" id="{19BA6A91-5D15-4892-9D2A-C9B9B456EF00}"/>
              </a:ext>
            </a:extLst>
          </p:cNvPr>
          <p:cNvSpPr txBox="1"/>
          <p:nvPr/>
        </p:nvSpPr>
        <p:spPr>
          <a:xfrm>
            <a:off x="2431075" y="2680021"/>
            <a:ext cx="813691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1100" dirty="0">
              <a:latin typeface="Gotham Medium" panose="02000604030000020004" pitchFamily="2" charset="0"/>
            </a:endParaRPr>
          </a:p>
          <a:p>
            <a:pPr algn="just"/>
            <a:r>
              <a:rPr lang="es-MX" sz="1200" dirty="0">
                <a:latin typeface="Gotham Medium" panose="02000604030000020004" pitchFamily="2" charset="0"/>
              </a:rPr>
              <a:t>Desarrollar, conocer y fallar  los procesos disciplinarios en primera instancia.</a:t>
            </a:r>
          </a:p>
          <a:p>
            <a:pPr algn="just"/>
            <a:endParaRPr lang="es-MX" sz="1200" dirty="0">
              <a:latin typeface="Gotham Medium" panose="02000604030000020004" pitchFamily="2" charset="0"/>
            </a:endParaRPr>
          </a:p>
          <a:p>
            <a:pPr algn="just"/>
            <a:endParaRPr lang="es-MX" sz="1200" dirty="0">
              <a:latin typeface="Gotham Medium" panose="02000604030000020004" pitchFamily="2" charset="0"/>
            </a:endParaRPr>
          </a:p>
          <a:p>
            <a:pPr algn="just"/>
            <a:endParaRPr lang="es-MX" sz="1200" dirty="0">
              <a:latin typeface="Gotham Medium" panose="02000604030000020004" pitchFamily="2" charset="0"/>
            </a:endParaRPr>
          </a:p>
          <a:p>
            <a:pPr algn="just"/>
            <a:r>
              <a:rPr lang="es-MX" sz="1200" dirty="0">
                <a:latin typeface="Gotham Medium" panose="02000604030000020004" pitchFamily="2" charset="0"/>
              </a:rPr>
              <a:t>Avocar conocimiento de las investigaciones disciplinarias que remite la Procuraduría General de la Nación y dar a conocer a la Fiscalía General de Nación los hechos que puedan constituir delitos.</a:t>
            </a:r>
          </a:p>
          <a:p>
            <a:pPr algn="just"/>
            <a:endParaRPr lang="es-MX" sz="1200" dirty="0">
              <a:latin typeface="Gotham Medium" panose="02000604030000020004" pitchFamily="2" charset="0"/>
            </a:endParaRPr>
          </a:p>
          <a:p>
            <a:pPr algn="just"/>
            <a:endParaRPr lang="es-MX" sz="1200" dirty="0">
              <a:latin typeface="Gotham Medium" panose="02000604030000020004" pitchFamily="2" charset="0"/>
            </a:endParaRPr>
          </a:p>
          <a:p>
            <a:pPr algn="just"/>
            <a:endParaRPr lang="es-MX" sz="1200" dirty="0">
              <a:latin typeface="Gotham Medium" panose="02000604030000020004" pitchFamily="2" charset="0"/>
            </a:endParaRPr>
          </a:p>
          <a:p>
            <a:pPr algn="just"/>
            <a:r>
              <a:rPr lang="es-MX" sz="1200" dirty="0">
                <a:latin typeface="Gotham Medium" panose="02000604030000020004" pitchFamily="2" charset="0"/>
              </a:rPr>
              <a:t>Sustanciar para la firma del Director Ejecutivo los procesos que remiten los Direcciones Ejecutivas Seccionales de Administración Judicial para decidir en Segunda Instancia.</a:t>
            </a:r>
          </a:p>
          <a:p>
            <a:pPr algn="just"/>
            <a:endParaRPr lang="es-MX" sz="1200" dirty="0">
              <a:latin typeface="Gotham Medium" panose="02000604030000020004" pitchFamily="2" charset="0"/>
            </a:endParaRPr>
          </a:p>
          <a:p>
            <a:pPr algn="just"/>
            <a:endParaRPr lang="es-MX" sz="1200" dirty="0">
              <a:latin typeface="Gotham Medium" panose="02000604030000020004" pitchFamily="2" charset="0"/>
            </a:endParaRPr>
          </a:p>
          <a:p>
            <a:pPr algn="just"/>
            <a:endParaRPr lang="es-MX" sz="1200" dirty="0">
              <a:latin typeface="Gotham Medium" panose="02000604030000020004" pitchFamily="2" charset="0"/>
            </a:endParaRPr>
          </a:p>
          <a:p>
            <a:pPr algn="just"/>
            <a:r>
              <a:rPr lang="es-MX" sz="1200" dirty="0">
                <a:latin typeface="Gotham Medium" panose="02000604030000020004" pitchFamily="2" charset="0"/>
              </a:rPr>
              <a:t>Adelantar las indagaciones preliminares y las investigaciones disciplinarias de su competencia.</a:t>
            </a:r>
          </a:p>
          <a:p>
            <a:pPr algn="just"/>
            <a:endParaRPr lang="es-MX" sz="1200" dirty="0">
              <a:latin typeface="Gotham Medium" panose="02000604030000020004" pitchFamily="2" charset="0"/>
            </a:endParaRPr>
          </a:p>
          <a:p>
            <a:pPr algn="just"/>
            <a:endParaRPr lang="es-MX" sz="1100" dirty="0">
              <a:latin typeface="Gotham Medium" panose="02000604030000020004" pitchFamily="2" charset="0"/>
            </a:endParaRPr>
          </a:p>
        </p:txBody>
      </p:sp>
      <p:cxnSp>
        <p:nvCxnSpPr>
          <p:cNvPr id="27" name="Straight Connector 65">
            <a:extLst>
              <a:ext uri="{FF2B5EF4-FFF2-40B4-BE49-F238E27FC236}">
                <a16:creationId xmlns:a16="http://schemas.microsoft.com/office/drawing/2014/main" id="{BBD28D80-8B0E-4798-9D46-1F12E29E8CD4}"/>
              </a:ext>
            </a:extLst>
          </p:cNvPr>
          <p:cNvCxnSpPr>
            <a:cxnSpLocks/>
          </p:cNvCxnSpPr>
          <p:nvPr/>
        </p:nvCxnSpPr>
        <p:spPr>
          <a:xfrm flipH="1">
            <a:off x="2193942" y="2892899"/>
            <a:ext cx="0" cy="2736000"/>
          </a:xfrm>
          <a:prstGeom prst="line">
            <a:avLst/>
          </a:prstGeom>
          <a:ln w="57150" cap="rnd">
            <a:solidFill>
              <a:srgbClr val="F6C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66">
            <a:extLst>
              <a:ext uri="{FF2B5EF4-FFF2-40B4-BE49-F238E27FC236}">
                <a16:creationId xmlns:a16="http://schemas.microsoft.com/office/drawing/2014/main" id="{34C4A02D-8915-4A56-A686-428545E9C3F6}"/>
              </a:ext>
            </a:extLst>
          </p:cNvPr>
          <p:cNvGrpSpPr/>
          <p:nvPr/>
        </p:nvGrpSpPr>
        <p:grpSpPr>
          <a:xfrm>
            <a:off x="2150392" y="2909326"/>
            <a:ext cx="102678" cy="109440"/>
            <a:chOff x="4200892" y="4432105"/>
            <a:chExt cx="109440" cy="109440"/>
          </a:xfrm>
        </p:grpSpPr>
        <p:grpSp>
          <p:nvGrpSpPr>
            <p:cNvPr id="35" name="Group 67">
              <a:extLst>
                <a:ext uri="{FF2B5EF4-FFF2-40B4-BE49-F238E27FC236}">
                  <a16:creationId xmlns:a16="http://schemas.microsoft.com/office/drawing/2014/main" id="{29177EE1-CCCE-4500-AAF2-83B1EF6239E4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38" name="Pie 70">
                <a:extLst>
                  <a:ext uri="{FF2B5EF4-FFF2-40B4-BE49-F238E27FC236}">
                    <a16:creationId xmlns:a16="http://schemas.microsoft.com/office/drawing/2014/main" id="{20393605-AE11-4905-BBB0-CA6481C269F3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Pie 71">
                <a:extLst>
                  <a:ext uri="{FF2B5EF4-FFF2-40B4-BE49-F238E27FC236}">
                    <a16:creationId xmlns:a16="http://schemas.microsoft.com/office/drawing/2014/main" id="{4B53A760-0FB8-4A82-8E85-1265AC7F84E8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6" name="Arc 68">
              <a:extLst>
                <a:ext uri="{FF2B5EF4-FFF2-40B4-BE49-F238E27FC236}">
                  <a16:creationId xmlns:a16="http://schemas.microsoft.com/office/drawing/2014/main" id="{306D28A4-0C73-4EA3-85B2-0AA244320B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37" name="Arc 69">
              <a:extLst>
                <a:ext uri="{FF2B5EF4-FFF2-40B4-BE49-F238E27FC236}">
                  <a16:creationId xmlns:a16="http://schemas.microsoft.com/office/drawing/2014/main" id="{A79BFDD2-D8DB-4718-B2BF-01241E410493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42" name="Group 66">
            <a:extLst>
              <a:ext uri="{FF2B5EF4-FFF2-40B4-BE49-F238E27FC236}">
                <a16:creationId xmlns:a16="http://schemas.microsoft.com/office/drawing/2014/main" id="{65B76DBA-22C5-4C64-9550-834CAAB87883}"/>
              </a:ext>
            </a:extLst>
          </p:cNvPr>
          <p:cNvGrpSpPr/>
          <p:nvPr/>
        </p:nvGrpSpPr>
        <p:grpSpPr>
          <a:xfrm>
            <a:off x="2142880" y="3671189"/>
            <a:ext cx="102678" cy="109440"/>
            <a:chOff x="4200892" y="4432105"/>
            <a:chExt cx="109440" cy="109440"/>
          </a:xfrm>
        </p:grpSpPr>
        <p:grpSp>
          <p:nvGrpSpPr>
            <p:cNvPr id="43" name="Group 67">
              <a:extLst>
                <a:ext uri="{FF2B5EF4-FFF2-40B4-BE49-F238E27FC236}">
                  <a16:creationId xmlns:a16="http://schemas.microsoft.com/office/drawing/2014/main" id="{BBBFEC1C-CFB2-4F57-BC98-FBF49A6863E5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46" name="Pie 70">
                <a:extLst>
                  <a:ext uri="{FF2B5EF4-FFF2-40B4-BE49-F238E27FC236}">
                    <a16:creationId xmlns:a16="http://schemas.microsoft.com/office/drawing/2014/main" id="{57BDAC97-DFED-4928-8A7E-186284F48ECA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Pie 71">
                <a:extLst>
                  <a:ext uri="{FF2B5EF4-FFF2-40B4-BE49-F238E27FC236}">
                    <a16:creationId xmlns:a16="http://schemas.microsoft.com/office/drawing/2014/main" id="{C8C47454-6BB7-417D-8EE2-1559B1D9C6CC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4" name="Arc 68">
              <a:extLst>
                <a:ext uri="{FF2B5EF4-FFF2-40B4-BE49-F238E27FC236}">
                  <a16:creationId xmlns:a16="http://schemas.microsoft.com/office/drawing/2014/main" id="{226ADC45-4512-483E-83BF-C981408B8E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45" name="Arc 69">
              <a:extLst>
                <a:ext uri="{FF2B5EF4-FFF2-40B4-BE49-F238E27FC236}">
                  <a16:creationId xmlns:a16="http://schemas.microsoft.com/office/drawing/2014/main" id="{199C9D2E-5C75-4D68-8118-CF92960F6FDE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48" name="Group 66">
            <a:extLst>
              <a:ext uri="{FF2B5EF4-FFF2-40B4-BE49-F238E27FC236}">
                <a16:creationId xmlns:a16="http://schemas.microsoft.com/office/drawing/2014/main" id="{E26A778E-C52A-45DE-A16A-2A00F8EABD7E}"/>
              </a:ext>
            </a:extLst>
          </p:cNvPr>
          <p:cNvGrpSpPr/>
          <p:nvPr/>
        </p:nvGrpSpPr>
        <p:grpSpPr>
          <a:xfrm>
            <a:off x="2150501" y="4589892"/>
            <a:ext cx="102678" cy="109440"/>
            <a:chOff x="4200892" y="4432105"/>
            <a:chExt cx="109440" cy="109440"/>
          </a:xfrm>
        </p:grpSpPr>
        <p:grpSp>
          <p:nvGrpSpPr>
            <p:cNvPr id="49" name="Group 67">
              <a:extLst>
                <a:ext uri="{FF2B5EF4-FFF2-40B4-BE49-F238E27FC236}">
                  <a16:creationId xmlns:a16="http://schemas.microsoft.com/office/drawing/2014/main" id="{112DB166-FA9F-44C0-AA24-E82A93C35F2C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52" name="Pie 70">
                <a:extLst>
                  <a:ext uri="{FF2B5EF4-FFF2-40B4-BE49-F238E27FC236}">
                    <a16:creationId xmlns:a16="http://schemas.microsoft.com/office/drawing/2014/main" id="{111F244B-B1D2-4D51-97E3-ECFA11EC7136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Pie 71">
                <a:extLst>
                  <a:ext uri="{FF2B5EF4-FFF2-40B4-BE49-F238E27FC236}">
                    <a16:creationId xmlns:a16="http://schemas.microsoft.com/office/drawing/2014/main" id="{014A5501-AB49-4A43-9965-C646DA7F5684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0" name="Arc 68">
              <a:extLst>
                <a:ext uri="{FF2B5EF4-FFF2-40B4-BE49-F238E27FC236}">
                  <a16:creationId xmlns:a16="http://schemas.microsoft.com/office/drawing/2014/main" id="{0E9CBAE1-B2C9-43EF-A25E-59AF53D6AC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51" name="Arc 69">
              <a:extLst>
                <a:ext uri="{FF2B5EF4-FFF2-40B4-BE49-F238E27FC236}">
                  <a16:creationId xmlns:a16="http://schemas.microsoft.com/office/drawing/2014/main" id="{D63C671D-C0B4-43EB-9D78-7021AB41387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54" name="Group 66">
            <a:extLst>
              <a:ext uri="{FF2B5EF4-FFF2-40B4-BE49-F238E27FC236}">
                <a16:creationId xmlns:a16="http://schemas.microsoft.com/office/drawing/2014/main" id="{D431BCA7-714D-4CBB-AF7C-675ABCFB4FC2}"/>
              </a:ext>
            </a:extLst>
          </p:cNvPr>
          <p:cNvGrpSpPr/>
          <p:nvPr/>
        </p:nvGrpSpPr>
        <p:grpSpPr>
          <a:xfrm>
            <a:off x="2141532" y="5484269"/>
            <a:ext cx="102678" cy="109440"/>
            <a:chOff x="4200892" y="4432105"/>
            <a:chExt cx="109440" cy="109440"/>
          </a:xfrm>
        </p:grpSpPr>
        <p:grpSp>
          <p:nvGrpSpPr>
            <p:cNvPr id="55" name="Group 67">
              <a:extLst>
                <a:ext uri="{FF2B5EF4-FFF2-40B4-BE49-F238E27FC236}">
                  <a16:creationId xmlns:a16="http://schemas.microsoft.com/office/drawing/2014/main" id="{A5674FE2-1BF4-4662-B957-4E87B0AD3976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58" name="Pie 70">
                <a:extLst>
                  <a:ext uri="{FF2B5EF4-FFF2-40B4-BE49-F238E27FC236}">
                    <a16:creationId xmlns:a16="http://schemas.microsoft.com/office/drawing/2014/main" id="{832F159C-2C54-48AF-AA94-2F547D21C5F8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Pie 71">
                <a:extLst>
                  <a:ext uri="{FF2B5EF4-FFF2-40B4-BE49-F238E27FC236}">
                    <a16:creationId xmlns:a16="http://schemas.microsoft.com/office/drawing/2014/main" id="{60355676-C024-4A4A-9AD0-B5D204C5A53C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6" name="Arc 68">
              <a:extLst>
                <a:ext uri="{FF2B5EF4-FFF2-40B4-BE49-F238E27FC236}">
                  <a16:creationId xmlns:a16="http://schemas.microsoft.com/office/drawing/2014/main" id="{03C523E2-0A4F-4D7D-92DF-6C1A23051F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57" name="Arc 69">
              <a:extLst>
                <a:ext uri="{FF2B5EF4-FFF2-40B4-BE49-F238E27FC236}">
                  <a16:creationId xmlns:a16="http://schemas.microsoft.com/office/drawing/2014/main" id="{C99CF0D8-0204-41E2-B633-1ECF611E2C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pic>
        <p:nvPicPr>
          <p:cNvPr id="63" name="Picture 178">
            <a:extLst>
              <a:ext uri="{FF2B5EF4-FFF2-40B4-BE49-F238E27FC236}">
                <a16:creationId xmlns:a16="http://schemas.microsoft.com/office/drawing/2014/main" id="{9BB911D1-F8E9-41A9-99F8-502F87A8EAB6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400" y="133200"/>
            <a:ext cx="5324400" cy="1029600"/>
          </a:xfrm>
          <a:prstGeom prst="rect">
            <a:avLst/>
          </a:prstGeom>
        </p:spPr>
      </p:pic>
      <p:grpSp>
        <p:nvGrpSpPr>
          <p:cNvPr id="61" name="Grupo 60">
            <a:extLst>
              <a:ext uri="{FF2B5EF4-FFF2-40B4-BE49-F238E27FC236}">
                <a16:creationId xmlns:a16="http://schemas.microsoft.com/office/drawing/2014/main" id="{7DFC9558-43E6-42A0-B43B-24DA0775F4A7}"/>
              </a:ext>
            </a:extLst>
          </p:cNvPr>
          <p:cNvGrpSpPr/>
          <p:nvPr/>
        </p:nvGrpSpPr>
        <p:grpSpPr>
          <a:xfrm>
            <a:off x="0" y="1189661"/>
            <a:ext cx="10324841" cy="771622"/>
            <a:chOff x="0" y="1163241"/>
            <a:chExt cx="10324841" cy="771622"/>
          </a:xfrm>
        </p:grpSpPr>
        <p:cxnSp>
          <p:nvCxnSpPr>
            <p:cNvPr id="65" name="Straight Connector 44">
              <a:extLst>
                <a:ext uri="{FF2B5EF4-FFF2-40B4-BE49-F238E27FC236}">
                  <a16:creationId xmlns:a16="http://schemas.microsoft.com/office/drawing/2014/main" id="{3CA1E5BE-8C96-4624-9AE3-F2CDA3CA20E9}"/>
                </a:ext>
              </a:extLst>
            </p:cNvPr>
            <p:cNvCxnSpPr>
              <a:cxnSpLocks/>
            </p:cNvCxnSpPr>
            <p:nvPr/>
          </p:nvCxnSpPr>
          <p:spPr>
            <a:xfrm>
              <a:off x="1324841" y="1886802"/>
              <a:ext cx="9000000" cy="0"/>
            </a:xfrm>
            <a:prstGeom prst="line">
              <a:avLst/>
            </a:prstGeom>
            <a:ln w="19050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upo 65">
              <a:extLst>
                <a:ext uri="{FF2B5EF4-FFF2-40B4-BE49-F238E27FC236}">
                  <a16:creationId xmlns:a16="http://schemas.microsoft.com/office/drawing/2014/main" id="{F720B383-A3B5-4392-ADA0-324B85E7BACE}"/>
                </a:ext>
              </a:extLst>
            </p:cNvPr>
            <p:cNvGrpSpPr/>
            <p:nvPr/>
          </p:nvGrpSpPr>
          <p:grpSpPr>
            <a:xfrm>
              <a:off x="0" y="1163241"/>
              <a:ext cx="9541169" cy="771622"/>
              <a:chOff x="0" y="1163241"/>
              <a:chExt cx="9541169" cy="771622"/>
            </a:xfrm>
          </p:grpSpPr>
          <p:grpSp>
            <p:nvGrpSpPr>
              <p:cNvPr id="67" name="Grupo 66">
                <a:extLst>
                  <a:ext uri="{FF2B5EF4-FFF2-40B4-BE49-F238E27FC236}">
                    <a16:creationId xmlns:a16="http://schemas.microsoft.com/office/drawing/2014/main" id="{A7B4DFA5-02AB-4CD7-9571-8EDA8D37BF5A}"/>
                  </a:ext>
                </a:extLst>
              </p:cNvPr>
              <p:cNvGrpSpPr/>
              <p:nvPr/>
            </p:nvGrpSpPr>
            <p:grpSpPr>
              <a:xfrm>
                <a:off x="0" y="1163241"/>
                <a:ext cx="9541169" cy="771622"/>
                <a:chOff x="0" y="1163241"/>
                <a:chExt cx="9541169" cy="771622"/>
              </a:xfrm>
            </p:grpSpPr>
            <p:sp>
              <p:nvSpPr>
                <p:cNvPr id="69" name="Rectangle 40">
                  <a:extLst>
                    <a:ext uri="{FF2B5EF4-FFF2-40B4-BE49-F238E27FC236}">
                      <a16:creationId xmlns:a16="http://schemas.microsoft.com/office/drawing/2014/main" id="{40642828-95B4-4EF3-913D-D3F2E197E017}"/>
                    </a:ext>
                  </a:extLst>
                </p:cNvPr>
                <p:cNvSpPr/>
                <p:nvPr/>
              </p:nvSpPr>
              <p:spPr>
                <a:xfrm>
                  <a:off x="1095375" y="1163241"/>
                  <a:ext cx="100800" cy="154384"/>
                </a:xfrm>
                <a:prstGeom prst="rect">
                  <a:avLst/>
                </a:prstGeom>
                <a:solidFill>
                  <a:srgbClr val="EE7D2E"/>
                </a:solidFill>
                <a:ln>
                  <a:solidFill>
                    <a:srgbClr val="EE7D2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70" name="Rectangle 42">
                  <a:extLst>
                    <a:ext uri="{FF2B5EF4-FFF2-40B4-BE49-F238E27FC236}">
                      <a16:creationId xmlns:a16="http://schemas.microsoft.com/office/drawing/2014/main" id="{3B1F37D2-65D5-408A-AE99-AF3E4811C7CA}"/>
                    </a:ext>
                  </a:extLst>
                </p:cNvPr>
                <p:cNvSpPr/>
                <p:nvPr/>
              </p:nvSpPr>
              <p:spPr>
                <a:xfrm>
                  <a:off x="1095375" y="1317624"/>
                  <a:ext cx="100800" cy="574373"/>
                </a:xfrm>
                <a:prstGeom prst="rect">
                  <a:avLst/>
                </a:prstGeom>
                <a:solidFill>
                  <a:srgbClr val="F6C042"/>
                </a:solidFill>
                <a:ln>
                  <a:solidFill>
                    <a:srgbClr val="F6C04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71" name="Rectangle 38">
                  <a:extLst>
                    <a:ext uri="{FF2B5EF4-FFF2-40B4-BE49-F238E27FC236}">
                      <a16:creationId xmlns:a16="http://schemas.microsoft.com/office/drawing/2014/main" id="{03D18CB9-F15D-4BA5-905C-D83D69F21367}"/>
                    </a:ext>
                  </a:extLst>
                </p:cNvPr>
                <p:cNvSpPr/>
                <p:nvPr/>
              </p:nvSpPr>
              <p:spPr>
                <a:xfrm>
                  <a:off x="0" y="1173110"/>
                  <a:ext cx="241710" cy="713692"/>
                </a:xfrm>
                <a:prstGeom prst="rect">
                  <a:avLst/>
                </a:prstGeom>
                <a:solidFill>
                  <a:srgbClr val="00AEEF"/>
                </a:solidFill>
                <a:ln>
                  <a:solidFill>
                    <a:srgbClr val="00AEE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72" name="Rectangle 39">
                  <a:extLst>
                    <a:ext uri="{FF2B5EF4-FFF2-40B4-BE49-F238E27FC236}">
                      <a16:creationId xmlns:a16="http://schemas.microsoft.com/office/drawing/2014/main" id="{9155F3CE-4E32-46A5-8B6B-3F7F4152CEA4}"/>
                    </a:ext>
                  </a:extLst>
                </p:cNvPr>
                <p:cNvSpPr/>
                <p:nvPr/>
              </p:nvSpPr>
              <p:spPr>
                <a:xfrm>
                  <a:off x="241710" y="1171998"/>
                  <a:ext cx="753372" cy="720000"/>
                </a:xfrm>
                <a:prstGeom prst="rect">
                  <a:avLst/>
                </a:prstGeom>
                <a:solidFill>
                  <a:srgbClr val="002A41"/>
                </a:solidFill>
                <a:ln>
                  <a:solidFill>
                    <a:srgbClr val="002A4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73" name="TextBox 17">
                  <a:extLst>
                    <a:ext uri="{FF2B5EF4-FFF2-40B4-BE49-F238E27FC236}">
                      <a16:creationId xmlns:a16="http://schemas.microsoft.com/office/drawing/2014/main" id="{52A6650F-30D4-43AE-8DAB-AFE00DFDD843}"/>
                    </a:ext>
                  </a:extLst>
                </p:cNvPr>
                <p:cNvSpPr txBox="1"/>
                <p:nvPr/>
              </p:nvSpPr>
              <p:spPr>
                <a:xfrm>
                  <a:off x="1256749" y="1380865"/>
                  <a:ext cx="8284420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_tradnl" sz="3000" b="1" dirty="0">
                      <a:solidFill>
                        <a:srgbClr val="00AEEF"/>
                      </a:solidFill>
                      <a:latin typeface="Filson Pro Book" panose="02000000000000000000" pitchFamily="2" charset="77"/>
                    </a:rPr>
                    <a:t>UNIDADES DE LA DIRECCIÓN EJECUTIVA</a:t>
                  </a:r>
                </a:p>
              </p:txBody>
            </p:sp>
          </p:grpSp>
          <p:sp>
            <p:nvSpPr>
              <p:cNvPr id="68" name="TextBox 45">
                <a:extLst>
                  <a:ext uri="{FF2B5EF4-FFF2-40B4-BE49-F238E27FC236}">
                    <a16:creationId xmlns:a16="http://schemas.microsoft.com/office/drawing/2014/main" id="{EC00B60C-13D8-4E66-B079-B5A10ACF3D00}"/>
                  </a:ext>
                </a:extLst>
              </p:cNvPr>
              <p:cNvSpPr txBox="1"/>
              <p:nvPr/>
            </p:nvSpPr>
            <p:spPr>
              <a:xfrm>
                <a:off x="154944" y="1163241"/>
                <a:ext cx="96372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sz="4400" b="1" dirty="0">
                    <a:solidFill>
                      <a:schemeClr val="bg1"/>
                    </a:solidFill>
                    <a:latin typeface="Filson Pro Book" panose="02000000000000000000" pitchFamily="2" charset="77"/>
                  </a:rPr>
                  <a:t>04</a:t>
                </a:r>
              </a:p>
            </p:txBody>
          </p:sp>
        </p:grpSp>
      </p:grpSp>
      <p:sp>
        <p:nvSpPr>
          <p:cNvPr id="75" name="Rectangle 37">
            <a:extLst>
              <a:ext uri="{FF2B5EF4-FFF2-40B4-BE49-F238E27FC236}">
                <a16:creationId xmlns:a16="http://schemas.microsoft.com/office/drawing/2014/main" id="{AA7856F0-F466-4C34-BFB8-E2D85C23CDC6}"/>
              </a:ext>
            </a:extLst>
          </p:cNvPr>
          <p:cNvSpPr/>
          <p:nvPr/>
        </p:nvSpPr>
        <p:spPr>
          <a:xfrm>
            <a:off x="0" y="2278279"/>
            <a:ext cx="241535" cy="240978"/>
          </a:xfrm>
          <a:prstGeom prst="rect">
            <a:avLst/>
          </a:prstGeom>
          <a:solidFill>
            <a:srgbClr val="6DCFF6"/>
          </a:solidFill>
          <a:ln>
            <a:solidFill>
              <a:srgbClr val="6D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76" name="Rectangle 38">
            <a:extLst>
              <a:ext uri="{FF2B5EF4-FFF2-40B4-BE49-F238E27FC236}">
                <a16:creationId xmlns:a16="http://schemas.microsoft.com/office/drawing/2014/main" id="{7AC8B417-7950-406C-9762-8D4B1A5180C2}"/>
              </a:ext>
            </a:extLst>
          </p:cNvPr>
          <p:cNvSpPr/>
          <p:nvPr/>
        </p:nvSpPr>
        <p:spPr>
          <a:xfrm>
            <a:off x="241535" y="2279394"/>
            <a:ext cx="4737564" cy="239863"/>
          </a:xfrm>
          <a:prstGeom prst="rect">
            <a:avLst/>
          </a:prstGeom>
          <a:solidFill>
            <a:srgbClr val="0092C8"/>
          </a:solidFill>
          <a:ln>
            <a:solidFill>
              <a:srgbClr val="009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77" name="TextBox 39">
            <a:extLst>
              <a:ext uri="{FF2B5EF4-FFF2-40B4-BE49-F238E27FC236}">
                <a16:creationId xmlns:a16="http://schemas.microsoft.com/office/drawing/2014/main" id="{D51A0D56-5A56-49B7-8A6E-E80D2608DE62}"/>
              </a:ext>
            </a:extLst>
          </p:cNvPr>
          <p:cNvSpPr txBox="1"/>
          <p:nvPr/>
        </p:nvSpPr>
        <p:spPr>
          <a:xfrm>
            <a:off x="232050" y="2245226"/>
            <a:ext cx="4737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  <a:latin typeface="Gotham Medium" panose="02000604030000020004" pitchFamily="2" charset="0"/>
              </a:rPr>
              <a:t>UNIDAD DE CONTROL INTERNO DISCIPLINARIO</a:t>
            </a:r>
          </a:p>
        </p:txBody>
      </p:sp>
      <p:pic>
        <p:nvPicPr>
          <p:cNvPr id="78" name="Picture 1">
            <a:extLst>
              <a:ext uri="{FF2B5EF4-FFF2-40B4-BE49-F238E27FC236}">
                <a16:creationId xmlns:a16="http://schemas.microsoft.com/office/drawing/2014/main" id="{70465AFA-EBDB-472C-B159-DB7F6C49C7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52" t="9825" r="5418" b="5342"/>
          <a:stretch/>
        </p:blipFill>
        <p:spPr>
          <a:xfrm>
            <a:off x="866713" y="3780630"/>
            <a:ext cx="945020" cy="94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60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2">
            <a:extLst>
              <a:ext uri="{FF2B5EF4-FFF2-40B4-BE49-F238E27FC236}">
                <a16:creationId xmlns:a16="http://schemas.microsoft.com/office/drawing/2014/main" id="{19BA6A91-5D15-4892-9D2A-C9B9B456EF00}"/>
              </a:ext>
            </a:extLst>
          </p:cNvPr>
          <p:cNvSpPr txBox="1"/>
          <p:nvPr/>
        </p:nvSpPr>
        <p:spPr>
          <a:xfrm>
            <a:off x="5123717" y="3058155"/>
            <a:ext cx="5616000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dirty="0">
                <a:latin typeface="Gotham Medium" panose="02000604030000020004" pitchFamily="2" charset="0"/>
              </a:rPr>
              <a:t>Efectuar la inscripción de los proyectos de la Rama Judicial en el Banco de Proyectos del Departamento Nacional de Planeación</a:t>
            </a:r>
          </a:p>
          <a:p>
            <a:pPr algn="just"/>
            <a:endParaRPr lang="es-MX" sz="1200" dirty="0">
              <a:latin typeface="Gotham Medium" panose="02000604030000020004" pitchFamily="2" charset="0"/>
            </a:endParaRPr>
          </a:p>
          <a:p>
            <a:pPr algn="just"/>
            <a:r>
              <a:rPr lang="es-MX" sz="1200" dirty="0">
                <a:latin typeface="Gotham Medium" panose="02000604030000020004" pitchFamily="2" charset="0"/>
              </a:rPr>
              <a:t>Coordinar, recaudar, procesar y consolidar la información solicitada por la DEAJ para la elaboración del proyecto del plan sectorial. </a:t>
            </a:r>
          </a:p>
          <a:p>
            <a:pPr algn="just"/>
            <a:endParaRPr lang="es-MX" sz="1200" dirty="0">
              <a:latin typeface="Gotham Medium" panose="02000604030000020004" pitchFamily="2" charset="0"/>
            </a:endParaRPr>
          </a:p>
          <a:p>
            <a:pPr algn="just"/>
            <a:r>
              <a:rPr lang="es-MX" sz="1200" dirty="0">
                <a:latin typeface="Gotham Medium" panose="02000604030000020004" pitchFamily="2" charset="0"/>
              </a:rPr>
              <a:t>Preparar y elaborar las solicitudes de traslados y adiciones al presupuesto que gestiona la Dirección Ejecutiva</a:t>
            </a:r>
          </a:p>
          <a:p>
            <a:pPr algn="just"/>
            <a:endParaRPr lang="es-MX" sz="1200" dirty="0">
              <a:latin typeface="Gotham Medium" panose="02000604030000020004" pitchFamily="2" charset="0"/>
            </a:endParaRPr>
          </a:p>
          <a:p>
            <a:pPr algn="just"/>
            <a:r>
              <a:rPr lang="es-MX" sz="1200" dirty="0">
                <a:latin typeface="Gotham Medium" panose="02000604030000020004" pitchFamily="2" charset="0"/>
              </a:rPr>
              <a:t>Proyectar los ajustes presupuestales con base en la ejecución del presupuesto de la Rama Judicial</a:t>
            </a:r>
          </a:p>
          <a:p>
            <a:pPr algn="just"/>
            <a:endParaRPr lang="es-MX" sz="1200" dirty="0">
              <a:latin typeface="Gotham Medium" panose="02000604030000020004" pitchFamily="2" charset="0"/>
            </a:endParaRPr>
          </a:p>
          <a:p>
            <a:pPr algn="just"/>
            <a:r>
              <a:rPr lang="es-MX" sz="1200" dirty="0">
                <a:latin typeface="Gotham Medium" panose="02000604030000020004" pitchFamily="2" charset="0"/>
              </a:rPr>
              <a:t>Preparar y presentar ante la DEAJ, el anteproyecto de presupuesto de la Rama Judicial.</a:t>
            </a:r>
          </a:p>
          <a:p>
            <a:pPr algn="just"/>
            <a:endParaRPr lang="es-MX" sz="1200" dirty="0">
              <a:latin typeface="Gotham Medium" panose="02000604030000020004" pitchFamily="2" charset="0"/>
            </a:endParaRPr>
          </a:p>
          <a:p>
            <a:pPr algn="just"/>
            <a:r>
              <a:rPr lang="es-MX" sz="1200" dirty="0">
                <a:latin typeface="Gotham Medium" panose="02000604030000020004" pitchFamily="2" charset="0"/>
              </a:rPr>
              <a:t>Apoyar el seguimiento a la ejecución del Plan Anual de Adquisiciones de la Dirección Ejecutiva, en coordinación con la Unidad de Compras Públicas.</a:t>
            </a:r>
          </a:p>
          <a:p>
            <a:pPr algn="just"/>
            <a:endParaRPr lang="es-MX" sz="1100" dirty="0">
              <a:latin typeface="Gotham Medium" panose="02000604030000020004" pitchFamily="2" charset="0"/>
            </a:endParaRPr>
          </a:p>
        </p:txBody>
      </p:sp>
      <p:grpSp>
        <p:nvGrpSpPr>
          <p:cNvPr id="126" name="Grupo 125">
            <a:extLst>
              <a:ext uri="{FF2B5EF4-FFF2-40B4-BE49-F238E27FC236}">
                <a16:creationId xmlns:a16="http://schemas.microsoft.com/office/drawing/2014/main" id="{3A72055B-B717-474B-B158-AB742D06C297}"/>
              </a:ext>
            </a:extLst>
          </p:cNvPr>
          <p:cNvGrpSpPr/>
          <p:nvPr/>
        </p:nvGrpSpPr>
        <p:grpSpPr>
          <a:xfrm>
            <a:off x="0" y="2252504"/>
            <a:ext cx="2865763" cy="307777"/>
            <a:chOff x="3175" y="2245226"/>
            <a:chExt cx="2865763" cy="307777"/>
          </a:xfrm>
        </p:grpSpPr>
        <p:sp>
          <p:nvSpPr>
            <p:cNvPr id="127" name="Rectangle 37">
              <a:extLst>
                <a:ext uri="{FF2B5EF4-FFF2-40B4-BE49-F238E27FC236}">
                  <a16:creationId xmlns:a16="http://schemas.microsoft.com/office/drawing/2014/main" id="{C16BFE2C-22E8-463A-B13F-64EB110145EE}"/>
                </a:ext>
              </a:extLst>
            </p:cNvPr>
            <p:cNvSpPr/>
            <p:nvPr/>
          </p:nvSpPr>
          <p:spPr>
            <a:xfrm>
              <a:off x="3175" y="2279394"/>
              <a:ext cx="241535" cy="239670"/>
            </a:xfrm>
            <a:prstGeom prst="rect">
              <a:avLst/>
            </a:prstGeom>
            <a:solidFill>
              <a:srgbClr val="6DCFF6"/>
            </a:solidFill>
            <a:ln>
              <a:solidFill>
                <a:srgbClr val="6DCF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28" name="Rectangle 38">
              <a:extLst>
                <a:ext uri="{FF2B5EF4-FFF2-40B4-BE49-F238E27FC236}">
                  <a16:creationId xmlns:a16="http://schemas.microsoft.com/office/drawing/2014/main" id="{A7C4424D-461C-45D5-8E60-B371C10DBEFC}"/>
                </a:ext>
              </a:extLst>
            </p:cNvPr>
            <p:cNvSpPr/>
            <p:nvPr/>
          </p:nvSpPr>
          <p:spPr>
            <a:xfrm>
              <a:off x="244709" y="2279394"/>
              <a:ext cx="2624229" cy="239863"/>
            </a:xfrm>
            <a:prstGeom prst="rect">
              <a:avLst/>
            </a:prstGeom>
            <a:solidFill>
              <a:srgbClr val="0092C8"/>
            </a:solidFill>
            <a:ln>
              <a:solidFill>
                <a:srgbClr val="0092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29" name="TextBox 39">
              <a:extLst>
                <a:ext uri="{FF2B5EF4-FFF2-40B4-BE49-F238E27FC236}">
                  <a16:creationId xmlns:a16="http://schemas.microsoft.com/office/drawing/2014/main" id="{D6D06769-C865-46EF-99CC-BC771B335876}"/>
                </a:ext>
              </a:extLst>
            </p:cNvPr>
            <p:cNvSpPr txBox="1"/>
            <p:nvPr/>
          </p:nvSpPr>
          <p:spPr>
            <a:xfrm>
              <a:off x="191887" y="2245226"/>
              <a:ext cx="26242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>
                  <a:solidFill>
                    <a:schemeClr val="bg1"/>
                  </a:solidFill>
                  <a:latin typeface="Gotham Medium" panose="02000604030000020004" pitchFamily="2" charset="0"/>
                </a:rPr>
                <a:t>UNIDAD DE PLANEACIÓN</a:t>
              </a: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0666C26B-C5F6-49B4-995A-0C85270E383C}"/>
              </a:ext>
            </a:extLst>
          </p:cNvPr>
          <p:cNvGrpSpPr/>
          <p:nvPr/>
        </p:nvGrpSpPr>
        <p:grpSpPr>
          <a:xfrm>
            <a:off x="995082" y="3377220"/>
            <a:ext cx="2813366" cy="2297995"/>
            <a:chOff x="794704" y="2741688"/>
            <a:chExt cx="2813366" cy="2297995"/>
          </a:xfrm>
        </p:grpSpPr>
        <p:sp>
          <p:nvSpPr>
            <p:cNvPr id="132" name="TextBox 39">
              <a:extLst>
                <a:ext uri="{FF2B5EF4-FFF2-40B4-BE49-F238E27FC236}">
                  <a16:creationId xmlns:a16="http://schemas.microsoft.com/office/drawing/2014/main" id="{A48E9472-CD63-48ED-B1E8-B2983EA8C83F}"/>
                </a:ext>
              </a:extLst>
            </p:cNvPr>
            <p:cNvSpPr txBox="1"/>
            <p:nvPr/>
          </p:nvSpPr>
          <p:spPr>
            <a:xfrm>
              <a:off x="794704" y="2741688"/>
              <a:ext cx="1008000" cy="432000"/>
            </a:xfrm>
            <a:prstGeom prst="rect">
              <a:avLst/>
            </a:prstGeom>
            <a:noFill/>
            <a:ln w="19050">
              <a:solidFill>
                <a:srgbClr val="00AEEF"/>
              </a:solidFill>
              <a:prstDash val="sysDot"/>
            </a:ln>
          </p:spPr>
          <p:txBody>
            <a:bodyPr wrap="square" rtlCol="0" anchor="ctr">
              <a:spAutoFit/>
            </a:bodyPr>
            <a:lstStyle>
              <a:defPPr>
                <a:defRPr lang="en-CO"/>
              </a:defPPr>
              <a:lvl1pPr algn="ctr">
                <a:defRPr sz="1200">
                  <a:solidFill>
                    <a:srgbClr val="6D6E71"/>
                  </a:solidFill>
                  <a:latin typeface="Gotham Medium" panose="02000604030000020004" pitchFamily="2" charset="0"/>
                </a:defRPr>
              </a:lvl1pPr>
            </a:lstStyle>
            <a:p>
              <a:r>
                <a:rPr lang="es-ES_tradnl" sz="1100" dirty="0"/>
                <a:t>Unidad de Planeación</a:t>
              </a:r>
            </a:p>
          </p:txBody>
        </p:sp>
        <p:sp>
          <p:nvSpPr>
            <p:cNvPr id="135" name="TextBox 39">
              <a:extLst>
                <a:ext uri="{FF2B5EF4-FFF2-40B4-BE49-F238E27FC236}">
                  <a16:creationId xmlns:a16="http://schemas.microsoft.com/office/drawing/2014/main" id="{EAE80E9A-829A-4E40-91FE-8DD3DC7E1B06}"/>
                </a:ext>
              </a:extLst>
            </p:cNvPr>
            <p:cNvSpPr txBox="1"/>
            <p:nvPr/>
          </p:nvSpPr>
          <p:spPr>
            <a:xfrm>
              <a:off x="1844070" y="3711910"/>
              <a:ext cx="1764000" cy="430887"/>
            </a:xfrm>
            <a:prstGeom prst="rect">
              <a:avLst/>
            </a:prstGeom>
            <a:noFill/>
            <a:ln w="19050">
              <a:solidFill>
                <a:srgbClr val="00AEEF"/>
              </a:solidFill>
              <a:prstDash val="sysDot"/>
            </a:ln>
          </p:spPr>
          <p:txBody>
            <a:bodyPr wrap="square" rtlCol="0" anchor="ctr">
              <a:spAutoFit/>
            </a:bodyPr>
            <a:lstStyle>
              <a:defPPr>
                <a:defRPr lang="en-CO"/>
              </a:defPPr>
              <a:lvl1pPr algn="ctr">
                <a:defRPr sz="1200">
                  <a:solidFill>
                    <a:srgbClr val="6D6E71"/>
                  </a:solidFill>
                  <a:latin typeface="Gotham Medium" panose="02000604030000020004" pitchFamily="2" charset="0"/>
                </a:defRPr>
              </a:lvl1pPr>
            </a:lstStyle>
            <a:p>
              <a:r>
                <a:rPr lang="es-ES_tradnl" sz="1100" dirty="0"/>
                <a:t>División de Programación </a:t>
              </a:r>
            </a:p>
          </p:txBody>
        </p:sp>
        <p:sp>
          <p:nvSpPr>
            <p:cNvPr id="138" name="TextBox 39">
              <a:extLst>
                <a:ext uri="{FF2B5EF4-FFF2-40B4-BE49-F238E27FC236}">
                  <a16:creationId xmlns:a16="http://schemas.microsoft.com/office/drawing/2014/main" id="{76C51679-FEF2-40D8-9CF0-E9953DD80A71}"/>
                </a:ext>
              </a:extLst>
            </p:cNvPr>
            <p:cNvSpPr txBox="1"/>
            <p:nvPr/>
          </p:nvSpPr>
          <p:spPr>
            <a:xfrm>
              <a:off x="1844068" y="4608796"/>
              <a:ext cx="1764000" cy="430887"/>
            </a:xfrm>
            <a:prstGeom prst="rect">
              <a:avLst/>
            </a:prstGeom>
            <a:noFill/>
            <a:ln w="19050">
              <a:solidFill>
                <a:srgbClr val="00AEEF"/>
              </a:solidFill>
              <a:prstDash val="sysDot"/>
            </a:ln>
          </p:spPr>
          <p:txBody>
            <a:bodyPr wrap="square" rtlCol="0" anchor="ctr">
              <a:spAutoFit/>
            </a:bodyPr>
            <a:lstStyle>
              <a:defPPr>
                <a:defRPr lang="en-CO"/>
              </a:defPPr>
              <a:lvl1pPr algn="ctr">
                <a:defRPr sz="1200">
                  <a:solidFill>
                    <a:srgbClr val="6D6E71"/>
                  </a:solidFill>
                  <a:latin typeface="Gotham Medium" panose="02000604030000020004" pitchFamily="2" charset="0"/>
                </a:defRPr>
              </a:lvl1pPr>
            </a:lstStyle>
            <a:p>
              <a:r>
                <a:rPr lang="es-ES_tradnl" sz="1100" dirty="0"/>
                <a:t>División de Estudios Y Evaluaciones</a:t>
              </a:r>
            </a:p>
          </p:txBody>
        </p:sp>
        <p:cxnSp>
          <p:nvCxnSpPr>
            <p:cNvPr id="139" name="Conector recto 138">
              <a:extLst>
                <a:ext uri="{FF2B5EF4-FFF2-40B4-BE49-F238E27FC236}">
                  <a16:creationId xmlns:a16="http://schemas.microsoft.com/office/drawing/2014/main" id="{7CE021E2-674F-4F4B-BAA1-DE282389C306}"/>
                </a:ext>
              </a:extLst>
            </p:cNvPr>
            <p:cNvCxnSpPr>
              <a:cxnSpLocks/>
            </p:cNvCxnSpPr>
            <p:nvPr/>
          </p:nvCxnSpPr>
          <p:spPr>
            <a:xfrm>
              <a:off x="1323060" y="3220756"/>
              <a:ext cx="0" cy="1620000"/>
            </a:xfrm>
            <a:prstGeom prst="line">
              <a:avLst/>
            </a:prstGeom>
            <a:ln w="19050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cto de flecha 139">
              <a:extLst>
                <a:ext uri="{FF2B5EF4-FFF2-40B4-BE49-F238E27FC236}">
                  <a16:creationId xmlns:a16="http://schemas.microsoft.com/office/drawing/2014/main" id="{96BE3FCC-4D60-4FF6-B70B-AC0CD9022CA0}"/>
                </a:ext>
              </a:extLst>
            </p:cNvPr>
            <p:cNvCxnSpPr>
              <a:cxnSpLocks/>
            </p:cNvCxnSpPr>
            <p:nvPr/>
          </p:nvCxnSpPr>
          <p:spPr>
            <a:xfrm>
              <a:off x="1354590" y="3927353"/>
              <a:ext cx="425034" cy="0"/>
            </a:xfrm>
            <a:prstGeom prst="straightConnector1">
              <a:avLst/>
            </a:prstGeom>
            <a:ln w="19050">
              <a:solidFill>
                <a:srgbClr val="F6C04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ector recto de flecha 140">
              <a:extLst>
                <a:ext uri="{FF2B5EF4-FFF2-40B4-BE49-F238E27FC236}">
                  <a16:creationId xmlns:a16="http://schemas.microsoft.com/office/drawing/2014/main" id="{5A4DA17C-1557-4A1A-B2FD-D995F7EDEF6A}"/>
                </a:ext>
              </a:extLst>
            </p:cNvPr>
            <p:cNvCxnSpPr>
              <a:cxnSpLocks/>
            </p:cNvCxnSpPr>
            <p:nvPr/>
          </p:nvCxnSpPr>
          <p:spPr>
            <a:xfrm>
              <a:off x="1330206" y="4857071"/>
              <a:ext cx="425034" cy="0"/>
            </a:xfrm>
            <a:prstGeom prst="straightConnector1">
              <a:avLst/>
            </a:prstGeom>
            <a:ln w="19050">
              <a:solidFill>
                <a:srgbClr val="F6C04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4" name="Picture 178">
            <a:extLst>
              <a:ext uri="{FF2B5EF4-FFF2-40B4-BE49-F238E27FC236}">
                <a16:creationId xmlns:a16="http://schemas.microsoft.com/office/drawing/2014/main" id="{F2E0C10B-D14A-477F-84B9-52B9D4CE6325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400" y="133200"/>
            <a:ext cx="5324400" cy="1029600"/>
          </a:xfrm>
          <a:prstGeom prst="rect">
            <a:avLst/>
          </a:prstGeom>
        </p:spPr>
      </p:pic>
      <p:grpSp>
        <p:nvGrpSpPr>
          <p:cNvPr id="75" name="Grupo 74">
            <a:extLst>
              <a:ext uri="{FF2B5EF4-FFF2-40B4-BE49-F238E27FC236}">
                <a16:creationId xmlns:a16="http://schemas.microsoft.com/office/drawing/2014/main" id="{B3AEB7FB-7106-4C51-8D3A-EF14EE56B93A}"/>
              </a:ext>
            </a:extLst>
          </p:cNvPr>
          <p:cNvGrpSpPr/>
          <p:nvPr/>
        </p:nvGrpSpPr>
        <p:grpSpPr>
          <a:xfrm>
            <a:off x="0" y="1175508"/>
            <a:ext cx="9988050" cy="816552"/>
            <a:chOff x="0" y="1175508"/>
            <a:chExt cx="9988050" cy="816552"/>
          </a:xfrm>
        </p:grpSpPr>
        <p:cxnSp>
          <p:nvCxnSpPr>
            <p:cNvPr id="76" name="Straight Connector 44">
              <a:extLst>
                <a:ext uri="{FF2B5EF4-FFF2-40B4-BE49-F238E27FC236}">
                  <a16:creationId xmlns:a16="http://schemas.microsoft.com/office/drawing/2014/main" id="{A3A84080-CF40-404E-BB90-E1631CCF7743}"/>
                </a:ext>
              </a:extLst>
            </p:cNvPr>
            <p:cNvCxnSpPr>
              <a:cxnSpLocks/>
            </p:cNvCxnSpPr>
            <p:nvPr/>
          </p:nvCxnSpPr>
          <p:spPr>
            <a:xfrm>
              <a:off x="1324841" y="1913222"/>
              <a:ext cx="8064000" cy="0"/>
            </a:xfrm>
            <a:prstGeom prst="line">
              <a:avLst/>
            </a:prstGeom>
            <a:ln w="19050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upo 76">
              <a:extLst>
                <a:ext uri="{FF2B5EF4-FFF2-40B4-BE49-F238E27FC236}">
                  <a16:creationId xmlns:a16="http://schemas.microsoft.com/office/drawing/2014/main" id="{B5D31E37-F627-463B-88A8-8A88F5648662}"/>
                </a:ext>
              </a:extLst>
            </p:cNvPr>
            <p:cNvGrpSpPr/>
            <p:nvPr/>
          </p:nvGrpSpPr>
          <p:grpSpPr>
            <a:xfrm>
              <a:off x="0" y="1175508"/>
              <a:ext cx="9988050" cy="816552"/>
              <a:chOff x="0" y="1175508"/>
              <a:chExt cx="9988050" cy="816552"/>
            </a:xfrm>
          </p:grpSpPr>
          <p:sp>
            <p:nvSpPr>
              <p:cNvPr id="79" name="TextBox 17">
                <a:extLst>
                  <a:ext uri="{FF2B5EF4-FFF2-40B4-BE49-F238E27FC236}">
                    <a16:creationId xmlns:a16="http://schemas.microsoft.com/office/drawing/2014/main" id="{E1512748-85A6-4F71-8E06-5BAA1D38926B}"/>
                  </a:ext>
                </a:extLst>
              </p:cNvPr>
              <p:cNvSpPr txBox="1"/>
              <p:nvPr/>
            </p:nvSpPr>
            <p:spPr>
              <a:xfrm>
                <a:off x="1256749" y="1407285"/>
                <a:ext cx="87313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3200" b="1" dirty="0">
                    <a:solidFill>
                      <a:srgbClr val="00AEEF"/>
                    </a:solidFill>
                    <a:latin typeface="Filson Pro Book" panose="02000000000000000000" pitchFamily="2" charset="77"/>
                  </a:rPr>
                  <a:t>UNIDADES DE LA DIRECCIÓN EJECUTIVA</a:t>
                </a:r>
              </a:p>
            </p:txBody>
          </p:sp>
          <p:grpSp>
            <p:nvGrpSpPr>
              <p:cNvPr id="78" name="Grupo 77">
                <a:extLst>
                  <a:ext uri="{FF2B5EF4-FFF2-40B4-BE49-F238E27FC236}">
                    <a16:creationId xmlns:a16="http://schemas.microsoft.com/office/drawing/2014/main" id="{63D382B2-5F68-4F40-BBC2-E9E62237BCE8}"/>
                  </a:ext>
                </a:extLst>
              </p:cNvPr>
              <p:cNvGrpSpPr/>
              <p:nvPr/>
            </p:nvGrpSpPr>
            <p:grpSpPr>
              <a:xfrm>
                <a:off x="0" y="1175508"/>
                <a:ext cx="1196175" cy="769441"/>
                <a:chOff x="0" y="1147277"/>
                <a:chExt cx="1196175" cy="769441"/>
              </a:xfrm>
            </p:grpSpPr>
            <p:grpSp>
              <p:nvGrpSpPr>
                <p:cNvPr id="80" name="Grupo 79">
                  <a:extLst>
                    <a:ext uri="{FF2B5EF4-FFF2-40B4-BE49-F238E27FC236}">
                      <a16:creationId xmlns:a16="http://schemas.microsoft.com/office/drawing/2014/main" id="{D2B4789B-DFD2-40B6-A6D2-CFAF3C3832AE}"/>
                    </a:ext>
                  </a:extLst>
                </p:cNvPr>
                <p:cNvGrpSpPr/>
                <p:nvPr/>
              </p:nvGrpSpPr>
              <p:grpSpPr>
                <a:xfrm>
                  <a:off x="1095375" y="1163241"/>
                  <a:ext cx="100800" cy="728756"/>
                  <a:chOff x="1095375" y="1163241"/>
                  <a:chExt cx="100800" cy="728756"/>
                </a:xfrm>
              </p:grpSpPr>
              <p:sp>
                <p:nvSpPr>
                  <p:cNvPr id="87" name="Rectangle 39">
                    <a:extLst>
                      <a:ext uri="{FF2B5EF4-FFF2-40B4-BE49-F238E27FC236}">
                        <a16:creationId xmlns:a16="http://schemas.microsoft.com/office/drawing/2014/main" id="{2BD7439A-F371-4CC0-88DC-1CD404E48B0C}"/>
                      </a:ext>
                    </a:extLst>
                  </p:cNvPr>
                  <p:cNvSpPr/>
                  <p:nvPr/>
                </p:nvSpPr>
                <p:spPr>
                  <a:xfrm>
                    <a:off x="1095375" y="1163241"/>
                    <a:ext cx="100800" cy="154384"/>
                  </a:xfrm>
                  <a:prstGeom prst="rect">
                    <a:avLst/>
                  </a:prstGeom>
                  <a:solidFill>
                    <a:srgbClr val="002A41"/>
                  </a:solidFill>
                  <a:ln>
                    <a:solidFill>
                      <a:srgbClr val="002A4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  <p:sp>
                <p:nvSpPr>
                  <p:cNvPr id="88" name="Rectangle 40">
                    <a:extLst>
                      <a:ext uri="{FF2B5EF4-FFF2-40B4-BE49-F238E27FC236}">
                        <a16:creationId xmlns:a16="http://schemas.microsoft.com/office/drawing/2014/main" id="{5F46DE66-35CD-46DC-80E3-47363919A336}"/>
                      </a:ext>
                    </a:extLst>
                  </p:cNvPr>
                  <p:cNvSpPr/>
                  <p:nvPr/>
                </p:nvSpPr>
                <p:spPr>
                  <a:xfrm>
                    <a:off x="1095375" y="1317624"/>
                    <a:ext cx="100800" cy="574373"/>
                  </a:xfrm>
                  <a:prstGeom prst="rect">
                    <a:avLst/>
                  </a:prstGeom>
                  <a:solidFill>
                    <a:srgbClr val="00AEEF"/>
                  </a:solidFill>
                  <a:ln>
                    <a:solidFill>
                      <a:srgbClr val="00AEE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</p:grpSp>
            <p:grpSp>
              <p:nvGrpSpPr>
                <p:cNvPr id="81" name="Grupo 80">
                  <a:extLst>
                    <a:ext uri="{FF2B5EF4-FFF2-40B4-BE49-F238E27FC236}">
                      <a16:creationId xmlns:a16="http://schemas.microsoft.com/office/drawing/2014/main" id="{E117ECD3-DDF7-497B-9823-2888C1AFF759}"/>
                    </a:ext>
                  </a:extLst>
                </p:cNvPr>
                <p:cNvGrpSpPr/>
                <p:nvPr/>
              </p:nvGrpSpPr>
              <p:grpSpPr>
                <a:xfrm>
                  <a:off x="0" y="1147277"/>
                  <a:ext cx="1109591" cy="769441"/>
                  <a:chOff x="0" y="1147277"/>
                  <a:chExt cx="1109591" cy="769441"/>
                </a:xfrm>
              </p:grpSpPr>
              <p:grpSp>
                <p:nvGrpSpPr>
                  <p:cNvPr id="82" name="Grupo 81">
                    <a:extLst>
                      <a:ext uri="{FF2B5EF4-FFF2-40B4-BE49-F238E27FC236}">
                        <a16:creationId xmlns:a16="http://schemas.microsoft.com/office/drawing/2014/main" id="{0F479C32-C20D-453B-97D7-E573DFB94675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1171998"/>
                    <a:ext cx="995082" cy="721112"/>
                    <a:chOff x="0" y="1171998"/>
                    <a:chExt cx="995082" cy="721112"/>
                  </a:xfrm>
                </p:grpSpPr>
                <p:sp>
                  <p:nvSpPr>
                    <p:cNvPr id="84" name="Rectangle 43">
                      <a:extLst>
                        <a:ext uri="{FF2B5EF4-FFF2-40B4-BE49-F238E27FC236}">
                          <a16:creationId xmlns:a16="http://schemas.microsoft.com/office/drawing/2014/main" id="{2D2E7647-170F-463A-9B44-0C06DA3F79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1710" y="1171998"/>
                      <a:ext cx="753372" cy="720000"/>
                    </a:xfrm>
                    <a:prstGeom prst="rect">
                      <a:avLst/>
                    </a:prstGeom>
                    <a:solidFill>
                      <a:srgbClr val="F6C042"/>
                    </a:solidFill>
                    <a:ln>
                      <a:solidFill>
                        <a:srgbClr val="F6C04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_tradnl"/>
                    </a:p>
                  </p:txBody>
                </p:sp>
                <p:sp>
                  <p:nvSpPr>
                    <p:cNvPr id="85" name="Rectangle 42">
                      <a:extLst>
                        <a:ext uri="{FF2B5EF4-FFF2-40B4-BE49-F238E27FC236}">
                          <a16:creationId xmlns:a16="http://schemas.microsoft.com/office/drawing/2014/main" id="{B93807CA-BBEE-4DEA-8AF6-91CDB41EC2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1173110"/>
                      <a:ext cx="238360" cy="720000"/>
                    </a:xfrm>
                    <a:prstGeom prst="rect">
                      <a:avLst/>
                    </a:prstGeom>
                    <a:solidFill>
                      <a:srgbClr val="FBE57A"/>
                    </a:solidFill>
                    <a:ln>
                      <a:solidFill>
                        <a:srgbClr val="FBE57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_tradnl"/>
                    </a:p>
                  </p:txBody>
                </p:sp>
              </p:grpSp>
              <p:sp>
                <p:nvSpPr>
                  <p:cNvPr id="83" name="TextBox 45">
                    <a:extLst>
                      <a:ext uri="{FF2B5EF4-FFF2-40B4-BE49-F238E27FC236}">
                        <a16:creationId xmlns:a16="http://schemas.microsoft.com/office/drawing/2014/main" id="{A4BF9F14-5186-4C5E-9301-63078A84F967}"/>
                      </a:ext>
                    </a:extLst>
                  </p:cNvPr>
                  <p:cNvSpPr txBox="1"/>
                  <p:nvPr/>
                </p:nvSpPr>
                <p:spPr>
                  <a:xfrm>
                    <a:off x="145866" y="1147277"/>
                    <a:ext cx="963725" cy="76944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s-ES_tradnl" sz="4400" b="1" dirty="0">
                        <a:solidFill>
                          <a:schemeClr val="bg1"/>
                        </a:solidFill>
                        <a:latin typeface="Filson Pro Book" panose="02000000000000000000" pitchFamily="2" charset="77"/>
                      </a:rPr>
                      <a:t>04</a:t>
                    </a:r>
                  </a:p>
                </p:txBody>
              </p:sp>
            </p:grpSp>
          </p:grpSp>
        </p:grpSp>
      </p:grpSp>
      <p:grpSp>
        <p:nvGrpSpPr>
          <p:cNvPr id="209" name="Grupo 208">
            <a:extLst>
              <a:ext uri="{FF2B5EF4-FFF2-40B4-BE49-F238E27FC236}">
                <a16:creationId xmlns:a16="http://schemas.microsoft.com/office/drawing/2014/main" id="{243AF600-9736-434E-A486-B82ED27A808F}"/>
              </a:ext>
            </a:extLst>
          </p:cNvPr>
          <p:cNvGrpSpPr/>
          <p:nvPr/>
        </p:nvGrpSpPr>
        <p:grpSpPr>
          <a:xfrm>
            <a:off x="4647988" y="2719097"/>
            <a:ext cx="1271816" cy="3107713"/>
            <a:chOff x="5226197" y="2806111"/>
            <a:chExt cx="1271816" cy="3107713"/>
          </a:xfrm>
        </p:grpSpPr>
        <p:cxnSp>
          <p:nvCxnSpPr>
            <p:cNvPr id="210" name="Straight Connector 65">
              <a:extLst>
                <a:ext uri="{FF2B5EF4-FFF2-40B4-BE49-F238E27FC236}">
                  <a16:creationId xmlns:a16="http://schemas.microsoft.com/office/drawing/2014/main" id="{6171DC21-D9BB-4971-9A99-A8C6B916D0A0}"/>
                </a:ext>
              </a:extLst>
            </p:cNvPr>
            <p:cNvCxnSpPr>
              <a:cxnSpLocks/>
            </p:cNvCxnSpPr>
            <p:nvPr/>
          </p:nvCxnSpPr>
          <p:spPr>
            <a:xfrm>
              <a:off x="5269747" y="2889824"/>
              <a:ext cx="0" cy="3024000"/>
            </a:xfrm>
            <a:prstGeom prst="line">
              <a:avLst/>
            </a:prstGeom>
            <a:ln w="57150" cap="rnd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TextBox 22">
              <a:extLst>
                <a:ext uri="{FF2B5EF4-FFF2-40B4-BE49-F238E27FC236}">
                  <a16:creationId xmlns:a16="http://schemas.microsoft.com/office/drawing/2014/main" id="{122B5E1F-248C-4F72-8AD8-D64E00CD53E9}"/>
                </a:ext>
              </a:extLst>
            </p:cNvPr>
            <p:cNvSpPr txBox="1"/>
            <p:nvPr/>
          </p:nvSpPr>
          <p:spPr>
            <a:xfrm>
              <a:off x="5334194" y="2806111"/>
              <a:ext cx="11638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O" sz="1400" dirty="0">
                  <a:solidFill>
                    <a:srgbClr val="004960"/>
                  </a:solidFill>
                  <a:latin typeface="Gotham Book" panose="02000604040000020004" pitchFamily="2" charset="0"/>
                  <a:ea typeface="Calibri" panose="020F0502020204030204" pitchFamily="34" charset="0"/>
                </a:rPr>
                <a:t>Funciones</a:t>
              </a:r>
              <a:endParaRPr lang="es-MX" sz="1400" dirty="0">
                <a:latin typeface="Gotham Medium" panose="02000604030000020004" pitchFamily="2" charset="0"/>
              </a:endParaRPr>
            </a:p>
          </p:txBody>
        </p:sp>
        <p:grpSp>
          <p:nvGrpSpPr>
            <p:cNvPr id="212" name="Group 66">
              <a:extLst>
                <a:ext uri="{FF2B5EF4-FFF2-40B4-BE49-F238E27FC236}">
                  <a16:creationId xmlns:a16="http://schemas.microsoft.com/office/drawing/2014/main" id="{889DD9A3-DFA5-4BEF-AF6C-A3E55DFF3CC7}"/>
                </a:ext>
              </a:extLst>
            </p:cNvPr>
            <p:cNvGrpSpPr/>
            <p:nvPr/>
          </p:nvGrpSpPr>
          <p:grpSpPr>
            <a:xfrm>
              <a:off x="5226197" y="2918443"/>
              <a:ext cx="102678" cy="109440"/>
              <a:chOff x="4200892" y="4432105"/>
              <a:chExt cx="109440" cy="109440"/>
            </a:xfrm>
          </p:grpSpPr>
          <p:grpSp>
            <p:nvGrpSpPr>
              <p:cNvPr id="213" name="Group 67">
                <a:extLst>
                  <a:ext uri="{FF2B5EF4-FFF2-40B4-BE49-F238E27FC236}">
                    <a16:creationId xmlns:a16="http://schemas.microsoft.com/office/drawing/2014/main" id="{8D15C705-9FB7-4FA0-BD8A-34573FB31FB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4210817" y="4439517"/>
                <a:ext cx="89587" cy="90000"/>
                <a:chOff x="3994150" y="4504881"/>
                <a:chExt cx="108000" cy="108498"/>
              </a:xfrm>
            </p:grpSpPr>
            <p:sp>
              <p:nvSpPr>
                <p:cNvPr id="216" name="Pie 70">
                  <a:extLst>
                    <a:ext uri="{FF2B5EF4-FFF2-40B4-BE49-F238E27FC236}">
                      <a16:creationId xmlns:a16="http://schemas.microsoft.com/office/drawing/2014/main" id="{01FF0A70-B0EB-4952-99C9-299EE6D36AEF}"/>
                    </a:ext>
                  </a:extLst>
                </p:cNvPr>
                <p:cNvSpPr/>
                <p:nvPr/>
              </p:nvSpPr>
              <p:spPr>
                <a:xfrm>
                  <a:off x="3994150" y="4504881"/>
                  <a:ext cx="108000" cy="108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solidFill>
                  <a:srgbClr val="C2E6E4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7" name="Pie 71">
                  <a:extLst>
                    <a:ext uri="{FF2B5EF4-FFF2-40B4-BE49-F238E27FC236}">
                      <a16:creationId xmlns:a16="http://schemas.microsoft.com/office/drawing/2014/main" id="{0D3EC2DA-F0B5-4978-8877-38BDB8DC3162}"/>
                    </a:ext>
                  </a:extLst>
                </p:cNvPr>
                <p:cNvSpPr/>
                <p:nvPr/>
              </p:nvSpPr>
              <p:spPr>
                <a:xfrm rot="10800000">
                  <a:off x="3994150" y="4505379"/>
                  <a:ext cx="108000" cy="108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solidFill>
                  <a:srgbClr val="A0DADD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14" name="Arc 68">
                <a:extLst>
                  <a:ext uri="{FF2B5EF4-FFF2-40B4-BE49-F238E27FC236}">
                    <a16:creationId xmlns:a16="http://schemas.microsoft.com/office/drawing/2014/main" id="{23815026-9D3F-4C02-9667-23BE8C6DA2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00892" y="4432105"/>
                <a:ext cx="109440" cy="109440"/>
              </a:xfrm>
              <a:prstGeom prst="arc">
                <a:avLst>
                  <a:gd name="adj1" fmla="val 16200000"/>
                  <a:gd name="adj2" fmla="val 5562293"/>
                </a:avLst>
              </a:prstGeom>
              <a:ln w="28575">
                <a:solidFill>
                  <a:srgbClr val="00AE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215" name="Arc 69">
                <a:extLst>
                  <a:ext uri="{FF2B5EF4-FFF2-40B4-BE49-F238E27FC236}">
                    <a16:creationId xmlns:a16="http://schemas.microsoft.com/office/drawing/2014/main" id="{CE405448-D765-43CB-8408-8222C057CE7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200892" y="4432105"/>
                <a:ext cx="109440" cy="109440"/>
              </a:xfrm>
              <a:prstGeom prst="arc">
                <a:avLst>
                  <a:gd name="adj1" fmla="val 16200000"/>
                  <a:gd name="adj2" fmla="val 5562293"/>
                </a:avLst>
              </a:prstGeom>
              <a:ln w="28575">
                <a:solidFill>
                  <a:srgbClr val="0092C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</p:grpSp>
      </p:grpSp>
      <p:grpSp>
        <p:nvGrpSpPr>
          <p:cNvPr id="218" name="Grupo 217">
            <a:extLst>
              <a:ext uri="{FF2B5EF4-FFF2-40B4-BE49-F238E27FC236}">
                <a16:creationId xmlns:a16="http://schemas.microsoft.com/office/drawing/2014/main" id="{B74A3AEE-61C6-49AD-B6E9-A03743FCCB8E}"/>
              </a:ext>
            </a:extLst>
          </p:cNvPr>
          <p:cNvGrpSpPr/>
          <p:nvPr/>
        </p:nvGrpSpPr>
        <p:grpSpPr>
          <a:xfrm>
            <a:off x="804672" y="2711650"/>
            <a:ext cx="1271816" cy="307777"/>
            <a:chOff x="804672" y="2821378"/>
            <a:chExt cx="1271816" cy="307777"/>
          </a:xfrm>
        </p:grpSpPr>
        <p:cxnSp>
          <p:nvCxnSpPr>
            <p:cNvPr id="219" name="Straight Connector 65">
              <a:extLst>
                <a:ext uri="{FF2B5EF4-FFF2-40B4-BE49-F238E27FC236}">
                  <a16:creationId xmlns:a16="http://schemas.microsoft.com/office/drawing/2014/main" id="{0D121D9C-F8DD-452C-9940-F7E5BD8E2514}"/>
                </a:ext>
              </a:extLst>
            </p:cNvPr>
            <p:cNvCxnSpPr>
              <a:cxnSpLocks/>
            </p:cNvCxnSpPr>
            <p:nvPr/>
          </p:nvCxnSpPr>
          <p:spPr>
            <a:xfrm>
              <a:off x="856010" y="2876496"/>
              <a:ext cx="0" cy="180000"/>
            </a:xfrm>
            <a:prstGeom prst="line">
              <a:avLst/>
            </a:prstGeom>
            <a:ln w="57150" cap="rnd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0" name="Grupo 219">
              <a:extLst>
                <a:ext uri="{FF2B5EF4-FFF2-40B4-BE49-F238E27FC236}">
                  <a16:creationId xmlns:a16="http://schemas.microsoft.com/office/drawing/2014/main" id="{F697A74A-0EE0-4CEE-A986-06A0C8B7819F}"/>
                </a:ext>
              </a:extLst>
            </p:cNvPr>
            <p:cNvGrpSpPr/>
            <p:nvPr/>
          </p:nvGrpSpPr>
          <p:grpSpPr>
            <a:xfrm>
              <a:off x="804672" y="2821378"/>
              <a:ext cx="1271816" cy="307777"/>
              <a:chOff x="804672" y="2821378"/>
              <a:chExt cx="1271816" cy="307777"/>
            </a:xfrm>
          </p:grpSpPr>
          <p:sp>
            <p:nvSpPr>
              <p:cNvPr id="221" name="TextBox 22">
                <a:extLst>
                  <a:ext uri="{FF2B5EF4-FFF2-40B4-BE49-F238E27FC236}">
                    <a16:creationId xmlns:a16="http://schemas.microsoft.com/office/drawing/2014/main" id="{2B40EA50-CD48-448D-B9EE-1635E30ABF6E}"/>
                  </a:ext>
                </a:extLst>
              </p:cNvPr>
              <p:cNvSpPr txBox="1"/>
              <p:nvPr/>
            </p:nvSpPr>
            <p:spPr>
              <a:xfrm>
                <a:off x="912669" y="2821378"/>
                <a:ext cx="11638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CO" sz="1400" dirty="0">
                    <a:solidFill>
                      <a:srgbClr val="004960"/>
                    </a:solidFill>
                    <a:latin typeface="Gotham Book" panose="02000604040000020004" pitchFamily="2" charset="0"/>
                    <a:ea typeface="Calibri" panose="020F0502020204030204" pitchFamily="34" charset="0"/>
                  </a:rPr>
                  <a:t>Estructura</a:t>
                </a:r>
                <a:endParaRPr lang="es-MX" sz="1400" dirty="0">
                  <a:latin typeface="Gotham Medium" panose="02000604030000020004" pitchFamily="2" charset="0"/>
                </a:endParaRPr>
              </a:p>
            </p:txBody>
          </p:sp>
          <p:grpSp>
            <p:nvGrpSpPr>
              <p:cNvPr id="222" name="Group 66">
                <a:extLst>
                  <a:ext uri="{FF2B5EF4-FFF2-40B4-BE49-F238E27FC236}">
                    <a16:creationId xmlns:a16="http://schemas.microsoft.com/office/drawing/2014/main" id="{97DFD3B6-CE30-4CD0-8378-B282508CF59D}"/>
                  </a:ext>
                </a:extLst>
              </p:cNvPr>
              <p:cNvGrpSpPr/>
              <p:nvPr/>
            </p:nvGrpSpPr>
            <p:grpSpPr>
              <a:xfrm>
                <a:off x="804672" y="2921518"/>
                <a:ext cx="102678" cy="109440"/>
                <a:chOff x="4200892" y="4432105"/>
                <a:chExt cx="109440" cy="109440"/>
              </a:xfrm>
            </p:grpSpPr>
            <p:grpSp>
              <p:nvGrpSpPr>
                <p:cNvPr id="223" name="Group 67">
                  <a:extLst>
                    <a:ext uri="{FF2B5EF4-FFF2-40B4-BE49-F238E27FC236}">
                      <a16:creationId xmlns:a16="http://schemas.microsoft.com/office/drawing/2014/main" id="{00A8CD03-43E5-4DAD-BE81-7CB6466AA82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0800000">
                  <a:off x="4210817" y="4439517"/>
                  <a:ext cx="89587" cy="90000"/>
                  <a:chOff x="3994150" y="4504881"/>
                  <a:chExt cx="108000" cy="108498"/>
                </a:xfrm>
              </p:grpSpPr>
              <p:sp>
                <p:nvSpPr>
                  <p:cNvPr id="226" name="Pie 70">
                    <a:extLst>
                      <a:ext uri="{FF2B5EF4-FFF2-40B4-BE49-F238E27FC236}">
                        <a16:creationId xmlns:a16="http://schemas.microsoft.com/office/drawing/2014/main" id="{A3702B84-1BF8-4FF3-9A72-A8544AC75B97}"/>
                      </a:ext>
                    </a:extLst>
                  </p:cNvPr>
                  <p:cNvSpPr/>
                  <p:nvPr/>
                </p:nvSpPr>
                <p:spPr>
                  <a:xfrm>
                    <a:off x="3994150" y="4504881"/>
                    <a:ext cx="108000" cy="108000"/>
                  </a:xfrm>
                  <a:prstGeom prst="pie">
                    <a:avLst>
                      <a:gd name="adj1" fmla="val 5400000"/>
                      <a:gd name="adj2" fmla="val 16200000"/>
                    </a:avLst>
                  </a:prstGeom>
                  <a:solidFill>
                    <a:srgbClr val="C2E6E4"/>
                  </a:solidFill>
                  <a:ln w="254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7" name="Pie 71">
                    <a:extLst>
                      <a:ext uri="{FF2B5EF4-FFF2-40B4-BE49-F238E27FC236}">
                        <a16:creationId xmlns:a16="http://schemas.microsoft.com/office/drawing/2014/main" id="{323AB52F-7BD3-4AD8-A42B-5B4D920927B9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994150" y="4505379"/>
                    <a:ext cx="108000" cy="108000"/>
                  </a:xfrm>
                  <a:prstGeom prst="pie">
                    <a:avLst>
                      <a:gd name="adj1" fmla="val 5400000"/>
                      <a:gd name="adj2" fmla="val 16200000"/>
                    </a:avLst>
                  </a:prstGeom>
                  <a:solidFill>
                    <a:srgbClr val="A0DADD"/>
                  </a:solidFill>
                  <a:ln w="254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24" name="Arc 68">
                  <a:extLst>
                    <a:ext uri="{FF2B5EF4-FFF2-40B4-BE49-F238E27FC236}">
                      <a16:creationId xmlns:a16="http://schemas.microsoft.com/office/drawing/2014/main" id="{83103C3B-A6FF-4F52-9B9B-D0B81C0CEE4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00892" y="4432105"/>
                  <a:ext cx="109440" cy="109440"/>
                </a:xfrm>
                <a:prstGeom prst="arc">
                  <a:avLst>
                    <a:gd name="adj1" fmla="val 16200000"/>
                    <a:gd name="adj2" fmla="val 5562293"/>
                  </a:avLst>
                </a:prstGeom>
                <a:ln w="28575">
                  <a:solidFill>
                    <a:srgbClr val="00AEE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225" name="Arc 69">
                  <a:extLst>
                    <a:ext uri="{FF2B5EF4-FFF2-40B4-BE49-F238E27FC236}">
                      <a16:creationId xmlns:a16="http://schemas.microsoft.com/office/drawing/2014/main" id="{9C6A23D5-CF3E-41BD-A13D-299F74FB280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4200892" y="4432105"/>
                  <a:ext cx="109440" cy="109440"/>
                </a:xfrm>
                <a:prstGeom prst="arc">
                  <a:avLst>
                    <a:gd name="adj1" fmla="val 16200000"/>
                    <a:gd name="adj2" fmla="val 5562293"/>
                  </a:avLst>
                </a:prstGeom>
                <a:ln w="28575">
                  <a:solidFill>
                    <a:srgbClr val="0092C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</p:grpSp>
        </p:grpSp>
      </p:grpSp>
      <p:grpSp>
        <p:nvGrpSpPr>
          <p:cNvPr id="228" name="Group 66">
            <a:extLst>
              <a:ext uri="{FF2B5EF4-FFF2-40B4-BE49-F238E27FC236}">
                <a16:creationId xmlns:a16="http://schemas.microsoft.com/office/drawing/2014/main" id="{EA92BE1B-AF25-41AC-847B-865BFEEEC607}"/>
              </a:ext>
            </a:extLst>
          </p:cNvPr>
          <p:cNvGrpSpPr/>
          <p:nvPr/>
        </p:nvGrpSpPr>
        <p:grpSpPr>
          <a:xfrm>
            <a:off x="4979661" y="3168832"/>
            <a:ext cx="102678" cy="109440"/>
            <a:chOff x="4200892" y="4432105"/>
            <a:chExt cx="109440" cy="109440"/>
          </a:xfrm>
        </p:grpSpPr>
        <p:grpSp>
          <p:nvGrpSpPr>
            <p:cNvPr id="229" name="Group 67">
              <a:extLst>
                <a:ext uri="{FF2B5EF4-FFF2-40B4-BE49-F238E27FC236}">
                  <a16:creationId xmlns:a16="http://schemas.microsoft.com/office/drawing/2014/main" id="{E6FF1240-3E50-4DA6-B7E8-BBF9B375969C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232" name="Pie 70">
                <a:extLst>
                  <a:ext uri="{FF2B5EF4-FFF2-40B4-BE49-F238E27FC236}">
                    <a16:creationId xmlns:a16="http://schemas.microsoft.com/office/drawing/2014/main" id="{E519963F-749E-48CE-A1E3-572911BC269F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3" name="Pie 71">
                <a:extLst>
                  <a:ext uri="{FF2B5EF4-FFF2-40B4-BE49-F238E27FC236}">
                    <a16:creationId xmlns:a16="http://schemas.microsoft.com/office/drawing/2014/main" id="{67B73AC9-C739-4CA9-9A24-3F31EEC48DA4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0" name="Arc 68">
              <a:extLst>
                <a:ext uri="{FF2B5EF4-FFF2-40B4-BE49-F238E27FC236}">
                  <a16:creationId xmlns:a16="http://schemas.microsoft.com/office/drawing/2014/main" id="{A016A5DE-B278-4BE0-91D2-95E31322CE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31" name="Arc 69">
              <a:extLst>
                <a:ext uri="{FF2B5EF4-FFF2-40B4-BE49-F238E27FC236}">
                  <a16:creationId xmlns:a16="http://schemas.microsoft.com/office/drawing/2014/main" id="{2BFF1823-AB2C-474D-9729-E39263BF40F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234" name="Group 66">
            <a:extLst>
              <a:ext uri="{FF2B5EF4-FFF2-40B4-BE49-F238E27FC236}">
                <a16:creationId xmlns:a16="http://schemas.microsoft.com/office/drawing/2014/main" id="{2D8BDB23-12BD-486A-9A08-ABAA4F0D05C7}"/>
              </a:ext>
            </a:extLst>
          </p:cNvPr>
          <p:cNvGrpSpPr/>
          <p:nvPr/>
        </p:nvGrpSpPr>
        <p:grpSpPr>
          <a:xfrm>
            <a:off x="4988973" y="3721687"/>
            <a:ext cx="102678" cy="109440"/>
            <a:chOff x="4200892" y="4432105"/>
            <a:chExt cx="109440" cy="109440"/>
          </a:xfrm>
        </p:grpSpPr>
        <p:grpSp>
          <p:nvGrpSpPr>
            <p:cNvPr id="235" name="Group 67">
              <a:extLst>
                <a:ext uri="{FF2B5EF4-FFF2-40B4-BE49-F238E27FC236}">
                  <a16:creationId xmlns:a16="http://schemas.microsoft.com/office/drawing/2014/main" id="{74088724-F40A-4056-A390-E9EB1C4DF0F8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238" name="Pie 70">
                <a:extLst>
                  <a:ext uri="{FF2B5EF4-FFF2-40B4-BE49-F238E27FC236}">
                    <a16:creationId xmlns:a16="http://schemas.microsoft.com/office/drawing/2014/main" id="{1869727F-3176-46B5-94A1-CE48EA4AF59D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9" name="Pie 71">
                <a:extLst>
                  <a:ext uri="{FF2B5EF4-FFF2-40B4-BE49-F238E27FC236}">
                    <a16:creationId xmlns:a16="http://schemas.microsoft.com/office/drawing/2014/main" id="{F232F01B-1B61-405F-B043-6BEB2B944CE3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6" name="Arc 68">
              <a:extLst>
                <a:ext uri="{FF2B5EF4-FFF2-40B4-BE49-F238E27FC236}">
                  <a16:creationId xmlns:a16="http://schemas.microsoft.com/office/drawing/2014/main" id="{F7642907-A5C2-4023-B60F-4F9738676B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37" name="Arc 69">
              <a:extLst>
                <a:ext uri="{FF2B5EF4-FFF2-40B4-BE49-F238E27FC236}">
                  <a16:creationId xmlns:a16="http://schemas.microsoft.com/office/drawing/2014/main" id="{ADDFD3D2-C23C-4210-8598-D60BE058AA47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240" name="Group 66">
            <a:extLst>
              <a:ext uri="{FF2B5EF4-FFF2-40B4-BE49-F238E27FC236}">
                <a16:creationId xmlns:a16="http://schemas.microsoft.com/office/drawing/2014/main" id="{2B96FA40-2349-4C2F-9802-04F6EC9334E0}"/>
              </a:ext>
            </a:extLst>
          </p:cNvPr>
          <p:cNvGrpSpPr/>
          <p:nvPr/>
        </p:nvGrpSpPr>
        <p:grpSpPr>
          <a:xfrm>
            <a:off x="4993342" y="4255445"/>
            <a:ext cx="102678" cy="109440"/>
            <a:chOff x="4200892" y="4432105"/>
            <a:chExt cx="109440" cy="109440"/>
          </a:xfrm>
        </p:grpSpPr>
        <p:grpSp>
          <p:nvGrpSpPr>
            <p:cNvPr id="241" name="Group 67">
              <a:extLst>
                <a:ext uri="{FF2B5EF4-FFF2-40B4-BE49-F238E27FC236}">
                  <a16:creationId xmlns:a16="http://schemas.microsoft.com/office/drawing/2014/main" id="{D66661C0-645A-4F80-A278-20406AB2D55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244" name="Pie 70">
                <a:extLst>
                  <a:ext uri="{FF2B5EF4-FFF2-40B4-BE49-F238E27FC236}">
                    <a16:creationId xmlns:a16="http://schemas.microsoft.com/office/drawing/2014/main" id="{36EC993E-BA6B-49E8-A1FB-2C39AC5964A7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5" name="Pie 71">
                <a:extLst>
                  <a:ext uri="{FF2B5EF4-FFF2-40B4-BE49-F238E27FC236}">
                    <a16:creationId xmlns:a16="http://schemas.microsoft.com/office/drawing/2014/main" id="{3D655919-15D6-4035-B2E4-6360E6284096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2" name="Arc 68">
              <a:extLst>
                <a:ext uri="{FF2B5EF4-FFF2-40B4-BE49-F238E27FC236}">
                  <a16:creationId xmlns:a16="http://schemas.microsoft.com/office/drawing/2014/main" id="{6391587B-B6C4-4BB8-87AA-B72206B9C7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43" name="Arc 69">
              <a:extLst>
                <a:ext uri="{FF2B5EF4-FFF2-40B4-BE49-F238E27FC236}">
                  <a16:creationId xmlns:a16="http://schemas.microsoft.com/office/drawing/2014/main" id="{3E53A5CD-BD3A-41F9-AE22-75578192C3DE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246" name="Group 66">
            <a:extLst>
              <a:ext uri="{FF2B5EF4-FFF2-40B4-BE49-F238E27FC236}">
                <a16:creationId xmlns:a16="http://schemas.microsoft.com/office/drawing/2014/main" id="{E3387B07-1E12-4E79-BECC-CE71FB3BB86C}"/>
              </a:ext>
            </a:extLst>
          </p:cNvPr>
          <p:cNvGrpSpPr/>
          <p:nvPr/>
        </p:nvGrpSpPr>
        <p:grpSpPr>
          <a:xfrm>
            <a:off x="4988299" y="4789202"/>
            <a:ext cx="102678" cy="109440"/>
            <a:chOff x="4200892" y="4432105"/>
            <a:chExt cx="109440" cy="109440"/>
          </a:xfrm>
        </p:grpSpPr>
        <p:grpSp>
          <p:nvGrpSpPr>
            <p:cNvPr id="247" name="Group 67">
              <a:extLst>
                <a:ext uri="{FF2B5EF4-FFF2-40B4-BE49-F238E27FC236}">
                  <a16:creationId xmlns:a16="http://schemas.microsoft.com/office/drawing/2014/main" id="{21E5B71D-15AB-4819-A5DD-16B6A555D7B3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250" name="Pie 70">
                <a:extLst>
                  <a:ext uri="{FF2B5EF4-FFF2-40B4-BE49-F238E27FC236}">
                    <a16:creationId xmlns:a16="http://schemas.microsoft.com/office/drawing/2014/main" id="{C63B3DEA-9749-4051-8468-2C65C6E27743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1" name="Pie 71">
                <a:extLst>
                  <a:ext uri="{FF2B5EF4-FFF2-40B4-BE49-F238E27FC236}">
                    <a16:creationId xmlns:a16="http://schemas.microsoft.com/office/drawing/2014/main" id="{60E4E0B5-1302-476B-BFBF-39E4390CB742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8" name="Arc 68">
              <a:extLst>
                <a:ext uri="{FF2B5EF4-FFF2-40B4-BE49-F238E27FC236}">
                  <a16:creationId xmlns:a16="http://schemas.microsoft.com/office/drawing/2014/main" id="{4E27557B-423F-488A-8A58-8C7645BF12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49" name="Arc 69">
              <a:extLst>
                <a:ext uri="{FF2B5EF4-FFF2-40B4-BE49-F238E27FC236}">
                  <a16:creationId xmlns:a16="http://schemas.microsoft.com/office/drawing/2014/main" id="{8E49FC2F-756D-4296-A4A5-EE715D7ED76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252" name="Group 66">
            <a:extLst>
              <a:ext uri="{FF2B5EF4-FFF2-40B4-BE49-F238E27FC236}">
                <a16:creationId xmlns:a16="http://schemas.microsoft.com/office/drawing/2014/main" id="{91D2216A-80DC-443D-A66D-E7F1A5E9481D}"/>
              </a:ext>
            </a:extLst>
          </p:cNvPr>
          <p:cNvGrpSpPr/>
          <p:nvPr/>
        </p:nvGrpSpPr>
        <p:grpSpPr>
          <a:xfrm>
            <a:off x="4982680" y="5355839"/>
            <a:ext cx="102678" cy="109440"/>
            <a:chOff x="4200892" y="4432105"/>
            <a:chExt cx="109440" cy="109440"/>
          </a:xfrm>
        </p:grpSpPr>
        <p:grpSp>
          <p:nvGrpSpPr>
            <p:cNvPr id="253" name="Group 67">
              <a:extLst>
                <a:ext uri="{FF2B5EF4-FFF2-40B4-BE49-F238E27FC236}">
                  <a16:creationId xmlns:a16="http://schemas.microsoft.com/office/drawing/2014/main" id="{8447F8EF-64A2-40D8-A148-71965681C5ED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256" name="Pie 70">
                <a:extLst>
                  <a:ext uri="{FF2B5EF4-FFF2-40B4-BE49-F238E27FC236}">
                    <a16:creationId xmlns:a16="http://schemas.microsoft.com/office/drawing/2014/main" id="{678C078D-FEEC-4795-A952-2C5EDDC7164A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7" name="Pie 71">
                <a:extLst>
                  <a:ext uri="{FF2B5EF4-FFF2-40B4-BE49-F238E27FC236}">
                    <a16:creationId xmlns:a16="http://schemas.microsoft.com/office/drawing/2014/main" id="{42D1A323-B44D-44FB-9FCC-44F584927022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54" name="Arc 68">
              <a:extLst>
                <a:ext uri="{FF2B5EF4-FFF2-40B4-BE49-F238E27FC236}">
                  <a16:creationId xmlns:a16="http://schemas.microsoft.com/office/drawing/2014/main" id="{DB195B49-9DD3-42CB-97F6-B4D59B5F56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55" name="Arc 69">
              <a:extLst>
                <a:ext uri="{FF2B5EF4-FFF2-40B4-BE49-F238E27FC236}">
                  <a16:creationId xmlns:a16="http://schemas.microsoft.com/office/drawing/2014/main" id="{E354F738-108A-4696-B602-357884F53D0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258" name="Group 66">
            <a:extLst>
              <a:ext uri="{FF2B5EF4-FFF2-40B4-BE49-F238E27FC236}">
                <a16:creationId xmlns:a16="http://schemas.microsoft.com/office/drawing/2014/main" id="{A26C0239-73B9-4338-941B-4250E61DF9CF}"/>
              </a:ext>
            </a:extLst>
          </p:cNvPr>
          <p:cNvGrpSpPr/>
          <p:nvPr/>
        </p:nvGrpSpPr>
        <p:grpSpPr>
          <a:xfrm>
            <a:off x="4988972" y="5717370"/>
            <a:ext cx="102678" cy="109440"/>
            <a:chOff x="4200892" y="4432105"/>
            <a:chExt cx="109440" cy="109440"/>
          </a:xfrm>
        </p:grpSpPr>
        <p:grpSp>
          <p:nvGrpSpPr>
            <p:cNvPr id="259" name="Group 67">
              <a:extLst>
                <a:ext uri="{FF2B5EF4-FFF2-40B4-BE49-F238E27FC236}">
                  <a16:creationId xmlns:a16="http://schemas.microsoft.com/office/drawing/2014/main" id="{7491630E-749C-4820-B4DC-3E616E04A573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262" name="Pie 70">
                <a:extLst>
                  <a:ext uri="{FF2B5EF4-FFF2-40B4-BE49-F238E27FC236}">
                    <a16:creationId xmlns:a16="http://schemas.microsoft.com/office/drawing/2014/main" id="{B0C87FD8-2F6E-47E1-8B72-B2DBFF0AF14B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3" name="Pie 71">
                <a:extLst>
                  <a:ext uri="{FF2B5EF4-FFF2-40B4-BE49-F238E27FC236}">
                    <a16:creationId xmlns:a16="http://schemas.microsoft.com/office/drawing/2014/main" id="{97AA72FA-1414-407C-8EE8-75052A0FF554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0" name="Arc 68">
              <a:extLst>
                <a:ext uri="{FF2B5EF4-FFF2-40B4-BE49-F238E27FC236}">
                  <a16:creationId xmlns:a16="http://schemas.microsoft.com/office/drawing/2014/main" id="{E6850AD2-EEDA-4AF7-A92A-385DD13954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61" name="Arc 69">
              <a:extLst>
                <a:ext uri="{FF2B5EF4-FFF2-40B4-BE49-F238E27FC236}">
                  <a16:creationId xmlns:a16="http://schemas.microsoft.com/office/drawing/2014/main" id="{3A296711-CB95-48BA-A574-F5F4DA24B90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</p:spTree>
    <p:extLst>
      <p:ext uri="{BB962C8B-B14F-4D97-AF65-F5344CB8AC3E}">
        <p14:creationId xmlns:p14="http://schemas.microsoft.com/office/powerpoint/2010/main" val="188722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Box 22">
            <a:extLst>
              <a:ext uri="{FF2B5EF4-FFF2-40B4-BE49-F238E27FC236}">
                <a16:creationId xmlns:a16="http://schemas.microsoft.com/office/drawing/2014/main" id="{E040E966-99F8-4CE6-98B7-2C540C22EA82}"/>
              </a:ext>
            </a:extLst>
          </p:cNvPr>
          <p:cNvSpPr txBox="1"/>
          <p:nvPr/>
        </p:nvSpPr>
        <p:spPr>
          <a:xfrm>
            <a:off x="5106348" y="3072476"/>
            <a:ext cx="590263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dirty="0">
                <a:latin typeface="Gotham Medium" panose="02000604030000020004" pitchFamily="2" charset="0"/>
              </a:rPr>
              <a:t>Diseñar, asesorar y coordinar políticas de Administración del Talento Humano y dirigir y verificar la implementación del </a:t>
            </a:r>
            <a:r>
              <a:rPr lang="es-MX" sz="1200" dirty="0" err="1">
                <a:latin typeface="Gotham Medium" panose="02000604030000020004" pitchFamily="2" charset="0"/>
              </a:rPr>
              <a:t>S.G.S.S.T</a:t>
            </a:r>
            <a:r>
              <a:rPr lang="es-MX" sz="1200" dirty="0">
                <a:latin typeface="Gotham Medium" panose="02000604030000020004" pitchFamily="2" charset="0"/>
              </a:rPr>
              <a:t>.</a:t>
            </a:r>
          </a:p>
          <a:p>
            <a:pPr algn="just"/>
            <a:endParaRPr lang="es-MX" sz="1200" dirty="0">
              <a:latin typeface="Gotham Medium" panose="02000604030000020004" pitchFamily="2" charset="0"/>
            </a:endParaRPr>
          </a:p>
          <a:p>
            <a:pPr algn="just"/>
            <a:r>
              <a:rPr lang="es-CO" sz="1200" dirty="0">
                <a:latin typeface="Gotham Medium" panose="02000604030000020004" pitchFamily="2" charset="0"/>
              </a:rPr>
              <a:t>Asesorar a la DEAJ en la ejecución de planes y programas referentes a la administración, registro y control de la planta de personal, régimen salarial y prestacional, bienestar, seguridad y salud en el trabajo</a:t>
            </a:r>
          </a:p>
          <a:p>
            <a:pPr algn="just"/>
            <a:endParaRPr lang="es-CO" sz="1200" dirty="0">
              <a:latin typeface="Gotham Medium" panose="02000604030000020004" pitchFamily="2" charset="0"/>
            </a:endParaRPr>
          </a:p>
          <a:p>
            <a:pPr algn="just"/>
            <a:r>
              <a:rPr lang="es-CO" sz="1200" dirty="0">
                <a:latin typeface="Gotham Medium" panose="02000604030000020004" pitchFamily="2" charset="0"/>
              </a:rPr>
              <a:t>Dirigir y vigilar el registro y control de la planta de personal, liquidación de nomina de los servidores de la Rama Judicial.</a:t>
            </a:r>
          </a:p>
          <a:p>
            <a:pPr algn="just"/>
            <a:endParaRPr lang="es-MX" sz="1200" dirty="0">
              <a:latin typeface="Gotham Medium" panose="02000604030000020004" pitchFamily="2" charset="0"/>
            </a:endParaRPr>
          </a:p>
          <a:p>
            <a:pPr algn="just"/>
            <a:r>
              <a:rPr lang="es-CO" sz="1200" dirty="0">
                <a:latin typeface="Gotham Medium" panose="02000604030000020004" pitchFamily="2" charset="0"/>
              </a:rPr>
              <a:t>Asesorar a las Direcciones Seccionales, unidades del Consejo Superior de la Judicatura y a la DEAJ en los temas de su competencia. </a:t>
            </a:r>
          </a:p>
          <a:p>
            <a:pPr algn="just"/>
            <a:endParaRPr lang="es-CO" sz="1200" dirty="0">
              <a:latin typeface="Gotham Medium" panose="02000604030000020004" pitchFamily="2" charset="0"/>
            </a:endParaRPr>
          </a:p>
          <a:p>
            <a:pPr algn="just"/>
            <a:r>
              <a:rPr lang="es-MX" sz="1200" dirty="0">
                <a:latin typeface="Gotham Medium" panose="02000604030000020004" pitchFamily="2" charset="0"/>
              </a:rPr>
              <a:t>Preparar los estudios técnicos de necesidad de adquisición de bienes y servicios de la Dependencia de conformidad con la normativa vigente.</a:t>
            </a:r>
          </a:p>
          <a:p>
            <a:pPr algn="just"/>
            <a:endParaRPr lang="es-MX" sz="1100" dirty="0">
              <a:latin typeface="Gotham Medium" panose="02000604030000020004" pitchFamily="2" charset="0"/>
            </a:endParaRPr>
          </a:p>
        </p:txBody>
      </p:sp>
      <p:pic>
        <p:nvPicPr>
          <p:cNvPr id="112" name="Picture 178">
            <a:extLst>
              <a:ext uri="{FF2B5EF4-FFF2-40B4-BE49-F238E27FC236}">
                <a16:creationId xmlns:a16="http://schemas.microsoft.com/office/drawing/2014/main" id="{B64E9AA3-AF72-4169-8869-6F2C6A62995E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400" y="133200"/>
            <a:ext cx="5324400" cy="1029600"/>
          </a:xfrm>
          <a:prstGeom prst="rect">
            <a:avLst/>
          </a:prstGeom>
        </p:spPr>
      </p:pic>
      <p:grpSp>
        <p:nvGrpSpPr>
          <p:cNvPr id="139" name="Grupo 138">
            <a:extLst>
              <a:ext uri="{FF2B5EF4-FFF2-40B4-BE49-F238E27FC236}">
                <a16:creationId xmlns:a16="http://schemas.microsoft.com/office/drawing/2014/main" id="{45B1133D-7B6D-45CE-826D-A918B19B6A3E}"/>
              </a:ext>
            </a:extLst>
          </p:cNvPr>
          <p:cNvGrpSpPr/>
          <p:nvPr/>
        </p:nvGrpSpPr>
        <p:grpSpPr>
          <a:xfrm>
            <a:off x="0" y="1189661"/>
            <a:ext cx="9818118" cy="802399"/>
            <a:chOff x="0" y="1163241"/>
            <a:chExt cx="9818118" cy="802399"/>
          </a:xfrm>
        </p:grpSpPr>
        <p:cxnSp>
          <p:nvCxnSpPr>
            <p:cNvPr id="141" name="Straight Connector 44">
              <a:extLst>
                <a:ext uri="{FF2B5EF4-FFF2-40B4-BE49-F238E27FC236}">
                  <a16:creationId xmlns:a16="http://schemas.microsoft.com/office/drawing/2014/main" id="{C86106E3-4087-4619-B54C-A42810BB3B83}"/>
                </a:ext>
              </a:extLst>
            </p:cNvPr>
            <p:cNvCxnSpPr>
              <a:cxnSpLocks/>
            </p:cNvCxnSpPr>
            <p:nvPr/>
          </p:nvCxnSpPr>
          <p:spPr>
            <a:xfrm>
              <a:off x="1324841" y="1886802"/>
              <a:ext cx="8280000" cy="0"/>
            </a:xfrm>
            <a:prstGeom prst="line">
              <a:avLst/>
            </a:prstGeom>
            <a:ln w="19050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2" name="Grupo 141">
              <a:extLst>
                <a:ext uri="{FF2B5EF4-FFF2-40B4-BE49-F238E27FC236}">
                  <a16:creationId xmlns:a16="http://schemas.microsoft.com/office/drawing/2014/main" id="{155F2CFB-6F24-4C0E-8294-14044EC5D246}"/>
                </a:ext>
              </a:extLst>
            </p:cNvPr>
            <p:cNvGrpSpPr/>
            <p:nvPr/>
          </p:nvGrpSpPr>
          <p:grpSpPr>
            <a:xfrm>
              <a:off x="0" y="1163241"/>
              <a:ext cx="9818118" cy="802399"/>
              <a:chOff x="0" y="1163241"/>
              <a:chExt cx="9818118" cy="802399"/>
            </a:xfrm>
          </p:grpSpPr>
          <p:grpSp>
            <p:nvGrpSpPr>
              <p:cNvPr id="143" name="Grupo 142">
                <a:extLst>
                  <a:ext uri="{FF2B5EF4-FFF2-40B4-BE49-F238E27FC236}">
                    <a16:creationId xmlns:a16="http://schemas.microsoft.com/office/drawing/2014/main" id="{C7C2BCF5-75FD-4CC2-AA05-96871DA26AAC}"/>
                  </a:ext>
                </a:extLst>
              </p:cNvPr>
              <p:cNvGrpSpPr/>
              <p:nvPr/>
            </p:nvGrpSpPr>
            <p:grpSpPr>
              <a:xfrm>
                <a:off x="0" y="1163241"/>
                <a:ext cx="9818118" cy="802399"/>
                <a:chOff x="0" y="1163241"/>
                <a:chExt cx="9818118" cy="802399"/>
              </a:xfrm>
            </p:grpSpPr>
            <p:sp>
              <p:nvSpPr>
                <p:cNvPr id="145" name="Rectangle 40">
                  <a:extLst>
                    <a:ext uri="{FF2B5EF4-FFF2-40B4-BE49-F238E27FC236}">
                      <a16:creationId xmlns:a16="http://schemas.microsoft.com/office/drawing/2014/main" id="{3CCECA75-EDF2-43D7-8093-DD2462E603B5}"/>
                    </a:ext>
                  </a:extLst>
                </p:cNvPr>
                <p:cNvSpPr/>
                <p:nvPr/>
              </p:nvSpPr>
              <p:spPr>
                <a:xfrm>
                  <a:off x="1095375" y="1163241"/>
                  <a:ext cx="100800" cy="154384"/>
                </a:xfrm>
                <a:prstGeom prst="rect">
                  <a:avLst/>
                </a:prstGeom>
                <a:solidFill>
                  <a:srgbClr val="EE7D2E"/>
                </a:solidFill>
                <a:ln>
                  <a:solidFill>
                    <a:srgbClr val="EE7D2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146" name="Rectangle 42">
                  <a:extLst>
                    <a:ext uri="{FF2B5EF4-FFF2-40B4-BE49-F238E27FC236}">
                      <a16:creationId xmlns:a16="http://schemas.microsoft.com/office/drawing/2014/main" id="{C21E30EC-CD50-419A-B342-2F1580DD3239}"/>
                    </a:ext>
                  </a:extLst>
                </p:cNvPr>
                <p:cNvSpPr/>
                <p:nvPr/>
              </p:nvSpPr>
              <p:spPr>
                <a:xfrm>
                  <a:off x="1095375" y="1317624"/>
                  <a:ext cx="100800" cy="574373"/>
                </a:xfrm>
                <a:prstGeom prst="rect">
                  <a:avLst/>
                </a:prstGeom>
                <a:solidFill>
                  <a:srgbClr val="F6C042"/>
                </a:solidFill>
                <a:ln>
                  <a:solidFill>
                    <a:srgbClr val="F6C04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148" name="Rectangle 38">
                  <a:extLst>
                    <a:ext uri="{FF2B5EF4-FFF2-40B4-BE49-F238E27FC236}">
                      <a16:creationId xmlns:a16="http://schemas.microsoft.com/office/drawing/2014/main" id="{A2A6EDFF-172C-4E7D-9271-D39E8C585EAE}"/>
                    </a:ext>
                  </a:extLst>
                </p:cNvPr>
                <p:cNvSpPr/>
                <p:nvPr/>
              </p:nvSpPr>
              <p:spPr>
                <a:xfrm>
                  <a:off x="0" y="1173110"/>
                  <a:ext cx="241710" cy="713692"/>
                </a:xfrm>
                <a:prstGeom prst="rect">
                  <a:avLst/>
                </a:prstGeom>
                <a:solidFill>
                  <a:srgbClr val="00AEEF"/>
                </a:solidFill>
                <a:ln>
                  <a:solidFill>
                    <a:srgbClr val="00AEE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149" name="Rectangle 39">
                  <a:extLst>
                    <a:ext uri="{FF2B5EF4-FFF2-40B4-BE49-F238E27FC236}">
                      <a16:creationId xmlns:a16="http://schemas.microsoft.com/office/drawing/2014/main" id="{9628A45F-0429-4DA5-8051-C4F9F60FF6EB}"/>
                    </a:ext>
                  </a:extLst>
                </p:cNvPr>
                <p:cNvSpPr/>
                <p:nvPr/>
              </p:nvSpPr>
              <p:spPr>
                <a:xfrm>
                  <a:off x="241710" y="1171998"/>
                  <a:ext cx="753372" cy="720000"/>
                </a:xfrm>
                <a:prstGeom prst="rect">
                  <a:avLst/>
                </a:prstGeom>
                <a:solidFill>
                  <a:srgbClr val="002A41"/>
                </a:solidFill>
                <a:ln>
                  <a:solidFill>
                    <a:srgbClr val="002A4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151" name="TextBox 17">
                  <a:extLst>
                    <a:ext uri="{FF2B5EF4-FFF2-40B4-BE49-F238E27FC236}">
                      <a16:creationId xmlns:a16="http://schemas.microsoft.com/office/drawing/2014/main" id="{0138F4FA-D1E2-421B-AD25-E866DB194641}"/>
                    </a:ext>
                  </a:extLst>
                </p:cNvPr>
                <p:cNvSpPr txBox="1"/>
                <p:nvPr/>
              </p:nvSpPr>
              <p:spPr>
                <a:xfrm>
                  <a:off x="1256749" y="1380865"/>
                  <a:ext cx="8561369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_tradnl" sz="3200" b="1" dirty="0">
                      <a:solidFill>
                        <a:srgbClr val="00AEEF"/>
                      </a:solidFill>
                      <a:latin typeface="Filson Pro Book" panose="02000000000000000000" pitchFamily="2" charset="77"/>
                    </a:rPr>
                    <a:t>UNIDADES DE LA DIRECCIÓN EJECUTIVA</a:t>
                  </a:r>
                </a:p>
              </p:txBody>
            </p:sp>
          </p:grpSp>
          <p:sp>
            <p:nvSpPr>
              <p:cNvPr id="144" name="TextBox 45">
                <a:extLst>
                  <a:ext uri="{FF2B5EF4-FFF2-40B4-BE49-F238E27FC236}">
                    <a16:creationId xmlns:a16="http://schemas.microsoft.com/office/drawing/2014/main" id="{8DA85A62-3053-4106-B9FA-0A4467C8E402}"/>
                  </a:ext>
                </a:extLst>
              </p:cNvPr>
              <p:cNvSpPr txBox="1"/>
              <p:nvPr/>
            </p:nvSpPr>
            <p:spPr>
              <a:xfrm>
                <a:off x="154944" y="1163241"/>
                <a:ext cx="96372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sz="4400" b="1" dirty="0">
                    <a:solidFill>
                      <a:schemeClr val="bg1"/>
                    </a:solidFill>
                    <a:latin typeface="Filson Pro Book" panose="02000000000000000000" pitchFamily="2" charset="77"/>
                  </a:rPr>
                  <a:t>04</a:t>
                </a:r>
              </a:p>
            </p:txBody>
          </p:sp>
        </p:grpSp>
      </p:grpSp>
      <p:grpSp>
        <p:nvGrpSpPr>
          <p:cNvPr id="169" name="Grupo 168">
            <a:extLst>
              <a:ext uri="{FF2B5EF4-FFF2-40B4-BE49-F238E27FC236}">
                <a16:creationId xmlns:a16="http://schemas.microsoft.com/office/drawing/2014/main" id="{52501C8D-75B3-453B-B592-9CD3F2376505}"/>
              </a:ext>
            </a:extLst>
          </p:cNvPr>
          <p:cNvGrpSpPr/>
          <p:nvPr/>
        </p:nvGrpSpPr>
        <p:grpSpPr>
          <a:xfrm>
            <a:off x="0" y="2252504"/>
            <a:ext cx="3738634" cy="307777"/>
            <a:chOff x="3175" y="2245226"/>
            <a:chExt cx="3738634" cy="307777"/>
          </a:xfrm>
        </p:grpSpPr>
        <p:sp>
          <p:nvSpPr>
            <p:cNvPr id="170" name="Rectangle 37">
              <a:extLst>
                <a:ext uri="{FF2B5EF4-FFF2-40B4-BE49-F238E27FC236}">
                  <a16:creationId xmlns:a16="http://schemas.microsoft.com/office/drawing/2014/main" id="{A0FEDBB3-054D-4987-AF39-EE010DB09ECF}"/>
                </a:ext>
              </a:extLst>
            </p:cNvPr>
            <p:cNvSpPr/>
            <p:nvPr/>
          </p:nvSpPr>
          <p:spPr>
            <a:xfrm>
              <a:off x="3175" y="2279394"/>
              <a:ext cx="241535" cy="239670"/>
            </a:xfrm>
            <a:prstGeom prst="rect">
              <a:avLst/>
            </a:prstGeom>
            <a:solidFill>
              <a:srgbClr val="6DCFF6"/>
            </a:solidFill>
            <a:ln>
              <a:solidFill>
                <a:srgbClr val="6DCF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71" name="Rectangle 38">
              <a:extLst>
                <a:ext uri="{FF2B5EF4-FFF2-40B4-BE49-F238E27FC236}">
                  <a16:creationId xmlns:a16="http://schemas.microsoft.com/office/drawing/2014/main" id="{201C301D-ACDF-4726-9452-A203D7AA3C43}"/>
                </a:ext>
              </a:extLst>
            </p:cNvPr>
            <p:cNvSpPr/>
            <p:nvPr/>
          </p:nvSpPr>
          <p:spPr>
            <a:xfrm>
              <a:off x="244708" y="2279394"/>
              <a:ext cx="3497101" cy="239863"/>
            </a:xfrm>
            <a:prstGeom prst="rect">
              <a:avLst/>
            </a:prstGeom>
            <a:solidFill>
              <a:srgbClr val="0092C8"/>
            </a:solidFill>
            <a:ln>
              <a:solidFill>
                <a:srgbClr val="0092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72" name="TextBox 39">
              <a:extLst>
                <a:ext uri="{FF2B5EF4-FFF2-40B4-BE49-F238E27FC236}">
                  <a16:creationId xmlns:a16="http://schemas.microsoft.com/office/drawing/2014/main" id="{B6AA737F-A5B0-491F-88E1-41E7CCAAF446}"/>
                </a:ext>
              </a:extLst>
            </p:cNvPr>
            <p:cNvSpPr txBox="1"/>
            <p:nvPr/>
          </p:nvSpPr>
          <p:spPr>
            <a:xfrm>
              <a:off x="191886" y="2245226"/>
              <a:ext cx="34971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>
                  <a:solidFill>
                    <a:schemeClr val="bg1"/>
                  </a:solidFill>
                  <a:latin typeface="Gotham Medium" panose="02000604030000020004" pitchFamily="2" charset="0"/>
                </a:rPr>
                <a:t>UNIDAD DE RECURSOS HUMANOS</a:t>
              </a: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CCD57B8C-4329-4FFA-8BDE-057558F34455}"/>
              </a:ext>
            </a:extLst>
          </p:cNvPr>
          <p:cNvGrpSpPr/>
          <p:nvPr/>
        </p:nvGrpSpPr>
        <p:grpSpPr>
          <a:xfrm>
            <a:off x="573903" y="3307144"/>
            <a:ext cx="3362849" cy="3026602"/>
            <a:chOff x="573903" y="3307144"/>
            <a:chExt cx="3362849" cy="3026602"/>
          </a:xfrm>
        </p:grpSpPr>
        <p:cxnSp>
          <p:nvCxnSpPr>
            <p:cNvPr id="150" name="Conector recto de flecha 149">
              <a:extLst>
                <a:ext uri="{FF2B5EF4-FFF2-40B4-BE49-F238E27FC236}">
                  <a16:creationId xmlns:a16="http://schemas.microsoft.com/office/drawing/2014/main" id="{75535B21-D1E1-4545-B997-C5917A6DB1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0308" y="3922748"/>
              <a:ext cx="0" cy="252000"/>
            </a:xfrm>
            <a:prstGeom prst="straightConnector1">
              <a:avLst/>
            </a:prstGeom>
            <a:ln w="19050">
              <a:solidFill>
                <a:srgbClr val="F6C04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>
              <a:extLst>
                <a:ext uri="{FF2B5EF4-FFF2-40B4-BE49-F238E27FC236}">
                  <a16:creationId xmlns:a16="http://schemas.microsoft.com/office/drawing/2014/main" id="{F3E48AE3-3C3C-4EBD-856A-39BA23E8E2B5}"/>
                </a:ext>
              </a:extLst>
            </p:cNvPr>
            <p:cNvCxnSpPr>
              <a:cxnSpLocks/>
            </p:cNvCxnSpPr>
            <p:nvPr/>
          </p:nvCxnSpPr>
          <p:spPr>
            <a:xfrm>
              <a:off x="1343324" y="3924962"/>
              <a:ext cx="0" cy="237594"/>
            </a:xfrm>
            <a:prstGeom prst="line">
              <a:avLst/>
            </a:prstGeom>
            <a:ln w="19050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AD248D60-31FE-42B2-BA80-E40967C23807}"/>
                </a:ext>
              </a:extLst>
            </p:cNvPr>
            <p:cNvGrpSpPr/>
            <p:nvPr/>
          </p:nvGrpSpPr>
          <p:grpSpPr>
            <a:xfrm>
              <a:off x="573903" y="3307144"/>
              <a:ext cx="3362849" cy="3026602"/>
              <a:chOff x="573903" y="3307144"/>
              <a:chExt cx="3362849" cy="3026602"/>
            </a:xfrm>
          </p:grpSpPr>
          <p:grpSp>
            <p:nvGrpSpPr>
              <p:cNvPr id="2" name="Grupo 1">
                <a:extLst>
                  <a:ext uri="{FF2B5EF4-FFF2-40B4-BE49-F238E27FC236}">
                    <a16:creationId xmlns:a16="http://schemas.microsoft.com/office/drawing/2014/main" id="{5E54AF35-96B4-4B13-BA5E-274793062E3B}"/>
                  </a:ext>
                </a:extLst>
              </p:cNvPr>
              <p:cNvGrpSpPr/>
              <p:nvPr/>
            </p:nvGrpSpPr>
            <p:grpSpPr>
              <a:xfrm>
                <a:off x="1324841" y="4657814"/>
                <a:ext cx="2611911" cy="1675932"/>
                <a:chOff x="1449998" y="4657814"/>
                <a:chExt cx="2611911" cy="1675932"/>
              </a:xfrm>
            </p:grpSpPr>
            <p:cxnSp>
              <p:nvCxnSpPr>
                <p:cNvPr id="92" name="Conector recto 91">
                  <a:extLst>
                    <a:ext uri="{FF2B5EF4-FFF2-40B4-BE49-F238E27FC236}">
                      <a16:creationId xmlns:a16="http://schemas.microsoft.com/office/drawing/2014/main" id="{5D85FDBD-27CD-401C-B4F4-04D06AB732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449998" y="4657814"/>
                  <a:ext cx="0" cy="1548000"/>
                </a:xfrm>
                <a:prstGeom prst="line">
                  <a:avLst/>
                </a:prstGeom>
                <a:ln w="19050">
                  <a:solidFill>
                    <a:srgbClr val="F6C04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TextBox 39">
                  <a:extLst>
                    <a:ext uri="{FF2B5EF4-FFF2-40B4-BE49-F238E27FC236}">
                      <a16:creationId xmlns:a16="http://schemas.microsoft.com/office/drawing/2014/main" id="{5BE6F53B-0061-4296-AB11-62CA025BEA94}"/>
                    </a:ext>
                  </a:extLst>
                </p:cNvPr>
                <p:cNvSpPr txBox="1"/>
                <p:nvPr/>
              </p:nvSpPr>
              <p:spPr>
                <a:xfrm>
                  <a:off x="1829909" y="4814748"/>
                  <a:ext cx="2232000" cy="430887"/>
                </a:xfrm>
                <a:prstGeom prst="rect">
                  <a:avLst/>
                </a:prstGeom>
                <a:noFill/>
                <a:ln w="19050">
                  <a:solidFill>
                    <a:srgbClr val="00AEEF"/>
                  </a:solidFill>
                  <a:prstDash val="sysDot"/>
                </a:ln>
              </p:spPr>
              <p:txBody>
                <a:bodyPr wrap="square" rtlCol="0" anchor="ctr">
                  <a:spAutoFit/>
                </a:bodyPr>
                <a:lstStyle>
                  <a:defPPr>
                    <a:defRPr lang="en-CO"/>
                  </a:defPPr>
                  <a:lvl1pPr algn="ctr">
                    <a:defRPr sz="1200">
                      <a:solidFill>
                        <a:srgbClr val="6D6E71"/>
                      </a:solidFill>
                      <a:latin typeface="Gotham Medium" panose="02000604030000020004" pitchFamily="2" charset="0"/>
                    </a:defRPr>
                  </a:lvl1pPr>
                </a:lstStyle>
                <a:p>
                  <a:r>
                    <a:rPr lang="es-ES_tradnl" sz="1100" dirty="0"/>
                    <a:t>Sección  Prestaciones Sociales</a:t>
                  </a:r>
                </a:p>
              </p:txBody>
            </p:sp>
            <p:cxnSp>
              <p:nvCxnSpPr>
                <p:cNvPr id="125" name="Conector recto de flecha 124">
                  <a:extLst>
                    <a:ext uri="{FF2B5EF4-FFF2-40B4-BE49-F238E27FC236}">
                      <a16:creationId xmlns:a16="http://schemas.microsoft.com/office/drawing/2014/main" id="{A68FD833-701A-461B-AB12-B8EA52B94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54794" y="5005756"/>
                  <a:ext cx="288000" cy="0"/>
                </a:xfrm>
                <a:prstGeom prst="straightConnector1">
                  <a:avLst/>
                </a:prstGeom>
                <a:ln w="19050">
                  <a:solidFill>
                    <a:srgbClr val="F6C04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TextBox 39">
                  <a:extLst>
                    <a:ext uri="{FF2B5EF4-FFF2-40B4-BE49-F238E27FC236}">
                      <a16:creationId xmlns:a16="http://schemas.microsoft.com/office/drawing/2014/main" id="{743005AA-BB53-4A94-8362-DA43DD6BA5E9}"/>
                    </a:ext>
                  </a:extLst>
                </p:cNvPr>
                <p:cNvSpPr txBox="1"/>
                <p:nvPr/>
              </p:nvSpPr>
              <p:spPr>
                <a:xfrm>
                  <a:off x="1823592" y="5310235"/>
                  <a:ext cx="1987389" cy="600164"/>
                </a:xfrm>
                <a:prstGeom prst="rect">
                  <a:avLst/>
                </a:prstGeom>
                <a:noFill/>
                <a:ln w="19050">
                  <a:solidFill>
                    <a:srgbClr val="00AEEF"/>
                  </a:solidFill>
                  <a:prstDash val="sysDot"/>
                </a:ln>
              </p:spPr>
              <p:txBody>
                <a:bodyPr wrap="square" rtlCol="0" anchor="ctr">
                  <a:spAutoFit/>
                </a:bodyPr>
                <a:lstStyle>
                  <a:defPPr>
                    <a:defRPr lang="en-CO"/>
                  </a:defPPr>
                  <a:lvl1pPr algn="ctr">
                    <a:defRPr sz="1200">
                      <a:solidFill>
                        <a:srgbClr val="6D6E71"/>
                      </a:solidFill>
                      <a:latin typeface="Gotham Medium" panose="02000604030000020004" pitchFamily="2" charset="0"/>
                    </a:defRPr>
                  </a:lvl1pPr>
                </a:lstStyle>
                <a:p>
                  <a:r>
                    <a:rPr lang="es-ES_tradnl" sz="1100" dirty="0"/>
                    <a:t>Grupo de Registro Y Control de Historias Laborales</a:t>
                  </a:r>
                </a:p>
              </p:txBody>
            </p:sp>
            <p:cxnSp>
              <p:nvCxnSpPr>
                <p:cNvPr id="126" name="Conector recto de flecha 125">
                  <a:extLst>
                    <a:ext uri="{FF2B5EF4-FFF2-40B4-BE49-F238E27FC236}">
                      <a16:creationId xmlns:a16="http://schemas.microsoft.com/office/drawing/2014/main" id="{DA835F78-71B0-4785-AFA4-0B43C89406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68481" y="5608055"/>
                  <a:ext cx="288000" cy="0"/>
                </a:xfrm>
                <a:prstGeom prst="straightConnector1">
                  <a:avLst/>
                </a:prstGeom>
                <a:ln w="19050">
                  <a:solidFill>
                    <a:srgbClr val="F6C04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TextBox 39">
                  <a:extLst>
                    <a:ext uri="{FF2B5EF4-FFF2-40B4-BE49-F238E27FC236}">
                      <a16:creationId xmlns:a16="http://schemas.microsoft.com/office/drawing/2014/main" id="{4EC37CAB-FE39-40AF-9A79-5923B20A4592}"/>
                    </a:ext>
                  </a:extLst>
                </p:cNvPr>
                <p:cNvSpPr txBox="1"/>
                <p:nvPr/>
              </p:nvSpPr>
              <p:spPr>
                <a:xfrm>
                  <a:off x="1823592" y="6072136"/>
                  <a:ext cx="1435634" cy="261610"/>
                </a:xfrm>
                <a:prstGeom prst="rect">
                  <a:avLst/>
                </a:prstGeom>
                <a:noFill/>
                <a:ln w="19050">
                  <a:solidFill>
                    <a:srgbClr val="00AEEF"/>
                  </a:solidFill>
                  <a:prstDash val="sysDot"/>
                </a:ln>
              </p:spPr>
              <p:txBody>
                <a:bodyPr wrap="square" rtlCol="0" anchor="ctr">
                  <a:spAutoFit/>
                </a:bodyPr>
                <a:lstStyle>
                  <a:defPPr>
                    <a:defRPr lang="en-CO"/>
                  </a:defPPr>
                  <a:lvl1pPr algn="ctr">
                    <a:defRPr sz="1200">
                      <a:solidFill>
                        <a:srgbClr val="6D6E71"/>
                      </a:solidFill>
                      <a:latin typeface="Gotham Medium" panose="02000604030000020004" pitchFamily="2" charset="0"/>
                    </a:defRPr>
                  </a:lvl1pPr>
                </a:lstStyle>
                <a:p>
                  <a:r>
                    <a:rPr lang="es-ES_tradnl" sz="1100" dirty="0"/>
                    <a:t>Grupo de Nómina </a:t>
                  </a:r>
                </a:p>
              </p:txBody>
            </p:sp>
            <p:cxnSp>
              <p:nvCxnSpPr>
                <p:cNvPr id="127" name="Conector recto de flecha 126">
                  <a:extLst>
                    <a:ext uri="{FF2B5EF4-FFF2-40B4-BE49-F238E27FC236}">
                      <a16:creationId xmlns:a16="http://schemas.microsoft.com/office/drawing/2014/main" id="{8BFF0575-47ED-4D73-B7A1-B02655CED9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75735" y="6202941"/>
                  <a:ext cx="288000" cy="0"/>
                </a:xfrm>
                <a:prstGeom prst="straightConnector1">
                  <a:avLst/>
                </a:prstGeom>
                <a:ln w="19050">
                  <a:solidFill>
                    <a:srgbClr val="F6C04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TextBox 39">
                <a:extLst>
                  <a:ext uri="{FF2B5EF4-FFF2-40B4-BE49-F238E27FC236}">
                    <a16:creationId xmlns:a16="http://schemas.microsoft.com/office/drawing/2014/main" id="{D5AFABDF-D62C-43D3-8CD4-924F736AFADE}"/>
                  </a:ext>
                </a:extLst>
              </p:cNvPr>
              <p:cNvSpPr txBox="1"/>
              <p:nvPr/>
            </p:nvSpPr>
            <p:spPr>
              <a:xfrm>
                <a:off x="573903" y="4168468"/>
                <a:ext cx="1512000" cy="432000"/>
              </a:xfrm>
              <a:prstGeom prst="rect">
                <a:avLst/>
              </a:prstGeom>
              <a:noFill/>
              <a:ln w="19050">
                <a:solidFill>
                  <a:srgbClr val="00AEEF"/>
                </a:solidFill>
                <a:prstDash val="sysDot"/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CO"/>
                </a:defPPr>
                <a:lvl1pPr algn="ctr">
                  <a:defRPr sz="1200">
                    <a:solidFill>
                      <a:srgbClr val="6D6E71"/>
                    </a:solidFill>
                    <a:latin typeface="Gotham Medium" panose="02000604030000020004" pitchFamily="2" charset="0"/>
                  </a:defRPr>
                </a:lvl1pPr>
              </a:lstStyle>
              <a:p>
                <a:r>
                  <a:rPr lang="es-ES_tradnl" sz="1100" dirty="0"/>
                  <a:t>División de Asuntos Laborales</a:t>
                </a:r>
              </a:p>
            </p:txBody>
          </p:sp>
          <p:sp>
            <p:nvSpPr>
              <p:cNvPr id="81" name="TextBox 39">
                <a:extLst>
                  <a:ext uri="{FF2B5EF4-FFF2-40B4-BE49-F238E27FC236}">
                    <a16:creationId xmlns:a16="http://schemas.microsoft.com/office/drawing/2014/main" id="{D9EB7608-2CFC-4D77-8DEB-13222A5984DD}"/>
                  </a:ext>
                </a:extLst>
              </p:cNvPr>
              <p:cNvSpPr txBox="1"/>
              <p:nvPr/>
            </p:nvSpPr>
            <p:spPr>
              <a:xfrm>
                <a:off x="2282810" y="4084386"/>
                <a:ext cx="1512000" cy="600164"/>
              </a:xfrm>
              <a:prstGeom prst="rect">
                <a:avLst/>
              </a:prstGeom>
              <a:noFill/>
              <a:ln w="19050">
                <a:solidFill>
                  <a:srgbClr val="00AEEF"/>
                </a:solidFill>
                <a:prstDash val="sysDot"/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CO"/>
                </a:defPPr>
                <a:lvl1pPr algn="ctr">
                  <a:defRPr sz="1200">
                    <a:solidFill>
                      <a:srgbClr val="6D6E71"/>
                    </a:solidFill>
                    <a:latin typeface="Gotham Medium" panose="02000604030000020004" pitchFamily="2" charset="0"/>
                  </a:defRPr>
                </a:lvl1pPr>
              </a:lstStyle>
              <a:p>
                <a:r>
                  <a:rPr lang="es-ES_tradnl" sz="1100" dirty="0"/>
                  <a:t>División de Seguridad Y Bienestar Social</a:t>
                </a:r>
              </a:p>
            </p:txBody>
          </p:sp>
          <p:sp>
            <p:nvSpPr>
              <p:cNvPr id="130" name="TextBox 39">
                <a:extLst>
                  <a:ext uri="{FF2B5EF4-FFF2-40B4-BE49-F238E27FC236}">
                    <a16:creationId xmlns:a16="http://schemas.microsoft.com/office/drawing/2014/main" id="{5B3110F3-5113-46AB-BB99-F116485FEEEE}"/>
                  </a:ext>
                </a:extLst>
              </p:cNvPr>
              <p:cNvSpPr txBox="1"/>
              <p:nvPr/>
            </p:nvSpPr>
            <p:spPr>
              <a:xfrm>
                <a:off x="1122053" y="3307144"/>
                <a:ext cx="2088000" cy="430887"/>
              </a:xfrm>
              <a:prstGeom prst="rect">
                <a:avLst/>
              </a:prstGeom>
              <a:noFill/>
              <a:ln w="19050">
                <a:solidFill>
                  <a:srgbClr val="00AEEF"/>
                </a:solidFill>
                <a:prstDash val="sysDot"/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CO"/>
                </a:defPPr>
                <a:lvl1pPr algn="ctr">
                  <a:defRPr sz="1200">
                    <a:solidFill>
                      <a:srgbClr val="6D6E71"/>
                    </a:solidFill>
                    <a:latin typeface="Gotham Medium" panose="02000604030000020004" pitchFamily="2" charset="0"/>
                  </a:defRPr>
                </a:lvl1pPr>
              </a:lstStyle>
              <a:p>
                <a:r>
                  <a:rPr lang="es-ES_tradnl" sz="1100" dirty="0"/>
                  <a:t>Unidad de Recursos Humanos</a:t>
                </a:r>
              </a:p>
            </p:txBody>
          </p:sp>
          <p:cxnSp>
            <p:nvCxnSpPr>
              <p:cNvPr id="159" name="Conector recto 158">
                <a:extLst>
                  <a:ext uri="{FF2B5EF4-FFF2-40B4-BE49-F238E27FC236}">
                    <a16:creationId xmlns:a16="http://schemas.microsoft.com/office/drawing/2014/main" id="{33327A91-AFD9-4503-8037-B719CBA2169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039845" y="3816971"/>
                <a:ext cx="252000" cy="0"/>
              </a:xfrm>
              <a:prstGeom prst="line">
                <a:avLst/>
              </a:prstGeom>
              <a:ln w="19050">
                <a:solidFill>
                  <a:srgbClr val="F6C04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ector recto 159">
                <a:extLst>
                  <a:ext uri="{FF2B5EF4-FFF2-40B4-BE49-F238E27FC236}">
                    <a16:creationId xmlns:a16="http://schemas.microsoft.com/office/drawing/2014/main" id="{E44CF2B0-93AC-4E7B-8912-0A572CD4E0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3324" y="3936928"/>
                <a:ext cx="1656000" cy="0"/>
              </a:xfrm>
              <a:prstGeom prst="line">
                <a:avLst/>
              </a:prstGeom>
              <a:ln w="19050">
                <a:solidFill>
                  <a:srgbClr val="F6C04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7" name="Grupo 236">
            <a:extLst>
              <a:ext uri="{FF2B5EF4-FFF2-40B4-BE49-F238E27FC236}">
                <a16:creationId xmlns:a16="http://schemas.microsoft.com/office/drawing/2014/main" id="{0D9BFF57-ED28-4798-9AFC-14B7003A4AF2}"/>
              </a:ext>
            </a:extLst>
          </p:cNvPr>
          <p:cNvGrpSpPr/>
          <p:nvPr/>
        </p:nvGrpSpPr>
        <p:grpSpPr>
          <a:xfrm>
            <a:off x="4647988" y="2719097"/>
            <a:ext cx="1271816" cy="3107713"/>
            <a:chOff x="5226197" y="2806111"/>
            <a:chExt cx="1271816" cy="3107713"/>
          </a:xfrm>
        </p:grpSpPr>
        <p:cxnSp>
          <p:nvCxnSpPr>
            <p:cNvPr id="238" name="Straight Connector 65">
              <a:extLst>
                <a:ext uri="{FF2B5EF4-FFF2-40B4-BE49-F238E27FC236}">
                  <a16:creationId xmlns:a16="http://schemas.microsoft.com/office/drawing/2014/main" id="{9B289F06-7C6F-482E-93F1-C489FB820AD3}"/>
                </a:ext>
              </a:extLst>
            </p:cNvPr>
            <p:cNvCxnSpPr>
              <a:cxnSpLocks/>
            </p:cNvCxnSpPr>
            <p:nvPr/>
          </p:nvCxnSpPr>
          <p:spPr>
            <a:xfrm>
              <a:off x="5269747" y="2889824"/>
              <a:ext cx="0" cy="3024000"/>
            </a:xfrm>
            <a:prstGeom prst="line">
              <a:avLst/>
            </a:prstGeom>
            <a:ln w="57150" cap="rnd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TextBox 22">
              <a:extLst>
                <a:ext uri="{FF2B5EF4-FFF2-40B4-BE49-F238E27FC236}">
                  <a16:creationId xmlns:a16="http://schemas.microsoft.com/office/drawing/2014/main" id="{E5C41FBF-8E8F-47A2-B13E-059745CF074C}"/>
                </a:ext>
              </a:extLst>
            </p:cNvPr>
            <p:cNvSpPr txBox="1"/>
            <p:nvPr/>
          </p:nvSpPr>
          <p:spPr>
            <a:xfrm>
              <a:off x="5334194" y="2806111"/>
              <a:ext cx="11638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O" sz="1400" dirty="0">
                  <a:solidFill>
                    <a:srgbClr val="004960"/>
                  </a:solidFill>
                  <a:latin typeface="Gotham Book" panose="02000604040000020004" pitchFamily="2" charset="0"/>
                  <a:ea typeface="Calibri" panose="020F0502020204030204" pitchFamily="34" charset="0"/>
                </a:rPr>
                <a:t>Funciones</a:t>
              </a:r>
              <a:endParaRPr lang="es-MX" sz="1400" dirty="0">
                <a:latin typeface="Gotham Medium" panose="02000604030000020004" pitchFamily="2" charset="0"/>
              </a:endParaRPr>
            </a:p>
          </p:txBody>
        </p:sp>
        <p:grpSp>
          <p:nvGrpSpPr>
            <p:cNvPr id="240" name="Group 66">
              <a:extLst>
                <a:ext uri="{FF2B5EF4-FFF2-40B4-BE49-F238E27FC236}">
                  <a16:creationId xmlns:a16="http://schemas.microsoft.com/office/drawing/2014/main" id="{A0482D31-2C2E-4B15-B7CF-8739A4494426}"/>
                </a:ext>
              </a:extLst>
            </p:cNvPr>
            <p:cNvGrpSpPr/>
            <p:nvPr/>
          </p:nvGrpSpPr>
          <p:grpSpPr>
            <a:xfrm>
              <a:off x="5226197" y="2918443"/>
              <a:ext cx="102678" cy="109440"/>
              <a:chOff x="4200892" y="4432105"/>
              <a:chExt cx="109440" cy="109440"/>
            </a:xfrm>
          </p:grpSpPr>
          <p:grpSp>
            <p:nvGrpSpPr>
              <p:cNvPr id="241" name="Group 67">
                <a:extLst>
                  <a:ext uri="{FF2B5EF4-FFF2-40B4-BE49-F238E27FC236}">
                    <a16:creationId xmlns:a16="http://schemas.microsoft.com/office/drawing/2014/main" id="{857FB979-4087-42E0-B039-41D2B305D00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4210817" y="4439517"/>
                <a:ext cx="89587" cy="90000"/>
                <a:chOff x="3994150" y="4504881"/>
                <a:chExt cx="108000" cy="108498"/>
              </a:xfrm>
            </p:grpSpPr>
            <p:sp>
              <p:nvSpPr>
                <p:cNvPr id="244" name="Pie 70">
                  <a:extLst>
                    <a:ext uri="{FF2B5EF4-FFF2-40B4-BE49-F238E27FC236}">
                      <a16:creationId xmlns:a16="http://schemas.microsoft.com/office/drawing/2014/main" id="{4814287D-C0D5-4DB8-91F1-4369E31DCD2E}"/>
                    </a:ext>
                  </a:extLst>
                </p:cNvPr>
                <p:cNvSpPr/>
                <p:nvPr/>
              </p:nvSpPr>
              <p:spPr>
                <a:xfrm>
                  <a:off x="3994150" y="4504881"/>
                  <a:ext cx="108000" cy="108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solidFill>
                  <a:srgbClr val="C2E6E4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5" name="Pie 71">
                  <a:extLst>
                    <a:ext uri="{FF2B5EF4-FFF2-40B4-BE49-F238E27FC236}">
                      <a16:creationId xmlns:a16="http://schemas.microsoft.com/office/drawing/2014/main" id="{4EB0E267-2699-4425-A05B-5027B6A841D7}"/>
                    </a:ext>
                  </a:extLst>
                </p:cNvPr>
                <p:cNvSpPr/>
                <p:nvPr/>
              </p:nvSpPr>
              <p:spPr>
                <a:xfrm rot="10800000">
                  <a:off x="3994150" y="4505379"/>
                  <a:ext cx="108000" cy="108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solidFill>
                  <a:srgbClr val="A0DADD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42" name="Arc 68">
                <a:extLst>
                  <a:ext uri="{FF2B5EF4-FFF2-40B4-BE49-F238E27FC236}">
                    <a16:creationId xmlns:a16="http://schemas.microsoft.com/office/drawing/2014/main" id="{2E958EC2-FF03-42F1-9CA7-468CE0DAA4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00892" y="4432105"/>
                <a:ext cx="109440" cy="109440"/>
              </a:xfrm>
              <a:prstGeom prst="arc">
                <a:avLst>
                  <a:gd name="adj1" fmla="val 16200000"/>
                  <a:gd name="adj2" fmla="val 5562293"/>
                </a:avLst>
              </a:prstGeom>
              <a:ln w="28575">
                <a:solidFill>
                  <a:srgbClr val="00AE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243" name="Arc 69">
                <a:extLst>
                  <a:ext uri="{FF2B5EF4-FFF2-40B4-BE49-F238E27FC236}">
                    <a16:creationId xmlns:a16="http://schemas.microsoft.com/office/drawing/2014/main" id="{9E321BFA-84CA-4984-B9D2-412A36C1422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200892" y="4432105"/>
                <a:ext cx="109440" cy="109440"/>
              </a:xfrm>
              <a:prstGeom prst="arc">
                <a:avLst>
                  <a:gd name="adj1" fmla="val 16200000"/>
                  <a:gd name="adj2" fmla="val 5562293"/>
                </a:avLst>
              </a:prstGeom>
              <a:ln w="28575">
                <a:solidFill>
                  <a:srgbClr val="0092C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</p:grpSp>
      </p:grpSp>
      <p:grpSp>
        <p:nvGrpSpPr>
          <p:cNvPr id="246" name="Grupo 245">
            <a:extLst>
              <a:ext uri="{FF2B5EF4-FFF2-40B4-BE49-F238E27FC236}">
                <a16:creationId xmlns:a16="http://schemas.microsoft.com/office/drawing/2014/main" id="{06665C70-B940-4C54-A8D5-0EE3B5C23CD7}"/>
              </a:ext>
            </a:extLst>
          </p:cNvPr>
          <p:cNvGrpSpPr/>
          <p:nvPr/>
        </p:nvGrpSpPr>
        <p:grpSpPr>
          <a:xfrm>
            <a:off x="804672" y="2711650"/>
            <a:ext cx="1271816" cy="307777"/>
            <a:chOff x="804672" y="2821378"/>
            <a:chExt cx="1271816" cy="307777"/>
          </a:xfrm>
        </p:grpSpPr>
        <p:cxnSp>
          <p:nvCxnSpPr>
            <p:cNvPr id="247" name="Straight Connector 65">
              <a:extLst>
                <a:ext uri="{FF2B5EF4-FFF2-40B4-BE49-F238E27FC236}">
                  <a16:creationId xmlns:a16="http://schemas.microsoft.com/office/drawing/2014/main" id="{B8F32BE8-0EF7-4A2E-B0F2-B07999605372}"/>
                </a:ext>
              </a:extLst>
            </p:cNvPr>
            <p:cNvCxnSpPr>
              <a:cxnSpLocks/>
            </p:cNvCxnSpPr>
            <p:nvPr/>
          </p:nvCxnSpPr>
          <p:spPr>
            <a:xfrm>
              <a:off x="856010" y="2876496"/>
              <a:ext cx="0" cy="180000"/>
            </a:xfrm>
            <a:prstGeom prst="line">
              <a:avLst/>
            </a:prstGeom>
            <a:ln w="57150" cap="rnd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8" name="Grupo 247">
              <a:extLst>
                <a:ext uri="{FF2B5EF4-FFF2-40B4-BE49-F238E27FC236}">
                  <a16:creationId xmlns:a16="http://schemas.microsoft.com/office/drawing/2014/main" id="{FB480A0D-50B3-48CB-9EB3-9417BCFB0D0F}"/>
                </a:ext>
              </a:extLst>
            </p:cNvPr>
            <p:cNvGrpSpPr/>
            <p:nvPr/>
          </p:nvGrpSpPr>
          <p:grpSpPr>
            <a:xfrm>
              <a:off x="804672" y="2821378"/>
              <a:ext cx="1271816" cy="307777"/>
              <a:chOff x="804672" y="2821378"/>
              <a:chExt cx="1271816" cy="307777"/>
            </a:xfrm>
          </p:grpSpPr>
          <p:sp>
            <p:nvSpPr>
              <p:cNvPr id="249" name="TextBox 22">
                <a:extLst>
                  <a:ext uri="{FF2B5EF4-FFF2-40B4-BE49-F238E27FC236}">
                    <a16:creationId xmlns:a16="http://schemas.microsoft.com/office/drawing/2014/main" id="{70D2D2B5-6CDA-4DC0-BEC7-596296E563CA}"/>
                  </a:ext>
                </a:extLst>
              </p:cNvPr>
              <p:cNvSpPr txBox="1"/>
              <p:nvPr/>
            </p:nvSpPr>
            <p:spPr>
              <a:xfrm>
                <a:off x="912669" y="2821378"/>
                <a:ext cx="11638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CO" sz="1400" dirty="0">
                    <a:solidFill>
                      <a:srgbClr val="004960"/>
                    </a:solidFill>
                    <a:latin typeface="Gotham Book" panose="02000604040000020004" pitchFamily="2" charset="0"/>
                    <a:ea typeface="Calibri" panose="020F0502020204030204" pitchFamily="34" charset="0"/>
                  </a:rPr>
                  <a:t>Estructura</a:t>
                </a:r>
                <a:endParaRPr lang="es-MX" sz="1400" dirty="0">
                  <a:latin typeface="Gotham Medium" panose="02000604030000020004" pitchFamily="2" charset="0"/>
                </a:endParaRPr>
              </a:p>
            </p:txBody>
          </p:sp>
          <p:grpSp>
            <p:nvGrpSpPr>
              <p:cNvPr id="250" name="Group 66">
                <a:extLst>
                  <a:ext uri="{FF2B5EF4-FFF2-40B4-BE49-F238E27FC236}">
                    <a16:creationId xmlns:a16="http://schemas.microsoft.com/office/drawing/2014/main" id="{64C3FE5A-9709-48D2-BC4B-C1949636E57A}"/>
                  </a:ext>
                </a:extLst>
              </p:cNvPr>
              <p:cNvGrpSpPr/>
              <p:nvPr/>
            </p:nvGrpSpPr>
            <p:grpSpPr>
              <a:xfrm>
                <a:off x="804672" y="2921518"/>
                <a:ext cx="102678" cy="109440"/>
                <a:chOff x="4200892" y="4432105"/>
                <a:chExt cx="109440" cy="109440"/>
              </a:xfrm>
            </p:grpSpPr>
            <p:grpSp>
              <p:nvGrpSpPr>
                <p:cNvPr id="251" name="Group 67">
                  <a:extLst>
                    <a:ext uri="{FF2B5EF4-FFF2-40B4-BE49-F238E27FC236}">
                      <a16:creationId xmlns:a16="http://schemas.microsoft.com/office/drawing/2014/main" id="{7C479225-B6FE-4AB4-B8DB-94703106597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0800000">
                  <a:off x="4210817" y="4439517"/>
                  <a:ext cx="89587" cy="90000"/>
                  <a:chOff x="3994150" y="4504881"/>
                  <a:chExt cx="108000" cy="108498"/>
                </a:xfrm>
              </p:grpSpPr>
              <p:sp>
                <p:nvSpPr>
                  <p:cNvPr id="254" name="Pie 70">
                    <a:extLst>
                      <a:ext uri="{FF2B5EF4-FFF2-40B4-BE49-F238E27FC236}">
                        <a16:creationId xmlns:a16="http://schemas.microsoft.com/office/drawing/2014/main" id="{E51D8C71-32BA-4C3A-BB32-08C917A75DFE}"/>
                      </a:ext>
                    </a:extLst>
                  </p:cNvPr>
                  <p:cNvSpPr/>
                  <p:nvPr/>
                </p:nvSpPr>
                <p:spPr>
                  <a:xfrm>
                    <a:off x="3994150" y="4504881"/>
                    <a:ext cx="108000" cy="108000"/>
                  </a:xfrm>
                  <a:prstGeom prst="pie">
                    <a:avLst>
                      <a:gd name="adj1" fmla="val 5400000"/>
                      <a:gd name="adj2" fmla="val 16200000"/>
                    </a:avLst>
                  </a:prstGeom>
                  <a:solidFill>
                    <a:srgbClr val="C2E6E4"/>
                  </a:solidFill>
                  <a:ln w="254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5" name="Pie 71">
                    <a:extLst>
                      <a:ext uri="{FF2B5EF4-FFF2-40B4-BE49-F238E27FC236}">
                        <a16:creationId xmlns:a16="http://schemas.microsoft.com/office/drawing/2014/main" id="{0139AB31-C9D6-408D-9982-1F5EDC777D1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994150" y="4505379"/>
                    <a:ext cx="108000" cy="108000"/>
                  </a:xfrm>
                  <a:prstGeom prst="pie">
                    <a:avLst>
                      <a:gd name="adj1" fmla="val 5400000"/>
                      <a:gd name="adj2" fmla="val 16200000"/>
                    </a:avLst>
                  </a:prstGeom>
                  <a:solidFill>
                    <a:srgbClr val="A0DADD"/>
                  </a:solidFill>
                  <a:ln w="254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52" name="Arc 68">
                  <a:extLst>
                    <a:ext uri="{FF2B5EF4-FFF2-40B4-BE49-F238E27FC236}">
                      <a16:creationId xmlns:a16="http://schemas.microsoft.com/office/drawing/2014/main" id="{F530391C-1042-47CD-86C4-E1AF487AD1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00892" y="4432105"/>
                  <a:ext cx="109440" cy="109440"/>
                </a:xfrm>
                <a:prstGeom prst="arc">
                  <a:avLst>
                    <a:gd name="adj1" fmla="val 16200000"/>
                    <a:gd name="adj2" fmla="val 5562293"/>
                  </a:avLst>
                </a:prstGeom>
                <a:ln w="28575">
                  <a:solidFill>
                    <a:srgbClr val="00AEE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253" name="Arc 69">
                  <a:extLst>
                    <a:ext uri="{FF2B5EF4-FFF2-40B4-BE49-F238E27FC236}">
                      <a16:creationId xmlns:a16="http://schemas.microsoft.com/office/drawing/2014/main" id="{9557CBD3-4E7F-4DC3-9395-2C003CACF50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4200892" y="4432105"/>
                  <a:ext cx="109440" cy="109440"/>
                </a:xfrm>
                <a:prstGeom prst="arc">
                  <a:avLst>
                    <a:gd name="adj1" fmla="val 16200000"/>
                    <a:gd name="adj2" fmla="val 5562293"/>
                  </a:avLst>
                </a:prstGeom>
                <a:ln w="28575">
                  <a:solidFill>
                    <a:srgbClr val="0092C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</p:grpSp>
        </p:grpSp>
      </p:grpSp>
      <p:grpSp>
        <p:nvGrpSpPr>
          <p:cNvPr id="256" name="Group 66">
            <a:extLst>
              <a:ext uri="{FF2B5EF4-FFF2-40B4-BE49-F238E27FC236}">
                <a16:creationId xmlns:a16="http://schemas.microsoft.com/office/drawing/2014/main" id="{3946D976-372B-4889-9578-1E6F93FA94A1}"/>
              </a:ext>
            </a:extLst>
          </p:cNvPr>
          <p:cNvGrpSpPr/>
          <p:nvPr/>
        </p:nvGrpSpPr>
        <p:grpSpPr>
          <a:xfrm>
            <a:off x="4979661" y="3168832"/>
            <a:ext cx="102678" cy="109440"/>
            <a:chOff x="4200892" y="4432105"/>
            <a:chExt cx="109440" cy="109440"/>
          </a:xfrm>
        </p:grpSpPr>
        <p:grpSp>
          <p:nvGrpSpPr>
            <p:cNvPr id="257" name="Group 67">
              <a:extLst>
                <a:ext uri="{FF2B5EF4-FFF2-40B4-BE49-F238E27FC236}">
                  <a16:creationId xmlns:a16="http://schemas.microsoft.com/office/drawing/2014/main" id="{87651AD2-2CC4-4728-9E77-8E119587C071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260" name="Pie 70">
                <a:extLst>
                  <a:ext uri="{FF2B5EF4-FFF2-40B4-BE49-F238E27FC236}">
                    <a16:creationId xmlns:a16="http://schemas.microsoft.com/office/drawing/2014/main" id="{14CDE314-E312-416F-9546-FB733401D40C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1" name="Pie 71">
                <a:extLst>
                  <a:ext uri="{FF2B5EF4-FFF2-40B4-BE49-F238E27FC236}">
                    <a16:creationId xmlns:a16="http://schemas.microsoft.com/office/drawing/2014/main" id="{9DF57F66-30E7-4020-B100-302788F811E1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58" name="Arc 68">
              <a:extLst>
                <a:ext uri="{FF2B5EF4-FFF2-40B4-BE49-F238E27FC236}">
                  <a16:creationId xmlns:a16="http://schemas.microsoft.com/office/drawing/2014/main" id="{BBA09736-74AF-4D9D-828D-0A9634151D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59" name="Arc 69">
              <a:extLst>
                <a:ext uri="{FF2B5EF4-FFF2-40B4-BE49-F238E27FC236}">
                  <a16:creationId xmlns:a16="http://schemas.microsoft.com/office/drawing/2014/main" id="{56407A03-634A-4464-A734-F4224355478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262" name="Group 66">
            <a:extLst>
              <a:ext uri="{FF2B5EF4-FFF2-40B4-BE49-F238E27FC236}">
                <a16:creationId xmlns:a16="http://schemas.microsoft.com/office/drawing/2014/main" id="{6FA40444-87D1-4B2B-9CFE-40CF78D9A18B}"/>
              </a:ext>
            </a:extLst>
          </p:cNvPr>
          <p:cNvGrpSpPr/>
          <p:nvPr/>
        </p:nvGrpSpPr>
        <p:grpSpPr>
          <a:xfrm>
            <a:off x="4978242" y="3728710"/>
            <a:ext cx="102678" cy="109440"/>
            <a:chOff x="4200892" y="4432105"/>
            <a:chExt cx="109440" cy="109440"/>
          </a:xfrm>
        </p:grpSpPr>
        <p:grpSp>
          <p:nvGrpSpPr>
            <p:cNvPr id="263" name="Group 67">
              <a:extLst>
                <a:ext uri="{FF2B5EF4-FFF2-40B4-BE49-F238E27FC236}">
                  <a16:creationId xmlns:a16="http://schemas.microsoft.com/office/drawing/2014/main" id="{8754B671-9BB1-4DA7-919E-4D609020B155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266" name="Pie 70">
                <a:extLst>
                  <a:ext uri="{FF2B5EF4-FFF2-40B4-BE49-F238E27FC236}">
                    <a16:creationId xmlns:a16="http://schemas.microsoft.com/office/drawing/2014/main" id="{995E6980-61F9-46AF-9277-3B789EEC190D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7" name="Pie 71">
                <a:extLst>
                  <a:ext uri="{FF2B5EF4-FFF2-40B4-BE49-F238E27FC236}">
                    <a16:creationId xmlns:a16="http://schemas.microsoft.com/office/drawing/2014/main" id="{B07A38B1-EB39-477D-88FA-2356147F7B23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4" name="Arc 68">
              <a:extLst>
                <a:ext uri="{FF2B5EF4-FFF2-40B4-BE49-F238E27FC236}">
                  <a16:creationId xmlns:a16="http://schemas.microsoft.com/office/drawing/2014/main" id="{C1F4BC96-BDB4-44D4-B5EF-56076BD15D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65" name="Arc 69">
              <a:extLst>
                <a:ext uri="{FF2B5EF4-FFF2-40B4-BE49-F238E27FC236}">
                  <a16:creationId xmlns:a16="http://schemas.microsoft.com/office/drawing/2014/main" id="{A144AC31-0324-412C-82D7-4E71A0799408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268" name="Group 66">
            <a:extLst>
              <a:ext uri="{FF2B5EF4-FFF2-40B4-BE49-F238E27FC236}">
                <a16:creationId xmlns:a16="http://schemas.microsoft.com/office/drawing/2014/main" id="{AC31C153-662F-4A00-B30E-104DEEF7F59A}"/>
              </a:ext>
            </a:extLst>
          </p:cNvPr>
          <p:cNvGrpSpPr/>
          <p:nvPr/>
        </p:nvGrpSpPr>
        <p:grpSpPr>
          <a:xfrm>
            <a:off x="4988973" y="4438920"/>
            <a:ext cx="102678" cy="109440"/>
            <a:chOff x="4200892" y="4432105"/>
            <a:chExt cx="109440" cy="109440"/>
          </a:xfrm>
        </p:grpSpPr>
        <p:grpSp>
          <p:nvGrpSpPr>
            <p:cNvPr id="269" name="Group 67">
              <a:extLst>
                <a:ext uri="{FF2B5EF4-FFF2-40B4-BE49-F238E27FC236}">
                  <a16:creationId xmlns:a16="http://schemas.microsoft.com/office/drawing/2014/main" id="{1D843E8E-9AE4-4982-B373-9BE87A6EDAD4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272" name="Pie 70">
                <a:extLst>
                  <a:ext uri="{FF2B5EF4-FFF2-40B4-BE49-F238E27FC236}">
                    <a16:creationId xmlns:a16="http://schemas.microsoft.com/office/drawing/2014/main" id="{AFCFDB2F-8B98-453D-A568-DC9F0D5CA83F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3" name="Pie 71">
                <a:extLst>
                  <a:ext uri="{FF2B5EF4-FFF2-40B4-BE49-F238E27FC236}">
                    <a16:creationId xmlns:a16="http://schemas.microsoft.com/office/drawing/2014/main" id="{4E545B71-469D-412E-934A-AAB13B43DF63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70" name="Arc 68">
              <a:extLst>
                <a:ext uri="{FF2B5EF4-FFF2-40B4-BE49-F238E27FC236}">
                  <a16:creationId xmlns:a16="http://schemas.microsoft.com/office/drawing/2014/main" id="{C1C9FE46-ED60-41A5-A8E3-B0853204ED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71" name="Arc 69">
              <a:extLst>
                <a:ext uri="{FF2B5EF4-FFF2-40B4-BE49-F238E27FC236}">
                  <a16:creationId xmlns:a16="http://schemas.microsoft.com/office/drawing/2014/main" id="{4FBDA742-31E6-409B-8086-B11919369203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274" name="Group 66">
            <a:extLst>
              <a:ext uri="{FF2B5EF4-FFF2-40B4-BE49-F238E27FC236}">
                <a16:creationId xmlns:a16="http://schemas.microsoft.com/office/drawing/2014/main" id="{26A61B94-3BD8-4D5F-BD71-1CC3F9338A8F}"/>
              </a:ext>
            </a:extLst>
          </p:cNvPr>
          <p:cNvGrpSpPr/>
          <p:nvPr/>
        </p:nvGrpSpPr>
        <p:grpSpPr>
          <a:xfrm>
            <a:off x="5003670" y="4994059"/>
            <a:ext cx="102678" cy="109440"/>
            <a:chOff x="4200892" y="4432105"/>
            <a:chExt cx="109440" cy="109440"/>
          </a:xfrm>
        </p:grpSpPr>
        <p:grpSp>
          <p:nvGrpSpPr>
            <p:cNvPr id="275" name="Group 67">
              <a:extLst>
                <a:ext uri="{FF2B5EF4-FFF2-40B4-BE49-F238E27FC236}">
                  <a16:creationId xmlns:a16="http://schemas.microsoft.com/office/drawing/2014/main" id="{BB75F1C2-9DF4-4F65-BB90-77A970278FD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278" name="Pie 70">
                <a:extLst>
                  <a:ext uri="{FF2B5EF4-FFF2-40B4-BE49-F238E27FC236}">
                    <a16:creationId xmlns:a16="http://schemas.microsoft.com/office/drawing/2014/main" id="{E80D9221-1D03-4BD8-B781-E4CA2135E4FF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9" name="Pie 71">
                <a:extLst>
                  <a:ext uri="{FF2B5EF4-FFF2-40B4-BE49-F238E27FC236}">
                    <a16:creationId xmlns:a16="http://schemas.microsoft.com/office/drawing/2014/main" id="{D09D21BA-F640-4827-BA5C-EE23BCD7D74A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76" name="Arc 68">
              <a:extLst>
                <a:ext uri="{FF2B5EF4-FFF2-40B4-BE49-F238E27FC236}">
                  <a16:creationId xmlns:a16="http://schemas.microsoft.com/office/drawing/2014/main" id="{C43D9CF7-5CEA-47FB-AB76-C07AECEA09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77" name="Arc 69">
              <a:extLst>
                <a:ext uri="{FF2B5EF4-FFF2-40B4-BE49-F238E27FC236}">
                  <a16:creationId xmlns:a16="http://schemas.microsoft.com/office/drawing/2014/main" id="{E9852E4A-0E22-422F-8A15-952F4583D28A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280" name="Group 66">
            <a:extLst>
              <a:ext uri="{FF2B5EF4-FFF2-40B4-BE49-F238E27FC236}">
                <a16:creationId xmlns:a16="http://schemas.microsoft.com/office/drawing/2014/main" id="{B37C90CA-5956-46DA-A097-8AC3B2C60FBA}"/>
              </a:ext>
            </a:extLst>
          </p:cNvPr>
          <p:cNvGrpSpPr/>
          <p:nvPr/>
        </p:nvGrpSpPr>
        <p:grpSpPr>
          <a:xfrm>
            <a:off x="4998020" y="5549066"/>
            <a:ext cx="102678" cy="109440"/>
            <a:chOff x="4200892" y="4432105"/>
            <a:chExt cx="109440" cy="109440"/>
          </a:xfrm>
        </p:grpSpPr>
        <p:grpSp>
          <p:nvGrpSpPr>
            <p:cNvPr id="281" name="Group 67">
              <a:extLst>
                <a:ext uri="{FF2B5EF4-FFF2-40B4-BE49-F238E27FC236}">
                  <a16:creationId xmlns:a16="http://schemas.microsoft.com/office/drawing/2014/main" id="{D0FEFC34-E88C-431D-AE6F-37E68B2967D2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284" name="Pie 70">
                <a:extLst>
                  <a:ext uri="{FF2B5EF4-FFF2-40B4-BE49-F238E27FC236}">
                    <a16:creationId xmlns:a16="http://schemas.microsoft.com/office/drawing/2014/main" id="{DDA11483-DBA6-4045-B8E7-B653F486F9FC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5" name="Pie 71">
                <a:extLst>
                  <a:ext uri="{FF2B5EF4-FFF2-40B4-BE49-F238E27FC236}">
                    <a16:creationId xmlns:a16="http://schemas.microsoft.com/office/drawing/2014/main" id="{5593A926-E880-401A-9841-D099DCEEC559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2" name="Arc 68">
              <a:extLst>
                <a:ext uri="{FF2B5EF4-FFF2-40B4-BE49-F238E27FC236}">
                  <a16:creationId xmlns:a16="http://schemas.microsoft.com/office/drawing/2014/main" id="{5CA7EFFE-D24E-4830-999B-C282037486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83" name="Arc 69">
              <a:extLst>
                <a:ext uri="{FF2B5EF4-FFF2-40B4-BE49-F238E27FC236}">
                  <a16:creationId xmlns:a16="http://schemas.microsoft.com/office/drawing/2014/main" id="{90FE7B26-A202-4C48-8115-CBEC998E4657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</p:spTree>
    <p:extLst>
      <p:ext uri="{BB962C8B-B14F-4D97-AF65-F5344CB8AC3E}">
        <p14:creationId xmlns:p14="http://schemas.microsoft.com/office/powerpoint/2010/main" val="22717669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2186</TotalTime>
  <Words>1615</Words>
  <Application>Microsoft Office PowerPoint</Application>
  <PresentationFormat>Panorámica</PresentationFormat>
  <Paragraphs>216</Paragraphs>
  <Slides>15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Filson Pro Book</vt:lpstr>
      <vt:lpstr>Gotham Book</vt:lpstr>
      <vt:lpstr>Gotham Medium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Adolfo Venegas Betancourt</dc:creator>
  <cp:lastModifiedBy>Sandra Castillo</cp:lastModifiedBy>
  <cp:revision>199</cp:revision>
  <dcterms:created xsi:type="dcterms:W3CDTF">2021-07-16T05:50:25Z</dcterms:created>
  <dcterms:modified xsi:type="dcterms:W3CDTF">2021-07-30T14:53:58Z</dcterms:modified>
</cp:coreProperties>
</file>