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4"/>
  </p:notesMasterIdLst>
  <p:handoutMasterIdLst>
    <p:handoutMasterId r:id="rId45"/>
  </p:handoutMasterIdLst>
  <p:sldIdLst>
    <p:sldId id="361" r:id="rId2"/>
    <p:sldId id="306" r:id="rId3"/>
    <p:sldId id="382" r:id="rId4"/>
    <p:sldId id="410" r:id="rId5"/>
    <p:sldId id="318" r:id="rId6"/>
    <p:sldId id="367" r:id="rId7"/>
    <p:sldId id="263" r:id="rId8"/>
    <p:sldId id="384" r:id="rId9"/>
    <p:sldId id="385" r:id="rId10"/>
    <p:sldId id="386" r:id="rId11"/>
    <p:sldId id="388" r:id="rId12"/>
    <p:sldId id="387" r:id="rId13"/>
    <p:sldId id="272" r:id="rId14"/>
    <p:sldId id="375" r:id="rId15"/>
    <p:sldId id="262" r:id="rId16"/>
    <p:sldId id="391" r:id="rId17"/>
    <p:sldId id="392" r:id="rId18"/>
    <p:sldId id="411" r:id="rId19"/>
    <p:sldId id="368" r:id="rId20"/>
    <p:sldId id="277" r:id="rId21"/>
    <p:sldId id="365" r:id="rId22"/>
    <p:sldId id="408" r:id="rId23"/>
    <p:sldId id="364" r:id="rId24"/>
    <p:sldId id="363" r:id="rId25"/>
    <p:sldId id="383" r:id="rId26"/>
    <p:sldId id="265" r:id="rId27"/>
    <p:sldId id="291" r:id="rId28"/>
    <p:sldId id="266" r:id="rId29"/>
    <p:sldId id="374" r:id="rId30"/>
    <p:sldId id="398" r:id="rId31"/>
    <p:sldId id="397" r:id="rId32"/>
    <p:sldId id="400" r:id="rId33"/>
    <p:sldId id="401" r:id="rId34"/>
    <p:sldId id="402" r:id="rId35"/>
    <p:sldId id="414" r:id="rId36"/>
    <p:sldId id="415" r:id="rId37"/>
    <p:sldId id="412" r:id="rId38"/>
    <p:sldId id="405" r:id="rId39"/>
    <p:sldId id="407" r:id="rId40"/>
    <p:sldId id="406" r:id="rId41"/>
    <p:sldId id="300" r:id="rId42"/>
    <p:sldId id="276"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6D6D"/>
    <a:srgbClr val="345D13"/>
    <a:srgbClr val="232323"/>
    <a:srgbClr val="BCBCBC"/>
    <a:srgbClr val="BEEA9A"/>
    <a:srgbClr val="60AA23"/>
    <a:srgbClr val="515151"/>
    <a:srgbClr val="8BD9B9"/>
    <a:srgbClr val="3AB081"/>
    <a:srgbClr val="7ACC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96" autoAdjust="0"/>
  </p:normalViewPr>
  <p:slideViewPr>
    <p:cSldViewPr snapToGrid="0">
      <p:cViewPr varScale="1">
        <p:scale>
          <a:sx n="93" d="100"/>
          <a:sy n="93" d="100"/>
        </p:scale>
        <p:origin x="274" y="67"/>
      </p:cViewPr>
      <p:guideLst/>
    </p:cSldViewPr>
  </p:slideViewPr>
  <p:notesTextViewPr>
    <p:cViewPr>
      <p:scale>
        <a:sx n="1" d="1"/>
        <a:sy n="1" d="1"/>
      </p:scale>
      <p:origin x="0" y="0"/>
    </p:cViewPr>
  </p:notesTextViewPr>
  <p:sorterViewPr>
    <p:cViewPr>
      <p:scale>
        <a:sx n="100" d="100"/>
        <a:sy n="100" d="100"/>
      </p:scale>
      <p:origin x="0" y="-11016"/>
    </p:cViewPr>
  </p:sorterViewPr>
  <p:notesViewPr>
    <p:cSldViewPr snapToGrid="0">
      <p:cViewPr varScale="1">
        <p:scale>
          <a:sx n="52" d="100"/>
          <a:sy n="52" d="100"/>
        </p:scale>
        <p:origin x="2010"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FC42EB-EA06-4F8A-94FE-6C323FA092A9}" type="datetimeFigureOut">
              <a:rPr lang="en-US" smtClean="0"/>
              <a:t>10/9/2019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CF2C0E-CD22-4FD7-B8D7-08BD354DAB93}" type="slidenum">
              <a:rPr lang="en-US" smtClean="0"/>
              <a:t>‹Nº›</a:t>
            </a:fld>
            <a:endParaRPr lang="en-US"/>
          </a:p>
        </p:txBody>
      </p:sp>
    </p:spTree>
    <p:extLst>
      <p:ext uri="{BB962C8B-B14F-4D97-AF65-F5344CB8AC3E}">
        <p14:creationId xmlns:p14="http://schemas.microsoft.com/office/powerpoint/2010/main" val="4365472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8520FF-1CDA-406C-A89E-33B17F6BB58C}" type="datetimeFigureOut">
              <a:rPr lang="en-US" smtClean="0"/>
              <a:t>10/9/2019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59A27F-7390-4F32-AB62-F810DD2F266F}" type="slidenum">
              <a:rPr lang="en-US" smtClean="0"/>
              <a:t>‹Nº›</a:t>
            </a:fld>
            <a:endParaRPr lang="en-US"/>
          </a:p>
        </p:txBody>
      </p:sp>
    </p:spTree>
    <p:extLst>
      <p:ext uri="{BB962C8B-B14F-4D97-AF65-F5344CB8AC3E}">
        <p14:creationId xmlns:p14="http://schemas.microsoft.com/office/powerpoint/2010/main" val="879933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D444176-138A-4932-A9AE-096DB0A4F50D}" type="slidenum">
              <a:rPr lang="es-CO" smtClean="0"/>
              <a:t>3</a:t>
            </a:fld>
            <a:endParaRPr lang="es-CO"/>
          </a:p>
        </p:txBody>
      </p:sp>
    </p:spTree>
    <p:extLst>
      <p:ext uri="{BB962C8B-B14F-4D97-AF65-F5344CB8AC3E}">
        <p14:creationId xmlns:p14="http://schemas.microsoft.com/office/powerpoint/2010/main" val="2190301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0359A27F-7390-4F32-AB62-F810DD2F266F}" type="slidenum">
              <a:rPr lang="en-US" smtClean="0"/>
              <a:t>18</a:t>
            </a:fld>
            <a:endParaRPr lang="en-US"/>
          </a:p>
        </p:txBody>
      </p:sp>
    </p:spTree>
    <p:extLst>
      <p:ext uri="{BB962C8B-B14F-4D97-AF65-F5344CB8AC3E}">
        <p14:creationId xmlns:p14="http://schemas.microsoft.com/office/powerpoint/2010/main" val="2931881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a:p>
        </p:txBody>
      </p:sp>
      <p:sp>
        <p:nvSpPr>
          <p:cNvPr id="4" name="Slide Number Placeholder 3"/>
          <p:cNvSpPr>
            <a:spLocks noGrp="1"/>
          </p:cNvSpPr>
          <p:nvPr>
            <p:ph type="sldNum" sz="quarter" idx="10"/>
          </p:nvPr>
        </p:nvSpPr>
        <p:spPr/>
        <p:txBody>
          <a:bodyPr/>
          <a:lstStyle/>
          <a:p>
            <a:fld id="{0359A27F-7390-4F32-AB62-F810DD2F266F}" type="slidenum">
              <a:rPr lang="en-US" smtClean="0"/>
              <a:t>19</a:t>
            </a:fld>
            <a:endParaRPr lang="en-US"/>
          </a:p>
        </p:txBody>
      </p:sp>
    </p:spTree>
    <p:extLst>
      <p:ext uri="{BB962C8B-B14F-4D97-AF65-F5344CB8AC3E}">
        <p14:creationId xmlns:p14="http://schemas.microsoft.com/office/powerpoint/2010/main" val="1973488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p>
          <a:p>
            <a:endParaRPr lang="en-US" dirty="0"/>
          </a:p>
          <a:p>
            <a:r>
              <a:rPr lang="en-US" dirty="0"/>
              <a:t>To Change the Background Picture Follow the steps below</a:t>
            </a:r>
          </a:p>
          <a:p>
            <a:endParaRPr lang="en-US" dirty="0"/>
          </a:p>
          <a:p>
            <a:pPr marL="0" indent="0">
              <a:buNone/>
            </a:pPr>
            <a:r>
              <a:rPr lang="en-US" dirty="0"/>
              <a:t>Mouse Right</a:t>
            </a:r>
            <a:r>
              <a:rPr lang="en-US" baseline="0" dirty="0"/>
              <a:t> button click&gt;Format Background&gt;Select Picture or Texture File&gt;Click “File” button&gt;Browse and select the image from your computer&gt;Click Insert</a:t>
            </a:r>
          </a:p>
          <a:p>
            <a:pPr marL="0" indent="0">
              <a:buNone/>
            </a:pPr>
            <a:endParaRPr lang="en-US" baseline="0" dirty="0"/>
          </a:p>
          <a:p>
            <a:pPr marL="0" indent="0">
              <a:buNone/>
            </a:pPr>
            <a:r>
              <a:rPr lang="en-US" baseline="0" dirty="0"/>
              <a:t>That’s it. You are Done !!!</a:t>
            </a:r>
            <a:endParaRPr lang="en-US" dirty="0"/>
          </a:p>
        </p:txBody>
      </p:sp>
      <p:sp>
        <p:nvSpPr>
          <p:cNvPr id="4" name="Slide Number Placeholder 3"/>
          <p:cNvSpPr>
            <a:spLocks noGrp="1"/>
          </p:cNvSpPr>
          <p:nvPr>
            <p:ph type="sldNum" sz="quarter" idx="10"/>
          </p:nvPr>
        </p:nvSpPr>
        <p:spPr/>
        <p:txBody>
          <a:bodyPr/>
          <a:lstStyle/>
          <a:p>
            <a:fld id="{0359A27F-7390-4F32-AB62-F810DD2F266F}" type="slidenum">
              <a:rPr lang="en-US" smtClean="0"/>
              <a:t>23</a:t>
            </a:fld>
            <a:endParaRPr lang="en-US"/>
          </a:p>
        </p:txBody>
      </p:sp>
    </p:spTree>
    <p:extLst>
      <p:ext uri="{BB962C8B-B14F-4D97-AF65-F5344CB8AC3E}">
        <p14:creationId xmlns:p14="http://schemas.microsoft.com/office/powerpoint/2010/main" val="1950449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0359A27F-7390-4F32-AB62-F810DD2F266F}" type="slidenum">
              <a:rPr lang="en-US" smtClean="0"/>
              <a:t>37</a:t>
            </a:fld>
            <a:endParaRPr lang="en-US"/>
          </a:p>
        </p:txBody>
      </p:sp>
    </p:spTree>
    <p:extLst>
      <p:ext uri="{BB962C8B-B14F-4D97-AF65-F5344CB8AC3E}">
        <p14:creationId xmlns:p14="http://schemas.microsoft.com/office/powerpoint/2010/main" val="1714992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p>
          <a:p>
            <a:endParaRPr lang="en-US" dirty="0"/>
          </a:p>
          <a:p>
            <a:r>
              <a:rPr lang="en-US" dirty="0"/>
              <a:t>To Change the Background Picture Follow the steps below</a:t>
            </a:r>
          </a:p>
          <a:p>
            <a:endParaRPr lang="en-US" dirty="0"/>
          </a:p>
          <a:p>
            <a:pPr marL="0" indent="0">
              <a:buNone/>
            </a:pPr>
            <a:r>
              <a:rPr lang="en-US" dirty="0"/>
              <a:t>Mouse Right</a:t>
            </a:r>
            <a:r>
              <a:rPr lang="en-US" baseline="0" dirty="0"/>
              <a:t> button click&gt;Format Background&gt;Select Picture or Texture File&gt;Click “File” button&gt;Browse and select the image from your computer&gt;Click Insert</a:t>
            </a:r>
          </a:p>
          <a:p>
            <a:pPr marL="0" indent="0">
              <a:buNone/>
            </a:pPr>
            <a:endParaRPr lang="en-US" baseline="0" dirty="0"/>
          </a:p>
          <a:p>
            <a:pPr marL="0" indent="0">
              <a:buNone/>
            </a:pPr>
            <a:r>
              <a:rPr lang="en-US" baseline="0" dirty="0"/>
              <a:t>That’s it. You are Done !!!</a:t>
            </a:r>
            <a:endParaRPr lang="en-US" dirty="0"/>
          </a:p>
        </p:txBody>
      </p:sp>
      <p:sp>
        <p:nvSpPr>
          <p:cNvPr id="4" name="Slide Number Placeholder 3"/>
          <p:cNvSpPr>
            <a:spLocks noGrp="1"/>
          </p:cNvSpPr>
          <p:nvPr>
            <p:ph type="sldNum" sz="quarter" idx="10"/>
          </p:nvPr>
        </p:nvSpPr>
        <p:spPr/>
        <p:txBody>
          <a:bodyPr/>
          <a:lstStyle/>
          <a:p>
            <a:fld id="{0359A27F-7390-4F32-AB62-F810DD2F266F}" type="slidenum">
              <a:rPr lang="en-US" smtClean="0"/>
              <a:t>41</a:t>
            </a:fld>
            <a:endParaRPr lang="en-US"/>
          </a:p>
        </p:txBody>
      </p:sp>
    </p:spTree>
    <p:extLst>
      <p:ext uri="{BB962C8B-B14F-4D97-AF65-F5344CB8AC3E}">
        <p14:creationId xmlns:p14="http://schemas.microsoft.com/office/powerpoint/2010/main" val="3560363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p>
          <a:p>
            <a:endParaRPr lang="en-US" dirty="0"/>
          </a:p>
          <a:p>
            <a:r>
              <a:rPr lang="en-US" dirty="0"/>
              <a:t>To Change the Background Picture Follow the steps below</a:t>
            </a:r>
          </a:p>
          <a:p>
            <a:endParaRPr lang="en-US" dirty="0"/>
          </a:p>
          <a:p>
            <a:pPr marL="0" indent="0">
              <a:buNone/>
            </a:pPr>
            <a:r>
              <a:rPr lang="en-US" dirty="0"/>
              <a:t>Mouse Right</a:t>
            </a:r>
            <a:r>
              <a:rPr lang="en-US" baseline="0" dirty="0"/>
              <a:t> button click&gt;Format Background&gt;Select Picture or Texture File&gt;Click “File” button&gt;Browse and select the image from your computer&gt;Click Insert</a:t>
            </a:r>
          </a:p>
          <a:p>
            <a:pPr marL="0" indent="0">
              <a:buNone/>
            </a:pPr>
            <a:endParaRPr lang="en-US" baseline="0" dirty="0"/>
          </a:p>
          <a:p>
            <a:pPr marL="0" indent="0">
              <a:buNone/>
            </a:pPr>
            <a:r>
              <a:rPr lang="en-US" baseline="0" dirty="0"/>
              <a:t>That’s it. You are Done !!!</a:t>
            </a:r>
            <a:endParaRPr lang="en-US" dirty="0"/>
          </a:p>
          <a:p>
            <a:endParaRPr lang="en-US" dirty="0"/>
          </a:p>
        </p:txBody>
      </p:sp>
      <p:sp>
        <p:nvSpPr>
          <p:cNvPr id="4" name="Slide Number Placeholder 3"/>
          <p:cNvSpPr>
            <a:spLocks noGrp="1"/>
          </p:cNvSpPr>
          <p:nvPr>
            <p:ph type="sldNum" sz="quarter" idx="10"/>
          </p:nvPr>
        </p:nvSpPr>
        <p:spPr/>
        <p:txBody>
          <a:bodyPr/>
          <a:lstStyle/>
          <a:p>
            <a:fld id="{0359A27F-7390-4F32-AB62-F810DD2F266F}" type="slidenum">
              <a:rPr lang="en-US" smtClean="0"/>
              <a:t>42</a:t>
            </a:fld>
            <a:endParaRPr lang="en-US"/>
          </a:p>
        </p:txBody>
      </p:sp>
    </p:spTree>
    <p:extLst>
      <p:ext uri="{BB962C8B-B14F-4D97-AF65-F5344CB8AC3E}">
        <p14:creationId xmlns:p14="http://schemas.microsoft.com/office/powerpoint/2010/main" val="974322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p>
          <a:p>
            <a:r>
              <a:rPr lang="en-US" dirty="0"/>
              <a:t>Picture size will be 1.78” X 1.78”</a:t>
            </a:r>
          </a:p>
          <a:p>
            <a:endParaRPr lang="en-US" dirty="0"/>
          </a:p>
          <a:p>
            <a:r>
              <a:rPr lang="en-US" dirty="0"/>
              <a:t>If picture is not exist,</a:t>
            </a:r>
            <a:r>
              <a:rPr lang="en-US" baseline="0" dirty="0"/>
              <a:t> T</a:t>
            </a:r>
            <a:r>
              <a:rPr lang="en-US" dirty="0"/>
              <a:t>o insert</a:t>
            </a:r>
            <a:r>
              <a:rPr lang="en-US" baseline="0" dirty="0"/>
              <a:t> the picture</a:t>
            </a:r>
          </a:p>
          <a:p>
            <a:pPr marL="228600" indent="-228600">
              <a:buAutoNum type="arabicPeriod"/>
            </a:pPr>
            <a:r>
              <a:rPr lang="en-US" baseline="0" dirty="0"/>
              <a:t>click on the icon of Picture</a:t>
            </a:r>
          </a:p>
          <a:p>
            <a:pPr marL="228600" indent="-228600">
              <a:buAutoNum type="arabicPeriod"/>
            </a:pPr>
            <a:r>
              <a:rPr lang="en-US" baseline="0" dirty="0"/>
              <a:t>you will automatically get the option to browse and select picture</a:t>
            </a:r>
            <a:endParaRPr lang="en-US" dirty="0"/>
          </a:p>
          <a:p>
            <a:endParaRPr lang="en-US" dirty="0"/>
          </a:p>
          <a:p>
            <a:endParaRPr lang="en-US" dirty="0"/>
          </a:p>
          <a:p>
            <a:r>
              <a:rPr lang="en-US" dirty="0"/>
              <a:t>If any picture is exist,</a:t>
            </a:r>
            <a:endParaRPr lang="en-US" baseline="0" dirty="0"/>
          </a:p>
          <a:p>
            <a:endParaRPr lang="en-US" baseline="0" dirty="0"/>
          </a:p>
          <a:p>
            <a:pPr marL="228600" indent="-228600">
              <a:buAutoNum type="arabicPeriod"/>
            </a:pPr>
            <a:r>
              <a:rPr lang="en-US" baseline="0" dirty="0"/>
              <a:t>Take the mouse over the picture</a:t>
            </a:r>
          </a:p>
          <a:p>
            <a:pPr marL="228600" indent="-228600">
              <a:buAutoNum type="arabicPeriod"/>
            </a:pPr>
            <a:r>
              <a:rPr lang="en-US" baseline="0" dirty="0"/>
              <a:t>Right button click of the mouse</a:t>
            </a:r>
          </a:p>
          <a:p>
            <a:pPr marL="228600" indent="-228600">
              <a:buAutoNum type="arabicPeriod"/>
            </a:pPr>
            <a:r>
              <a:rPr lang="en-US" dirty="0"/>
              <a:t>Select Change picture</a:t>
            </a:r>
          </a:p>
          <a:p>
            <a:pPr marL="228600" indent="-228600">
              <a:buAutoNum type="arabicPeriod"/>
            </a:pPr>
            <a:r>
              <a:rPr lang="en-US" dirty="0"/>
              <a:t>Now browse and select the right picture you want</a:t>
            </a:r>
          </a:p>
          <a:p>
            <a:endParaRPr lang="en-US" dirty="0"/>
          </a:p>
        </p:txBody>
      </p:sp>
      <p:sp>
        <p:nvSpPr>
          <p:cNvPr id="4" name="Slide Number Placeholder 3"/>
          <p:cNvSpPr>
            <a:spLocks noGrp="1"/>
          </p:cNvSpPr>
          <p:nvPr>
            <p:ph type="sldNum" sz="quarter" idx="10"/>
          </p:nvPr>
        </p:nvSpPr>
        <p:spPr/>
        <p:txBody>
          <a:bodyPr/>
          <a:lstStyle/>
          <a:p>
            <a:fld id="{0359A27F-7390-4F32-AB62-F810DD2F266F}" type="slidenum">
              <a:rPr lang="en-US" smtClean="0"/>
              <a:t>7</a:t>
            </a:fld>
            <a:endParaRPr lang="en-US"/>
          </a:p>
        </p:txBody>
      </p:sp>
    </p:spTree>
    <p:extLst>
      <p:ext uri="{BB962C8B-B14F-4D97-AF65-F5344CB8AC3E}">
        <p14:creationId xmlns:p14="http://schemas.microsoft.com/office/powerpoint/2010/main" val="3242425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59A27F-7390-4F32-AB62-F810DD2F266F}" type="slidenum">
              <a:rPr lang="en-US" smtClean="0"/>
              <a:t>8</a:t>
            </a:fld>
            <a:endParaRPr lang="en-US"/>
          </a:p>
        </p:txBody>
      </p:sp>
    </p:spTree>
    <p:extLst>
      <p:ext uri="{BB962C8B-B14F-4D97-AF65-F5344CB8AC3E}">
        <p14:creationId xmlns:p14="http://schemas.microsoft.com/office/powerpoint/2010/main" val="1533704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0359A27F-7390-4F32-AB62-F810DD2F266F}" type="slidenum">
              <a:rPr lang="en-US" smtClean="0"/>
              <a:t>9</a:t>
            </a:fld>
            <a:endParaRPr lang="en-US"/>
          </a:p>
        </p:txBody>
      </p:sp>
    </p:spTree>
    <p:extLst>
      <p:ext uri="{BB962C8B-B14F-4D97-AF65-F5344CB8AC3E}">
        <p14:creationId xmlns:p14="http://schemas.microsoft.com/office/powerpoint/2010/main" val="1875264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p>
          <a:p>
            <a:r>
              <a:rPr lang="en-US" dirty="0"/>
              <a:t>Picture size will be 1.78” X 1.78”</a:t>
            </a:r>
          </a:p>
          <a:p>
            <a:endParaRPr lang="en-US" dirty="0"/>
          </a:p>
          <a:p>
            <a:r>
              <a:rPr lang="en-US" dirty="0"/>
              <a:t>If picture is not exist,</a:t>
            </a:r>
            <a:r>
              <a:rPr lang="en-US" baseline="0" dirty="0"/>
              <a:t> T</a:t>
            </a:r>
            <a:r>
              <a:rPr lang="en-US" dirty="0"/>
              <a:t>o insert</a:t>
            </a:r>
            <a:r>
              <a:rPr lang="en-US" baseline="0" dirty="0"/>
              <a:t> the picture</a:t>
            </a:r>
          </a:p>
          <a:p>
            <a:pPr marL="228600" indent="-228600">
              <a:buAutoNum type="arabicPeriod"/>
            </a:pPr>
            <a:r>
              <a:rPr lang="en-US" baseline="0" dirty="0"/>
              <a:t>click on the icon of Picture</a:t>
            </a:r>
          </a:p>
          <a:p>
            <a:pPr marL="228600" indent="-228600">
              <a:buAutoNum type="arabicPeriod"/>
            </a:pPr>
            <a:r>
              <a:rPr lang="en-US" baseline="0" dirty="0"/>
              <a:t>you will automatically get the option to browse and select picture</a:t>
            </a:r>
            <a:endParaRPr lang="en-US" dirty="0"/>
          </a:p>
          <a:p>
            <a:endParaRPr lang="en-US" dirty="0"/>
          </a:p>
          <a:p>
            <a:endParaRPr lang="en-US" dirty="0"/>
          </a:p>
          <a:p>
            <a:r>
              <a:rPr lang="en-US" dirty="0"/>
              <a:t>If any picture is exist,</a:t>
            </a:r>
            <a:endParaRPr lang="en-US" baseline="0" dirty="0"/>
          </a:p>
          <a:p>
            <a:endParaRPr lang="en-US" baseline="0" dirty="0"/>
          </a:p>
          <a:p>
            <a:pPr marL="228600" indent="-228600">
              <a:buAutoNum type="arabicPeriod"/>
            </a:pPr>
            <a:r>
              <a:rPr lang="en-US" baseline="0" dirty="0"/>
              <a:t>Take the mouse over the picture</a:t>
            </a:r>
          </a:p>
          <a:p>
            <a:pPr marL="228600" indent="-228600">
              <a:buAutoNum type="arabicPeriod"/>
            </a:pPr>
            <a:r>
              <a:rPr lang="en-US" baseline="0" dirty="0"/>
              <a:t>Right button click of the mouse</a:t>
            </a:r>
          </a:p>
          <a:p>
            <a:pPr marL="228600" indent="-228600">
              <a:buAutoNum type="arabicPeriod"/>
            </a:pPr>
            <a:r>
              <a:rPr lang="en-US" dirty="0"/>
              <a:t>Select Change picture</a:t>
            </a:r>
          </a:p>
          <a:p>
            <a:pPr marL="228600" indent="-228600">
              <a:buAutoNum type="arabicPeriod"/>
            </a:pPr>
            <a:r>
              <a:rPr lang="en-US" dirty="0"/>
              <a:t>Now browse and select the right picture you want</a:t>
            </a:r>
          </a:p>
          <a:p>
            <a:endParaRPr lang="en-US" dirty="0"/>
          </a:p>
        </p:txBody>
      </p:sp>
      <p:sp>
        <p:nvSpPr>
          <p:cNvPr id="4" name="Slide Number Placeholder 3"/>
          <p:cNvSpPr>
            <a:spLocks noGrp="1"/>
          </p:cNvSpPr>
          <p:nvPr>
            <p:ph type="sldNum" sz="quarter" idx="10"/>
          </p:nvPr>
        </p:nvSpPr>
        <p:spPr/>
        <p:txBody>
          <a:bodyPr/>
          <a:lstStyle/>
          <a:p>
            <a:fld id="{0359A27F-7390-4F32-AB62-F810DD2F266F}" type="slidenum">
              <a:rPr lang="en-US" smtClean="0"/>
              <a:t>12</a:t>
            </a:fld>
            <a:endParaRPr lang="en-US"/>
          </a:p>
        </p:txBody>
      </p:sp>
    </p:spTree>
    <p:extLst>
      <p:ext uri="{BB962C8B-B14F-4D97-AF65-F5344CB8AC3E}">
        <p14:creationId xmlns:p14="http://schemas.microsoft.com/office/powerpoint/2010/main" val="2369035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p>
          <a:p>
            <a:endParaRPr lang="en-US" dirty="0"/>
          </a:p>
          <a:p>
            <a:r>
              <a:rPr lang="en-US" dirty="0"/>
              <a:t>To Change the Background Picture Follow the steps below</a:t>
            </a:r>
          </a:p>
          <a:p>
            <a:endParaRPr lang="en-US" dirty="0"/>
          </a:p>
          <a:p>
            <a:pPr marL="0" indent="0">
              <a:buNone/>
            </a:pPr>
            <a:r>
              <a:rPr lang="en-US" dirty="0"/>
              <a:t>Mouse Right</a:t>
            </a:r>
            <a:r>
              <a:rPr lang="en-US" baseline="0" dirty="0"/>
              <a:t> button click&gt;Format Background&gt;Select Picture or Texture File&gt;Click “File” button&gt;Browse and select the image from your computer&gt;Click Insert</a:t>
            </a:r>
          </a:p>
          <a:p>
            <a:pPr marL="0" indent="0">
              <a:buNone/>
            </a:pPr>
            <a:endParaRPr lang="en-US" baseline="0" dirty="0"/>
          </a:p>
          <a:p>
            <a:pPr marL="0" indent="0">
              <a:buNone/>
            </a:pPr>
            <a:r>
              <a:rPr lang="en-US" baseline="0" dirty="0"/>
              <a:t>That’s it. You are Done !!!</a:t>
            </a:r>
            <a:endParaRPr lang="en-US" dirty="0"/>
          </a:p>
        </p:txBody>
      </p:sp>
      <p:sp>
        <p:nvSpPr>
          <p:cNvPr id="4" name="Slide Number Placeholder 3"/>
          <p:cNvSpPr>
            <a:spLocks noGrp="1"/>
          </p:cNvSpPr>
          <p:nvPr>
            <p:ph type="sldNum" sz="quarter" idx="10"/>
          </p:nvPr>
        </p:nvSpPr>
        <p:spPr/>
        <p:txBody>
          <a:bodyPr/>
          <a:lstStyle/>
          <a:p>
            <a:fld id="{0359A27F-7390-4F32-AB62-F810DD2F266F}" type="slidenum">
              <a:rPr lang="en-US" smtClean="0"/>
              <a:t>14</a:t>
            </a:fld>
            <a:endParaRPr lang="en-US"/>
          </a:p>
        </p:txBody>
      </p:sp>
    </p:spTree>
    <p:extLst>
      <p:ext uri="{BB962C8B-B14F-4D97-AF65-F5344CB8AC3E}">
        <p14:creationId xmlns:p14="http://schemas.microsoft.com/office/powerpoint/2010/main" val="1674870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p>
          <a:p>
            <a:r>
              <a:rPr lang="en-US" dirty="0"/>
              <a:t>Picture size will be 1.78” X 1.78”</a:t>
            </a:r>
          </a:p>
          <a:p>
            <a:endParaRPr lang="en-US" dirty="0"/>
          </a:p>
          <a:p>
            <a:r>
              <a:rPr lang="en-US" dirty="0"/>
              <a:t>If picture is not exist,</a:t>
            </a:r>
            <a:r>
              <a:rPr lang="en-US" baseline="0" dirty="0"/>
              <a:t> T</a:t>
            </a:r>
            <a:r>
              <a:rPr lang="en-US" dirty="0"/>
              <a:t>o insert</a:t>
            </a:r>
            <a:r>
              <a:rPr lang="en-US" baseline="0" dirty="0"/>
              <a:t> the picture</a:t>
            </a:r>
          </a:p>
          <a:p>
            <a:pPr marL="228600" indent="-228600">
              <a:buAutoNum type="arabicPeriod"/>
            </a:pPr>
            <a:r>
              <a:rPr lang="en-US" baseline="0" dirty="0"/>
              <a:t>click on the icon of Picture</a:t>
            </a:r>
          </a:p>
          <a:p>
            <a:pPr marL="228600" indent="-228600">
              <a:buAutoNum type="arabicPeriod"/>
            </a:pPr>
            <a:r>
              <a:rPr lang="en-US" baseline="0" dirty="0"/>
              <a:t>you will automatically get the option to browse and select picture</a:t>
            </a:r>
            <a:endParaRPr lang="en-US" dirty="0"/>
          </a:p>
          <a:p>
            <a:endParaRPr lang="en-US" dirty="0"/>
          </a:p>
          <a:p>
            <a:endParaRPr lang="en-US" dirty="0"/>
          </a:p>
          <a:p>
            <a:r>
              <a:rPr lang="en-US" dirty="0"/>
              <a:t>If any picture is exist,</a:t>
            </a:r>
            <a:endParaRPr lang="en-US" baseline="0" dirty="0"/>
          </a:p>
          <a:p>
            <a:endParaRPr lang="en-US" baseline="0" dirty="0"/>
          </a:p>
          <a:p>
            <a:pPr marL="228600" indent="-228600">
              <a:buAutoNum type="arabicPeriod"/>
            </a:pPr>
            <a:r>
              <a:rPr lang="en-US" baseline="0" dirty="0"/>
              <a:t>Take the mouse over the picture</a:t>
            </a:r>
          </a:p>
          <a:p>
            <a:pPr marL="228600" indent="-228600">
              <a:buAutoNum type="arabicPeriod"/>
            </a:pPr>
            <a:r>
              <a:rPr lang="en-US" baseline="0" dirty="0"/>
              <a:t>Right button click of the mouse</a:t>
            </a:r>
          </a:p>
          <a:p>
            <a:pPr marL="228600" indent="-228600">
              <a:buAutoNum type="arabicPeriod"/>
            </a:pPr>
            <a:r>
              <a:rPr lang="en-US" dirty="0"/>
              <a:t>Select Change picture</a:t>
            </a:r>
          </a:p>
          <a:p>
            <a:pPr marL="228600" indent="-228600">
              <a:buAutoNum type="arabicPeriod"/>
            </a:pPr>
            <a:r>
              <a:rPr lang="en-US" dirty="0"/>
              <a:t>Now browse and select the right picture you want</a:t>
            </a:r>
          </a:p>
          <a:p>
            <a:endParaRPr lang="en-US" dirty="0"/>
          </a:p>
        </p:txBody>
      </p:sp>
      <p:sp>
        <p:nvSpPr>
          <p:cNvPr id="4" name="Slide Number Placeholder 3"/>
          <p:cNvSpPr>
            <a:spLocks noGrp="1"/>
          </p:cNvSpPr>
          <p:nvPr>
            <p:ph type="sldNum" sz="quarter" idx="10"/>
          </p:nvPr>
        </p:nvSpPr>
        <p:spPr/>
        <p:txBody>
          <a:bodyPr/>
          <a:lstStyle/>
          <a:p>
            <a:fld id="{0359A27F-7390-4F32-AB62-F810DD2F266F}" type="slidenum">
              <a:rPr lang="en-US" smtClean="0"/>
              <a:t>15</a:t>
            </a:fld>
            <a:endParaRPr lang="en-US"/>
          </a:p>
        </p:txBody>
      </p:sp>
    </p:spTree>
    <p:extLst>
      <p:ext uri="{BB962C8B-B14F-4D97-AF65-F5344CB8AC3E}">
        <p14:creationId xmlns:p14="http://schemas.microsoft.com/office/powerpoint/2010/main" val="2215530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p>
          <a:p>
            <a:r>
              <a:rPr lang="en-US" dirty="0"/>
              <a:t>Picture size will be 1.78” X 1.78”</a:t>
            </a:r>
          </a:p>
          <a:p>
            <a:endParaRPr lang="en-US" dirty="0"/>
          </a:p>
          <a:p>
            <a:r>
              <a:rPr lang="en-US" dirty="0"/>
              <a:t>If picture is not exist,</a:t>
            </a:r>
            <a:r>
              <a:rPr lang="en-US" baseline="0" dirty="0"/>
              <a:t> T</a:t>
            </a:r>
            <a:r>
              <a:rPr lang="en-US" dirty="0"/>
              <a:t>o insert</a:t>
            </a:r>
            <a:r>
              <a:rPr lang="en-US" baseline="0" dirty="0"/>
              <a:t> the picture</a:t>
            </a:r>
          </a:p>
          <a:p>
            <a:pPr marL="228600" indent="-228600">
              <a:buAutoNum type="arabicPeriod"/>
            </a:pPr>
            <a:r>
              <a:rPr lang="en-US" baseline="0" dirty="0"/>
              <a:t>click on the icon of Picture</a:t>
            </a:r>
          </a:p>
          <a:p>
            <a:pPr marL="228600" indent="-228600">
              <a:buAutoNum type="arabicPeriod"/>
            </a:pPr>
            <a:r>
              <a:rPr lang="en-US" baseline="0" dirty="0"/>
              <a:t>you will automatically get the option to browse and select picture</a:t>
            </a:r>
            <a:endParaRPr lang="en-US" dirty="0"/>
          </a:p>
          <a:p>
            <a:endParaRPr lang="en-US" dirty="0"/>
          </a:p>
          <a:p>
            <a:endParaRPr lang="en-US" dirty="0"/>
          </a:p>
          <a:p>
            <a:r>
              <a:rPr lang="en-US" dirty="0"/>
              <a:t>If any picture is exist,</a:t>
            </a:r>
            <a:endParaRPr lang="en-US" baseline="0" dirty="0"/>
          </a:p>
          <a:p>
            <a:endParaRPr lang="en-US" baseline="0" dirty="0"/>
          </a:p>
          <a:p>
            <a:pPr marL="228600" indent="-228600">
              <a:buAutoNum type="arabicPeriod"/>
            </a:pPr>
            <a:r>
              <a:rPr lang="en-US" baseline="0" dirty="0"/>
              <a:t>Take the mouse over the picture</a:t>
            </a:r>
          </a:p>
          <a:p>
            <a:pPr marL="228600" indent="-228600">
              <a:buAutoNum type="arabicPeriod"/>
            </a:pPr>
            <a:r>
              <a:rPr lang="en-US" baseline="0" dirty="0"/>
              <a:t>Right button click of the mouse</a:t>
            </a:r>
          </a:p>
          <a:p>
            <a:pPr marL="228600" indent="-228600">
              <a:buAutoNum type="arabicPeriod"/>
            </a:pPr>
            <a:r>
              <a:rPr lang="en-US" dirty="0"/>
              <a:t>Select Change picture</a:t>
            </a:r>
          </a:p>
          <a:p>
            <a:pPr marL="228600" indent="-228600">
              <a:buAutoNum type="arabicPeriod"/>
            </a:pPr>
            <a:r>
              <a:rPr lang="en-US" dirty="0"/>
              <a:t>Now browse and select the right picture you want</a:t>
            </a:r>
          </a:p>
          <a:p>
            <a:endParaRPr lang="en-US" dirty="0"/>
          </a:p>
        </p:txBody>
      </p:sp>
      <p:sp>
        <p:nvSpPr>
          <p:cNvPr id="4" name="Slide Number Placeholder 3"/>
          <p:cNvSpPr>
            <a:spLocks noGrp="1"/>
          </p:cNvSpPr>
          <p:nvPr>
            <p:ph type="sldNum" sz="quarter" idx="10"/>
          </p:nvPr>
        </p:nvSpPr>
        <p:spPr/>
        <p:txBody>
          <a:bodyPr/>
          <a:lstStyle/>
          <a:p>
            <a:fld id="{0359A27F-7390-4F32-AB62-F810DD2F266F}" type="slidenum">
              <a:rPr lang="en-US" smtClean="0"/>
              <a:t>16</a:t>
            </a:fld>
            <a:endParaRPr lang="en-US"/>
          </a:p>
        </p:txBody>
      </p:sp>
    </p:spTree>
    <p:extLst>
      <p:ext uri="{BB962C8B-B14F-4D97-AF65-F5344CB8AC3E}">
        <p14:creationId xmlns:p14="http://schemas.microsoft.com/office/powerpoint/2010/main" val="3992381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p>
          <a:p>
            <a:r>
              <a:rPr lang="en-US" dirty="0"/>
              <a:t>Picture size will be 1.78” X 1.78”</a:t>
            </a:r>
          </a:p>
          <a:p>
            <a:endParaRPr lang="en-US" dirty="0"/>
          </a:p>
          <a:p>
            <a:r>
              <a:rPr lang="en-US" dirty="0"/>
              <a:t>If picture is not exist,</a:t>
            </a:r>
            <a:r>
              <a:rPr lang="en-US" baseline="0" dirty="0"/>
              <a:t> T</a:t>
            </a:r>
            <a:r>
              <a:rPr lang="en-US" dirty="0"/>
              <a:t>o insert</a:t>
            </a:r>
            <a:r>
              <a:rPr lang="en-US" baseline="0" dirty="0"/>
              <a:t> the picture</a:t>
            </a:r>
          </a:p>
          <a:p>
            <a:pPr marL="228600" indent="-228600">
              <a:buAutoNum type="arabicPeriod"/>
            </a:pPr>
            <a:r>
              <a:rPr lang="en-US" baseline="0" dirty="0"/>
              <a:t>click on the icon of Picture</a:t>
            </a:r>
          </a:p>
          <a:p>
            <a:pPr marL="228600" indent="-228600">
              <a:buAutoNum type="arabicPeriod"/>
            </a:pPr>
            <a:r>
              <a:rPr lang="en-US" baseline="0" dirty="0"/>
              <a:t>you will automatically get the option to browse and select picture</a:t>
            </a:r>
            <a:endParaRPr lang="en-US" dirty="0"/>
          </a:p>
          <a:p>
            <a:endParaRPr lang="en-US" dirty="0"/>
          </a:p>
          <a:p>
            <a:endParaRPr lang="en-US" dirty="0"/>
          </a:p>
          <a:p>
            <a:r>
              <a:rPr lang="en-US" dirty="0"/>
              <a:t>If any picture is exist,</a:t>
            </a:r>
            <a:endParaRPr lang="en-US" baseline="0" dirty="0"/>
          </a:p>
          <a:p>
            <a:endParaRPr lang="en-US" baseline="0" dirty="0"/>
          </a:p>
          <a:p>
            <a:pPr marL="228600" indent="-228600">
              <a:buAutoNum type="arabicPeriod"/>
            </a:pPr>
            <a:r>
              <a:rPr lang="en-US" baseline="0" dirty="0"/>
              <a:t>Take the mouse over the picture</a:t>
            </a:r>
          </a:p>
          <a:p>
            <a:pPr marL="228600" indent="-228600">
              <a:buAutoNum type="arabicPeriod"/>
            </a:pPr>
            <a:r>
              <a:rPr lang="en-US" baseline="0" dirty="0"/>
              <a:t>Right button click of the mouse</a:t>
            </a:r>
          </a:p>
          <a:p>
            <a:pPr marL="228600" indent="-228600">
              <a:buAutoNum type="arabicPeriod"/>
            </a:pPr>
            <a:r>
              <a:rPr lang="en-US" dirty="0"/>
              <a:t>Select Change picture</a:t>
            </a:r>
          </a:p>
          <a:p>
            <a:pPr marL="228600" indent="-228600">
              <a:buAutoNum type="arabicPeriod"/>
            </a:pPr>
            <a:r>
              <a:rPr lang="en-US" dirty="0"/>
              <a:t>Now browse and select the right picture you want</a:t>
            </a:r>
          </a:p>
          <a:p>
            <a:endParaRPr lang="en-US" dirty="0"/>
          </a:p>
        </p:txBody>
      </p:sp>
      <p:sp>
        <p:nvSpPr>
          <p:cNvPr id="4" name="Slide Number Placeholder 3"/>
          <p:cNvSpPr>
            <a:spLocks noGrp="1"/>
          </p:cNvSpPr>
          <p:nvPr>
            <p:ph type="sldNum" sz="quarter" idx="10"/>
          </p:nvPr>
        </p:nvSpPr>
        <p:spPr/>
        <p:txBody>
          <a:bodyPr/>
          <a:lstStyle/>
          <a:p>
            <a:fld id="{0359A27F-7390-4F32-AB62-F810DD2F266F}" type="slidenum">
              <a:rPr lang="en-US" smtClean="0"/>
              <a:t>17</a:t>
            </a:fld>
            <a:endParaRPr lang="en-US"/>
          </a:p>
        </p:txBody>
      </p:sp>
    </p:spTree>
    <p:extLst>
      <p:ext uri="{BB962C8B-B14F-4D97-AF65-F5344CB8AC3E}">
        <p14:creationId xmlns:p14="http://schemas.microsoft.com/office/powerpoint/2010/main" val="3107604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A33566-35DE-49F9-9F0F-ACBA1311DE2D}" type="datetime1">
              <a:rPr lang="en-US" smtClean="0"/>
              <a:t>10/9/2019</a:t>
            </a:fld>
            <a:endParaRPr lang="en-US"/>
          </a:p>
        </p:txBody>
      </p:sp>
      <p:sp>
        <p:nvSpPr>
          <p:cNvPr id="3" name="Footer Placeholder 2"/>
          <p:cNvSpPr>
            <a:spLocks noGrp="1"/>
          </p:cNvSpPr>
          <p:nvPr>
            <p:ph type="ftr" sz="quarter" idx="11"/>
          </p:nvPr>
        </p:nvSpPr>
        <p:spPr/>
        <p:txBody>
          <a:bodyPr/>
          <a:lstStyle/>
          <a:p>
            <a:r>
              <a:rPr lang="en-US"/>
              <a:t>Presentation Title Can Be Placed Here</a:t>
            </a:r>
          </a:p>
        </p:txBody>
      </p:sp>
      <p:sp>
        <p:nvSpPr>
          <p:cNvPr id="4" name="Slide Number Placeholder 3"/>
          <p:cNvSpPr>
            <a:spLocks noGrp="1"/>
          </p:cNvSpPr>
          <p:nvPr>
            <p:ph type="sldNum" sz="quarter" idx="12"/>
          </p:nvPr>
        </p:nvSpPr>
        <p:spPr/>
        <p:txBody>
          <a:bodyPr/>
          <a:lstStyle/>
          <a:p>
            <a:fld id="{A515504B-2909-4168-B74A-820C43482403}" type="slidenum">
              <a:rPr lang="en-US" smtClean="0"/>
              <a:t>‹Nº›</a:t>
            </a:fld>
            <a:endParaRPr lang="en-US"/>
          </a:p>
        </p:txBody>
      </p:sp>
      <p:sp>
        <p:nvSpPr>
          <p:cNvPr id="8" name="Title 1"/>
          <p:cNvSpPr>
            <a:spLocks noGrp="1"/>
          </p:cNvSpPr>
          <p:nvPr>
            <p:ph type="title" hasCustomPrompt="1"/>
          </p:nvPr>
        </p:nvSpPr>
        <p:spPr>
          <a:xfrm>
            <a:off x="1562100" y="3815285"/>
            <a:ext cx="9067800" cy="594360"/>
          </a:xfrm>
        </p:spPr>
        <p:txBody>
          <a:bodyPr anchor="b">
            <a:noAutofit/>
          </a:bodyPr>
          <a:lstStyle>
            <a:lvl1pPr algn="ctr">
              <a:defRPr sz="3000"/>
            </a:lvl1pPr>
          </a:lstStyle>
          <a:p>
            <a:r>
              <a:rPr lang="en-US" dirty="0"/>
              <a:t>CLICK TO ADD TITLE</a:t>
            </a:r>
          </a:p>
        </p:txBody>
      </p:sp>
      <p:sp>
        <p:nvSpPr>
          <p:cNvPr id="12" name="Content Placeholder 11"/>
          <p:cNvSpPr>
            <a:spLocks noGrp="1"/>
          </p:cNvSpPr>
          <p:nvPr>
            <p:ph sz="quarter" idx="13"/>
          </p:nvPr>
        </p:nvSpPr>
        <p:spPr>
          <a:xfrm>
            <a:off x="1562100" y="4461510"/>
            <a:ext cx="9067800" cy="419100"/>
          </a:xfrm>
        </p:spPr>
        <p:txBody>
          <a:bodyPr>
            <a:normAutofit/>
          </a:bodyPr>
          <a:lstStyle>
            <a:lvl1pPr marL="0" indent="0" algn="ctr">
              <a:buFont typeface="Arial" panose="020B0604020202020204" pitchFamily="34" charset="0"/>
              <a:buNone/>
              <a:defRPr sz="1500">
                <a:solidFill>
                  <a:schemeClr val="accent3"/>
                </a:solidFill>
              </a:defRPr>
            </a:lvl1pPr>
          </a:lstStyle>
          <a:p>
            <a:pPr lvl="0"/>
            <a:r>
              <a:rPr lang="es-ES"/>
              <a:t>Haga clic para modificar los estilos de texto del patrón</a:t>
            </a:r>
          </a:p>
        </p:txBody>
      </p:sp>
    </p:spTree>
    <p:extLst>
      <p:ext uri="{BB962C8B-B14F-4D97-AF65-F5344CB8AC3E}">
        <p14:creationId xmlns:p14="http://schemas.microsoft.com/office/powerpoint/2010/main" val="3695550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eam">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TITLE</a:t>
            </a:r>
          </a:p>
        </p:txBody>
      </p:sp>
      <p:sp>
        <p:nvSpPr>
          <p:cNvPr id="3" name="Date Placeholder 2"/>
          <p:cNvSpPr>
            <a:spLocks noGrp="1"/>
          </p:cNvSpPr>
          <p:nvPr>
            <p:ph type="dt" sz="half" idx="10"/>
          </p:nvPr>
        </p:nvSpPr>
        <p:spPr/>
        <p:txBody>
          <a:bodyPr/>
          <a:lstStyle/>
          <a:p>
            <a:fld id="{A7EBC113-8F77-4994-9FD2-66837B696DC8}" type="datetime1">
              <a:rPr lang="en-US" smtClean="0"/>
              <a:t>10/9/2019</a:t>
            </a:fld>
            <a:endParaRPr lang="en-US"/>
          </a:p>
        </p:txBody>
      </p:sp>
      <p:sp>
        <p:nvSpPr>
          <p:cNvPr id="4" name="Footer Placeholder 3"/>
          <p:cNvSpPr>
            <a:spLocks noGrp="1"/>
          </p:cNvSpPr>
          <p:nvPr>
            <p:ph type="ftr" sz="quarter" idx="11"/>
          </p:nvPr>
        </p:nvSpPr>
        <p:spPr/>
        <p:txBody>
          <a:bodyPr/>
          <a:lstStyle/>
          <a:p>
            <a:r>
              <a:rPr lang="en-US"/>
              <a:t>Presentation Title Can Be Placed Here</a:t>
            </a:r>
          </a:p>
        </p:txBody>
      </p:sp>
      <p:sp>
        <p:nvSpPr>
          <p:cNvPr id="5" name="Slide Number Placeholder 4"/>
          <p:cNvSpPr>
            <a:spLocks noGrp="1"/>
          </p:cNvSpPr>
          <p:nvPr>
            <p:ph type="sldNum" sz="quarter" idx="12"/>
          </p:nvPr>
        </p:nvSpPr>
        <p:spPr/>
        <p:txBody>
          <a:bodyPr/>
          <a:lstStyle/>
          <a:p>
            <a:fld id="{A515504B-2909-4168-B74A-820C43482403}" type="slidenum">
              <a:rPr lang="en-US" smtClean="0"/>
              <a:t>‹Nº›</a:t>
            </a:fld>
            <a:endParaRPr lang="en-US"/>
          </a:p>
        </p:txBody>
      </p:sp>
      <p:sp>
        <p:nvSpPr>
          <p:cNvPr id="12" name="Oval 11"/>
          <p:cNvSpPr/>
          <p:nvPr/>
        </p:nvSpPr>
        <p:spPr>
          <a:xfrm>
            <a:off x="832637" y="1570103"/>
            <a:ext cx="1735824" cy="173582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3"/>
          <p:cNvSpPr>
            <a:spLocks noGrp="1"/>
          </p:cNvSpPr>
          <p:nvPr>
            <p:ph type="pic" sz="quarter" idx="13"/>
          </p:nvPr>
        </p:nvSpPr>
        <p:spPr>
          <a:xfrm>
            <a:off x="886733" y="1624199"/>
            <a:ext cx="1627632" cy="1627632"/>
          </a:xfrm>
          <a:prstGeom prst="ellipse">
            <a:avLst/>
          </a:prstGeom>
          <a:ln w="3175">
            <a:solidFill>
              <a:schemeClr val="accent1"/>
            </a:solidFill>
          </a:ln>
        </p:spPr>
        <p:txBody>
          <a:bodyPr/>
          <a:lstStyle/>
          <a:p>
            <a:r>
              <a:rPr lang="es-ES"/>
              <a:t>Haga clic en el icono para agregar una imagen</a:t>
            </a:r>
            <a:endParaRPr lang="en-US" dirty="0"/>
          </a:p>
        </p:txBody>
      </p:sp>
      <p:sp>
        <p:nvSpPr>
          <p:cNvPr id="16" name="Content Placeholder 15"/>
          <p:cNvSpPr>
            <a:spLocks noGrp="1"/>
          </p:cNvSpPr>
          <p:nvPr>
            <p:ph sz="quarter" idx="14" hasCustomPrompt="1"/>
          </p:nvPr>
        </p:nvSpPr>
        <p:spPr>
          <a:xfrm>
            <a:off x="470681" y="3687345"/>
            <a:ext cx="2459736" cy="320040"/>
          </a:xfrm>
        </p:spPr>
        <p:txBody>
          <a:bodyPr anchor="b">
            <a:noAutofit/>
          </a:bodyPr>
          <a:lstStyle>
            <a:lvl1pPr marL="0" indent="0" algn="ctr">
              <a:buNone/>
              <a:defRPr sz="1800" cap="all" baseline="0">
                <a:solidFill>
                  <a:srgbClr val="6D6D6D"/>
                </a:solidFill>
                <a:latin typeface="+mj-lt"/>
              </a:defRPr>
            </a:lvl1pPr>
            <a:lvl5pPr>
              <a:defRPr/>
            </a:lvl5pPr>
          </a:lstStyle>
          <a:p>
            <a:pPr lvl="0"/>
            <a:r>
              <a:rPr lang="en-US" dirty="0"/>
              <a:t>NAME</a:t>
            </a:r>
          </a:p>
        </p:txBody>
      </p:sp>
      <p:sp>
        <p:nvSpPr>
          <p:cNvPr id="17" name="Content Placeholder 15"/>
          <p:cNvSpPr>
            <a:spLocks noGrp="1"/>
          </p:cNvSpPr>
          <p:nvPr>
            <p:ph sz="quarter" idx="15" hasCustomPrompt="1"/>
          </p:nvPr>
        </p:nvSpPr>
        <p:spPr>
          <a:xfrm>
            <a:off x="470681" y="3990552"/>
            <a:ext cx="2459736" cy="274320"/>
          </a:xfrm>
        </p:spPr>
        <p:txBody>
          <a:bodyPr anchor="t">
            <a:normAutofit/>
          </a:bodyPr>
          <a:lstStyle>
            <a:lvl1pPr marL="0" indent="0" algn="ctr">
              <a:buNone/>
              <a:defRPr sz="1200" cap="none" baseline="0">
                <a:solidFill>
                  <a:srgbClr val="6D6D6D"/>
                </a:solidFill>
                <a:latin typeface="+mn-lt"/>
              </a:defRPr>
            </a:lvl1pPr>
            <a:lvl5pPr>
              <a:defRPr/>
            </a:lvl5pPr>
          </a:lstStyle>
          <a:p>
            <a:pPr lvl="0"/>
            <a:r>
              <a:rPr lang="en-US" dirty="0"/>
              <a:t>Title</a:t>
            </a:r>
          </a:p>
        </p:txBody>
      </p:sp>
      <p:sp>
        <p:nvSpPr>
          <p:cNvPr id="20" name="Text Placeholder 19"/>
          <p:cNvSpPr>
            <a:spLocks noGrp="1"/>
          </p:cNvSpPr>
          <p:nvPr>
            <p:ph type="body" sz="quarter" idx="16" hasCustomPrompt="1"/>
          </p:nvPr>
        </p:nvSpPr>
        <p:spPr>
          <a:xfrm>
            <a:off x="470681" y="4316021"/>
            <a:ext cx="2459736" cy="1014984"/>
          </a:xfrm>
        </p:spPr>
        <p:txBody>
          <a:bodyPr>
            <a:normAutofit/>
          </a:bodyPr>
          <a:lstStyle>
            <a:lvl1pPr marL="0" indent="0" algn="just">
              <a:lnSpc>
                <a:spcPct val="100000"/>
              </a:lnSpc>
              <a:buNone/>
              <a:defRPr sz="1200" baseline="0">
                <a:solidFill>
                  <a:srgbClr val="6D6D6D"/>
                </a:solidFill>
                <a:latin typeface="+mn-lt"/>
              </a:defRPr>
            </a:lvl1pPr>
          </a:lstStyle>
          <a:p>
            <a:pPr lvl="0"/>
            <a:r>
              <a:rPr lang="en-US" dirty="0"/>
              <a:t>Sample Text</a:t>
            </a:r>
          </a:p>
        </p:txBody>
      </p:sp>
      <p:sp>
        <p:nvSpPr>
          <p:cNvPr id="25" name="Oval 24"/>
          <p:cNvSpPr/>
          <p:nvPr userDrawn="1"/>
        </p:nvSpPr>
        <p:spPr>
          <a:xfrm>
            <a:off x="3762844" y="1570103"/>
            <a:ext cx="1735824" cy="173582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13"/>
          <p:cNvSpPr>
            <a:spLocks noGrp="1"/>
          </p:cNvSpPr>
          <p:nvPr>
            <p:ph type="pic" sz="quarter" idx="17"/>
          </p:nvPr>
        </p:nvSpPr>
        <p:spPr>
          <a:xfrm>
            <a:off x="3816940" y="1624199"/>
            <a:ext cx="1627632" cy="1627632"/>
          </a:xfrm>
          <a:prstGeom prst="ellipse">
            <a:avLst/>
          </a:prstGeom>
          <a:ln w="3175">
            <a:solidFill>
              <a:schemeClr val="accent1"/>
            </a:solidFill>
          </a:ln>
        </p:spPr>
        <p:txBody>
          <a:bodyPr/>
          <a:lstStyle/>
          <a:p>
            <a:r>
              <a:rPr lang="es-ES"/>
              <a:t>Haga clic en el icono para agregar una imagen</a:t>
            </a:r>
            <a:endParaRPr lang="en-US"/>
          </a:p>
        </p:txBody>
      </p:sp>
      <p:sp>
        <p:nvSpPr>
          <p:cNvPr id="27" name="Content Placeholder 15"/>
          <p:cNvSpPr>
            <a:spLocks noGrp="1"/>
          </p:cNvSpPr>
          <p:nvPr>
            <p:ph sz="quarter" idx="18" hasCustomPrompt="1"/>
          </p:nvPr>
        </p:nvSpPr>
        <p:spPr>
          <a:xfrm>
            <a:off x="3400888" y="3687345"/>
            <a:ext cx="2459736" cy="320040"/>
          </a:xfrm>
        </p:spPr>
        <p:txBody>
          <a:bodyPr anchor="b">
            <a:noAutofit/>
          </a:bodyPr>
          <a:lstStyle>
            <a:lvl1pPr marL="0" indent="0" algn="ctr">
              <a:buNone/>
              <a:defRPr sz="1800" cap="all" baseline="0">
                <a:solidFill>
                  <a:srgbClr val="6D6D6D"/>
                </a:solidFill>
                <a:latin typeface="+mj-lt"/>
              </a:defRPr>
            </a:lvl1pPr>
            <a:lvl5pPr>
              <a:defRPr/>
            </a:lvl5pPr>
          </a:lstStyle>
          <a:p>
            <a:pPr lvl="0"/>
            <a:r>
              <a:rPr lang="en-US" dirty="0"/>
              <a:t>NAME</a:t>
            </a:r>
          </a:p>
        </p:txBody>
      </p:sp>
      <p:sp>
        <p:nvSpPr>
          <p:cNvPr id="28" name="Content Placeholder 15"/>
          <p:cNvSpPr>
            <a:spLocks noGrp="1"/>
          </p:cNvSpPr>
          <p:nvPr>
            <p:ph sz="quarter" idx="19" hasCustomPrompt="1"/>
          </p:nvPr>
        </p:nvSpPr>
        <p:spPr>
          <a:xfrm>
            <a:off x="3400888" y="3990552"/>
            <a:ext cx="2459736" cy="274320"/>
          </a:xfrm>
        </p:spPr>
        <p:txBody>
          <a:bodyPr anchor="t">
            <a:normAutofit/>
          </a:bodyPr>
          <a:lstStyle>
            <a:lvl1pPr marL="0" indent="0" algn="ctr">
              <a:buNone/>
              <a:defRPr sz="1200" cap="none" baseline="0">
                <a:solidFill>
                  <a:srgbClr val="6D6D6D"/>
                </a:solidFill>
                <a:latin typeface="+mn-lt"/>
              </a:defRPr>
            </a:lvl1pPr>
            <a:lvl5pPr>
              <a:defRPr/>
            </a:lvl5pPr>
          </a:lstStyle>
          <a:p>
            <a:pPr lvl="0"/>
            <a:r>
              <a:rPr lang="en-US" dirty="0"/>
              <a:t>Title</a:t>
            </a:r>
          </a:p>
        </p:txBody>
      </p:sp>
      <p:sp>
        <p:nvSpPr>
          <p:cNvPr id="29" name="Text Placeholder 19"/>
          <p:cNvSpPr>
            <a:spLocks noGrp="1"/>
          </p:cNvSpPr>
          <p:nvPr>
            <p:ph type="body" sz="quarter" idx="20" hasCustomPrompt="1"/>
          </p:nvPr>
        </p:nvSpPr>
        <p:spPr>
          <a:xfrm>
            <a:off x="3400888" y="4316021"/>
            <a:ext cx="2459736" cy="1014984"/>
          </a:xfrm>
        </p:spPr>
        <p:txBody>
          <a:bodyPr>
            <a:normAutofit/>
          </a:bodyPr>
          <a:lstStyle>
            <a:lvl1pPr marL="0" indent="0" algn="just">
              <a:lnSpc>
                <a:spcPct val="100000"/>
              </a:lnSpc>
              <a:buNone/>
              <a:defRPr sz="1200" baseline="0">
                <a:solidFill>
                  <a:srgbClr val="6D6D6D"/>
                </a:solidFill>
                <a:latin typeface="+mn-lt"/>
              </a:defRPr>
            </a:lvl1pPr>
          </a:lstStyle>
          <a:p>
            <a:pPr lvl="0"/>
            <a:r>
              <a:rPr lang="en-US" dirty="0"/>
              <a:t>Sample Text</a:t>
            </a:r>
          </a:p>
        </p:txBody>
      </p:sp>
      <p:sp>
        <p:nvSpPr>
          <p:cNvPr id="31" name="Oval 30"/>
          <p:cNvSpPr/>
          <p:nvPr userDrawn="1"/>
        </p:nvSpPr>
        <p:spPr>
          <a:xfrm>
            <a:off x="6692981" y="1570103"/>
            <a:ext cx="1735824" cy="173582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icture Placeholder 13"/>
          <p:cNvSpPr>
            <a:spLocks noGrp="1"/>
          </p:cNvSpPr>
          <p:nvPr>
            <p:ph type="pic" sz="quarter" idx="21"/>
          </p:nvPr>
        </p:nvSpPr>
        <p:spPr>
          <a:xfrm>
            <a:off x="6747077" y="1624199"/>
            <a:ext cx="1627632" cy="1627632"/>
          </a:xfrm>
          <a:prstGeom prst="ellipse">
            <a:avLst/>
          </a:prstGeom>
          <a:ln w="3175">
            <a:solidFill>
              <a:schemeClr val="accent1"/>
            </a:solidFill>
          </a:ln>
        </p:spPr>
        <p:txBody>
          <a:bodyPr/>
          <a:lstStyle/>
          <a:p>
            <a:r>
              <a:rPr lang="es-ES"/>
              <a:t>Haga clic en el icono para agregar una imagen</a:t>
            </a:r>
            <a:endParaRPr lang="en-US"/>
          </a:p>
        </p:txBody>
      </p:sp>
      <p:sp>
        <p:nvSpPr>
          <p:cNvPr id="33" name="Content Placeholder 15"/>
          <p:cNvSpPr>
            <a:spLocks noGrp="1"/>
          </p:cNvSpPr>
          <p:nvPr>
            <p:ph sz="quarter" idx="22" hasCustomPrompt="1"/>
          </p:nvPr>
        </p:nvSpPr>
        <p:spPr>
          <a:xfrm>
            <a:off x="6331025" y="3687345"/>
            <a:ext cx="2459736" cy="320040"/>
          </a:xfrm>
        </p:spPr>
        <p:txBody>
          <a:bodyPr anchor="b">
            <a:noAutofit/>
          </a:bodyPr>
          <a:lstStyle>
            <a:lvl1pPr marL="0" indent="0" algn="ctr">
              <a:buNone/>
              <a:defRPr sz="1800" cap="all" baseline="0">
                <a:solidFill>
                  <a:srgbClr val="6D6D6D"/>
                </a:solidFill>
                <a:latin typeface="+mj-lt"/>
              </a:defRPr>
            </a:lvl1pPr>
            <a:lvl5pPr>
              <a:defRPr/>
            </a:lvl5pPr>
          </a:lstStyle>
          <a:p>
            <a:pPr lvl="0"/>
            <a:r>
              <a:rPr lang="en-US" dirty="0"/>
              <a:t>NAME</a:t>
            </a:r>
          </a:p>
        </p:txBody>
      </p:sp>
      <p:sp>
        <p:nvSpPr>
          <p:cNvPr id="34" name="Content Placeholder 15"/>
          <p:cNvSpPr>
            <a:spLocks noGrp="1"/>
          </p:cNvSpPr>
          <p:nvPr>
            <p:ph sz="quarter" idx="23" hasCustomPrompt="1"/>
          </p:nvPr>
        </p:nvSpPr>
        <p:spPr>
          <a:xfrm>
            <a:off x="6331025" y="3990552"/>
            <a:ext cx="2459736" cy="274320"/>
          </a:xfrm>
        </p:spPr>
        <p:txBody>
          <a:bodyPr anchor="t">
            <a:normAutofit/>
          </a:bodyPr>
          <a:lstStyle>
            <a:lvl1pPr marL="0" indent="0" algn="ctr">
              <a:buNone/>
              <a:defRPr sz="1200" cap="none" baseline="0">
                <a:solidFill>
                  <a:srgbClr val="6D6D6D"/>
                </a:solidFill>
                <a:latin typeface="+mn-lt"/>
              </a:defRPr>
            </a:lvl1pPr>
            <a:lvl5pPr>
              <a:defRPr/>
            </a:lvl5pPr>
          </a:lstStyle>
          <a:p>
            <a:pPr lvl="0"/>
            <a:r>
              <a:rPr lang="en-US" dirty="0"/>
              <a:t>Title</a:t>
            </a:r>
          </a:p>
        </p:txBody>
      </p:sp>
      <p:sp>
        <p:nvSpPr>
          <p:cNvPr id="35" name="Text Placeholder 19"/>
          <p:cNvSpPr>
            <a:spLocks noGrp="1"/>
          </p:cNvSpPr>
          <p:nvPr>
            <p:ph type="body" sz="quarter" idx="24" hasCustomPrompt="1"/>
          </p:nvPr>
        </p:nvSpPr>
        <p:spPr>
          <a:xfrm>
            <a:off x="6331025" y="4316021"/>
            <a:ext cx="2459736" cy="1014984"/>
          </a:xfrm>
        </p:spPr>
        <p:txBody>
          <a:bodyPr>
            <a:normAutofit/>
          </a:bodyPr>
          <a:lstStyle>
            <a:lvl1pPr marL="0" indent="0" algn="just">
              <a:lnSpc>
                <a:spcPct val="100000"/>
              </a:lnSpc>
              <a:buNone/>
              <a:defRPr sz="1200" baseline="0">
                <a:solidFill>
                  <a:srgbClr val="6D6D6D"/>
                </a:solidFill>
                <a:latin typeface="+mn-lt"/>
              </a:defRPr>
            </a:lvl1pPr>
          </a:lstStyle>
          <a:p>
            <a:pPr lvl="0"/>
            <a:r>
              <a:rPr lang="en-US" dirty="0"/>
              <a:t>Sample Text</a:t>
            </a:r>
          </a:p>
        </p:txBody>
      </p:sp>
    </p:spTree>
    <p:extLst>
      <p:ext uri="{BB962C8B-B14F-4D97-AF65-F5344CB8AC3E}">
        <p14:creationId xmlns:p14="http://schemas.microsoft.com/office/powerpoint/2010/main" val="3815448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2">
    <p:spTree>
      <p:nvGrpSpPr>
        <p:cNvPr id="1" name=""/>
        <p:cNvGrpSpPr/>
        <p:nvPr/>
      </p:nvGrpSpPr>
      <p:grpSpPr>
        <a:xfrm>
          <a:off x="0" y="0"/>
          <a:ext cx="0" cy="0"/>
          <a:chOff x="0" y="0"/>
          <a:chExt cx="0" cy="0"/>
        </a:xfrm>
      </p:grpSpPr>
      <p:sp>
        <p:nvSpPr>
          <p:cNvPr id="39" name="Picture Placeholder 13"/>
          <p:cNvSpPr>
            <a:spLocks noGrp="1"/>
          </p:cNvSpPr>
          <p:nvPr>
            <p:ph type="pic" sz="quarter" idx="30"/>
          </p:nvPr>
        </p:nvSpPr>
        <p:spPr>
          <a:xfrm>
            <a:off x="9677144" y="1256022"/>
            <a:ext cx="1627632" cy="1627632"/>
          </a:xfrm>
          <a:prstGeom prst="roundRect">
            <a:avLst>
              <a:gd name="adj" fmla="val 2232"/>
            </a:avLst>
          </a:prstGeom>
          <a:ln w="3175">
            <a:solidFill>
              <a:schemeClr val="accent1"/>
            </a:solidFill>
          </a:ln>
        </p:spPr>
        <p:txBody>
          <a:bodyPr/>
          <a:lstStyle>
            <a:lvl1pPr>
              <a:defRPr>
                <a:ln>
                  <a:noFill/>
                </a:ln>
              </a:defRPr>
            </a:lvl1pPr>
          </a:lstStyle>
          <a:p>
            <a:r>
              <a:rPr lang="es-ES"/>
              <a:t>Haga clic en el icono para agregar una imagen</a:t>
            </a:r>
            <a:endParaRPr lang="en-US"/>
          </a:p>
        </p:txBody>
      </p:sp>
      <p:sp>
        <p:nvSpPr>
          <p:cNvPr id="40" name="Rounded Rectangle 39"/>
          <p:cNvSpPr/>
          <p:nvPr userDrawn="1"/>
        </p:nvSpPr>
        <p:spPr>
          <a:xfrm>
            <a:off x="9623048" y="1201926"/>
            <a:ext cx="1735824" cy="1735824"/>
          </a:xfrm>
          <a:prstGeom prst="roundRect">
            <a:avLst>
              <a:gd name="adj" fmla="val 218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icture Placeholder 13"/>
          <p:cNvSpPr>
            <a:spLocks noGrp="1"/>
          </p:cNvSpPr>
          <p:nvPr>
            <p:ph type="pic" sz="quarter" idx="29"/>
          </p:nvPr>
        </p:nvSpPr>
        <p:spPr>
          <a:xfrm>
            <a:off x="6747077" y="1256022"/>
            <a:ext cx="1627632" cy="1627632"/>
          </a:xfrm>
          <a:prstGeom prst="roundRect">
            <a:avLst>
              <a:gd name="adj" fmla="val 2232"/>
            </a:avLst>
          </a:prstGeom>
          <a:ln w="3175">
            <a:solidFill>
              <a:schemeClr val="accent1"/>
            </a:solidFill>
          </a:ln>
        </p:spPr>
        <p:txBody>
          <a:bodyPr/>
          <a:lstStyle>
            <a:lvl1pPr>
              <a:defRPr>
                <a:ln>
                  <a:noFill/>
                </a:ln>
              </a:defRPr>
            </a:lvl1pPr>
          </a:lstStyle>
          <a:p>
            <a:r>
              <a:rPr lang="es-ES"/>
              <a:t>Haga clic en el icono para agregar una imagen</a:t>
            </a:r>
            <a:endParaRPr lang="en-US"/>
          </a:p>
        </p:txBody>
      </p:sp>
      <p:sp>
        <p:nvSpPr>
          <p:cNvPr id="37" name="Rounded Rectangle 36"/>
          <p:cNvSpPr/>
          <p:nvPr userDrawn="1"/>
        </p:nvSpPr>
        <p:spPr>
          <a:xfrm>
            <a:off x="6692981" y="1201926"/>
            <a:ext cx="1735824" cy="1735824"/>
          </a:xfrm>
          <a:prstGeom prst="roundRect">
            <a:avLst>
              <a:gd name="adj" fmla="val 218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userDrawn="1"/>
        </p:nvSpPr>
        <p:spPr>
          <a:xfrm>
            <a:off x="3762704" y="1201926"/>
            <a:ext cx="1735824" cy="1735824"/>
          </a:xfrm>
          <a:prstGeom prst="roundRect">
            <a:avLst>
              <a:gd name="adj" fmla="val 218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icture Placeholder 13"/>
          <p:cNvSpPr>
            <a:spLocks noGrp="1"/>
          </p:cNvSpPr>
          <p:nvPr>
            <p:ph type="pic" sz="quarter" idx="28"/>
          </p:nvPr>
        </p:nvSpPr>
        <p:spPr>
          <a:xfrm>
            <a:off x="3816800" y="1256022"/>
            <a:ext cx="1627632" cy="1627632"/>
          </a:xfrm>
          <a:prstGeom prst="roundRect">
            <a:avLst>
              <a:gd name="adj" fmla="val 2232"/>
            </a:avLst>
          </a:prstGeom>
          <a:ln w="3175">
            <a:solidFill>
              <a:schemeClr val="accent1"/>
            </a:solidFill>
          </a:ln>
        </p:spPr>
        <p:txBody>
          <a:bodyPr/>
          <a:lstStyle>
            <a:lvl1pPr>
              <a:defRPr>
                <a:ln>
                  <a:noFill/>
                </a:ln>
              </a:defRPr>
            </a:lvl1pPr>
          </a:lstStyle>
          <a:p>
            <a:r>
              <a:rPr lang="es-ES"/>
              <a:t>Haga clic en el icono para agregar una imagen</a:t>
            </a:r>
            <a:endParaRPr lang="en-US"/>
          </a:p>
        </p:txBody>
      </p:sp>
      <p:sp>
        <p:nvSpPr>
          <p:cNvPr id="2" name="Title 1"/>
          <p:cNvSpPr>
            <a:spLocks noGrp="1"/>
          </p:cNvSpPr>
          <p:nvPr>
            <p:ph type="title" hasCustomPrompt="1"/>
          </p:nvPr>
        </p:nvSpPr>
        <p:spPr/>
        <p:txBody>
          <a:bodyPr/>
          <a:lstStyle/>
          <a:p>
            <a:r>
              <a:rPr lang="en-US" dirty="0"/>
              <a:t>CLICK TO ADD TITLE</a:t>
            </a:r>
          </a:p>
        </p:txBody>
      </p:sp>
      <p:sp>
        <p:nvSpPr>
          <p:cNvPr id="3" name="Date Placeholder 2"/>
          <p:cNvSpPr>
            <a:spLocks noGrp="1"/>
          </p:cNvSpPr>
          <p:nvPr>
            <p:ph type="dt" sz="half" idx="10"/>
          </p:nvPr>
        </p:nvSpPr>
        <p:spPr/>
        <p:txBody>
          <a:bodyPr/>
          <a:lstStyle/>
          <a:p>
            <a:fld id="{D9B8AD4A-F6F1-49C8-92F3-630952762DEE}" type="datetime1">
              <a:rPr lang="en-US" smtClean="0"/>
              <a:t>10/9/2019</a:t>
            </a:fld>
            <a:endParaRPr lang="en-US"/>
          </a:p>
        </p:txBody>
      </p:sp>
      <p:sp>
        <p:nvSpPr>
          <p:cNvPr id="4" name="Footer Placeholder 3"/>
          <p:cNvSpPr>
            <a:spLocks noGrp="1"/>
          </p:cNvSpPr>
          <p:nvPr>
            <p:ph type="ftr" sz="quarter" idx="11"/>
          </p:nvPr>
        </p:nvSpPr>
        <p:spPr/>
        <p:txBody>
          <a:bodyPr/>
          <a:lstStyle/>
          <a:p>
            <a:r>
              <a:rPr lang="en-US"/>
              <a:t>Presentation Title Can Be Placed Here</a:t>
            </a:r>
          </a:p>
        </p:txBody>
      </p:sp>
      <p:sp>
        <p:nvSpPr>
          <p:cNvPr id="5" name="Slide Number Placeholder 4"/>
          <p:cNvSpPr>
            <a:spLocks noGrp="1"/>
          </p:cNvSpPr>
          <p:nvPr>
            <p:ph type="sldNum" sz="quarter" idx="12"/>
          </p:nvPr>
        </p:nvSpPr>
        <p:spPr/>
        <p:txBody>
          <a:bodyPr/>
          <a:lstStyle/>
          <a:p>
            <a:fld id="{A515504B-2909-4168-B74A-820C43482403}" type="slidenum">
              <a:rPr lang="en-US" smtClean="0"/>
              <a:t>‹Nº›</a:t>
            </a:fld>
            <a:endParaRPr lang="en-US"/>
          </a:p>
        </p:txBody>
      </p:sp>
      <p:sp>
        <p:nvSpPr>
          <p:cNvPr id="12" name="Rounded Rectangle 11"/>
          <p:cNvSpPr/>
          <p:nvPr/>
        </p:nvSpPr>
        <p:spPr>
          <a:xfrm>
            <a:off x="832637" y="1201926"/>
            <a:ext cx="1735824" cy="1735824"/>
          </a:xfrm>
          <a:prstGeom prst="roundRect">
            <a:avLst>
              <a:gd name="adj" fmla="val 218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3"/>
          <p:cNvSpPr>
            <a:spLocks noGrp="1"/>
          </p:cNvSpPr>
          <p:nvPr>
            <p:ph type="pic" sz="quarter" idx="13"/>
          </p:nvPr>
        </p:nvSpPr>
        <p:spPr>
          <a:xfrm>
            <a:off x="886733" y="1256022"/>
            <a:ext cx="1627632" cy="1627632"/>
          </a:xfrm>
          <a:prstGeom prst="roundRect">
            <a:avLst>
              <a:gd name="adj" fmla="val 2232"/>
            </a:avLst>
          </a:prstGeom>
          <a:ln w="3175">
            <a:solidFill>
              <a:schemeClr val="accent1"/>
            </a:solidFill>
          </a:ln>
        </p:spPr>
        <p:txBody>
          <a:bodyPr/>
          <a:lstStyle>
            <a:lvl1pPr>
              <a:defRPr>
                <a:ln>
                  <a:noFill/>
                </a:ln>
              </a:defRPr>
            </a:lvl1pPr>
          </a:lstStyle>
          <a:p>
            <a:r>
              <a:rPr lang="es-ES"/>
              <a:t>Haga clic en el icono para agregar una imagen</a:t>
            </a:r>
            <a:endParaRPr lang="en-US"/>
          </a:p>
        </p:txBody>
      </p:sp>
      <p:sp>
        <p:nvSpPr>
          <p:cNvPr id="16" name="Content Placeholder 15"/>
          <p:cNvSpPr>
            <a:spLocks noGrp="1"/>
          </p:cNvSpPr>
          <p:nvPr>
            <p:ph sz="quarter" idx="14" hasCustomPrompt="1"/>
          </p:nvPr>
        </p:nvSpPr>
        <p:spPr>
          <a:xfrm>
            <a:off x="470681" y="2949538"/>
            <a:ext cx="2459736" cy="320040"/>
          </a:xfrm>
        </p:spPr>
        <p:txBody>
          <a:bodyPr anchor="b">
            <a:noAutofit/>
          </a:bodyPr>
          <a:lstStyle>
            <a:lvl1pPr marL="0" indent="0" algn="ctr">
              <a:buNone/>
              <a:defRPr sz="1800" cap="all" baseline="0">
                <a:solidFill>
                  <a:srgbClr val="6D6D6D"/>
                </a:solidFill>
                <a:latin typeface="+mj-lt"/>
              </a:defRPr>
            </a:lvl1pPr>
            <a:lvl5pPr>
              <a:defRPr/>
            </a:lvl5pPr>
          </a:lstStyle>
          <a:p>
            <a:pPr lvl="0"/>
            <a:r>
              <a:rPr lang="en-US" dirty="0"/>
              <a:t>NAME</a:t>
            </a:r>
          </a:p>
        </p:txBody>
      </p:sp>
      <p:sp>
        <p:nvSpPr>
          <p:cNvPr id="17" name="Content Placeholder 15"/>
          <p:cNvSpPr>
            <a:spLocks noGrp="1"/>
          </p:cNvSpPr>
          <p:nvPr>
            <p:ph sz="quarter" idx="15" hasCustomPrompt="1"/>
          </p:nvPr>
        </p:nvSpPr>
        <p:spPr>
          <a:xfrm>
            <a:off x="470681" y="3184505"/>
            <a:ext cx="2459736" cy="274320"/>
          </a:xfrm>
        </p:spPr>
        <p:txBody>
          <a:bodyPr anchor="t">
            <a:normAutofit/>
          </a:bodyPr>
          <a:lstStyle>
            <a:lvl1pPr marL="0" indent="0" algn="ctr">
              <a:buNone/>
              <a:defRPr sz="1200" cap="none" baseline="0">
                <a:solidFill>
                  <a:srgbClr val="6D6D6D"/>
                </a:solidFill>
                <a:latin typeface="+mn-lt"/>
              </a:defRPr>
            </a:lvl1pPr>
            <a:lvl5pPr>
              <a:defRPr/>
            </a:lvl5pPr>
          </a:lstStyle>
          <a:p>
            <a:pPr lvl="0"/>
            <a:r>
              <a:rPr lang="en-US" dirty="0"/>
              <a:t>Title</a:t>
            </a:r>
          </a:p>
        </p:txBody>
      </p:sp>
      <p:sp>
        <p:nvSpPr>
          <p:cNvPr id="27" name="Content Placeholder 15"/>
          <p:cNvSpPr>
            <a:spLocks noGrp="1"/>
          </p:cNvSpPr>
          <p:nvPr>
            <p:ph sz="quarter" idx="18" hasCustomPrompt="1"/>
          </p:nvPr>
        </p:nvSpPr>
        <p:spPr>
          <a:xfrm>
            <a:off x="3400888" y="2949538"/>
            <a:ext cx="2459736" cy="320040"/>
          </a:xfrm>
        </p:spPr>
        <p:txBody>
          <a:bodyPr anchor="b">
            <a:noAutofit/>
          </a:bodyPr>
          <a:lstStyle>
            <a:lvl1pPr marL="0" indent="0" algn="ctr">
              <a:buNone/>
              <a:defRPr sz="1800" cap="all" baseline="0">
                <a:solidFill>
                  <a:srgbClr val="6D6D6D"/>
                </a:solidFill>
                <a:latin typeface="+mj-lt"/>
              </a:defRPr>
            </a:lvl1pPr>
            <a:lvl5pPr>
              <a:defRPr/>
            </a:lvl5pPr>
          </a:lstStyle>
          <a:p>
            <a:pPr lvl="0"/>
            <a:r>
              <a:rPr lang="en-US" dirty="0"/>
              <a:t>NAME</a:t>
            </a:r>
          </a:p>
        </p:txBody>
      </p:sp>
      <p:sp>
        <p:nvSpPr>
          <p:cNvPr id="28" name="Content Placeholder 15"/>
          <p:cNvSpPr>
            <a:spLocks noGrp="1"/>
          </p:cNvSpPr>
          <p:nvPr>
            <p:ph sz="quarter" idx="19" hasCustomPrompt="1"/>
          </p:nvPr>
        </p:nvSpPr>
        <p:spPr>
          <a:xfrm>
            <a:off x="3400888" y="3184505"/>
            <a:ext cx="2459736" cy="274320"/>
          </a:xfrm>
        </p:spPr>
        <p:txBody>
          <a:bodyPr anchor="t">
            <a:normAutofit/>
          </a:bodyPr>
          <a:lstStyle>
            <a:lvl1pPr marL="0" indent="0" algn="ctr">
              <a:buNone/>
              <a:defRPr sz="1200" cap="none" baseline="0">
                <a:solidFill>
                  <a:srgbClr val="6D6D6D"/>
                </a:solidFill>
                <a:latin typeface="+mn-lt"/>
              </a:defRPr>
            </a:lvl1pPr>
            <a:lvl5pPr>
              <a:defRPr/>
            </a:lvl5pPr>
          </a:lstStyle>
          <a:p>
            <a:pPr lvl="0"/>
            <a:r>
              <a:rPr lang="en-US" dirty="0"/>
              <a:t>Title</a:t>
            </a:r>
          </a:p>
        </p:txBody>
      </p:sp>
      <p:sp>
        <p:nvSpPr>
          <p:cNvPr id="33" name="Content Placeholder 15"/>
          <p:cNvSpPr>
            <a:spLocks noGrp="1"/>
          </p:cNvSpPr>
          <p:nvPr>
            <p:ph sz="quarter" idx="22" hasCustomPrompt="1"/>
          </p:nvPr>
        </p:nvSpPr>
        <p:spPr>
          <a:xfrm>
            <a:off x="6331025" y="2949538"/>
            <a:ext cx="2459736" cy="320040"/>
          </a:xfrm>
        </p:spPr>
        <p:txBody>
          <a:bodyPr anchor="b">
            <a:noAutofit/>
          </a:bodyPr>
          <a:lstStyle>
            <a:lvl1pPr marL="0" indent="0" algn="ctr">
              <a:buNone/>
              <a:defRPr sz="1800" cap="all" baseline="0">
                <a:solidFill>
                  <a:srgbClr val="6D6D6D"/>
                </a:solidFill>
                <a:latin typeface="+mj-lt"/>
              </a:defRPr>
            </a:lvl1pPr>
            <a:lvl5pPr>
              <a:defRPr/>
            </a:lvl5pPr>
          </a:lstStyle>
          <a:p>
            <a:pPr lvl="0"/>
            <a:r>
              <a:rPr lang="en-US" dirty="0"/>
              <a:t>NAME</a:t>
            </a:r>
          </a:p>
        </p:txBody>
      </p:sp>
      <p:sp>
        <p:nvSpPr>
          <p:cNvPr id="34" name="Content Placeholder 15"/>
          <p:cNvSpPr>
            <a:spLocks noGrp="1"/>
          </p:cNvSpPr>
          <p:nvPr>
            <p:ph sz="quarter" idx="23" hasCustomPrompt="1"/>
          </p:nvPr>
        </p:nvSpPr>
        <p:spPr>
          <a:xfrm>
            <a:off x="6331025" y="3184505"/>
            <a:ext cx="2459736" cy="274320"/>
          </a:xfrm>
        </p:spPr>
        <p:txBody>
          <a:bodyPr anchor="t">
            <a:normAutofit/>
          </a:bodyPr>
          <a:lstStyle>
            <a:lvl1pPr marL="0" indent="0" algn="ctr">
              <a:buNone/>
              <a:defRPr sz="1200" cap="none" baseline="0">
                <a:solidFill>
                  <a:srgbClr val="6D6D6D"/>
                </a:solidFill>
                <a:latin typeface="+mn-lt"/>
              </a:defRPr>
            </a:lvl1pPr>
            <a:lvl5pPr>
              <a:defRPr/>
            </a:lvl5pPr>
          </a:lstStyle>
          <a:p>
            <a:pPr lvl="0"/>
            <a:r>
              <a:rPr lang="en-US" dirty="0"/>
              <a:t>Title</a:t>
            </a:r>
          </a:p>
        </p:txBody>
      </p:sp>
      <p:sp>
        <p:nvSpPr>
          <p:cNvPr id="44" name="Content Placeholder 15"/>
          <p:cNvSpPr>
            <a:spLocks noGrp="1"/>
          </p:cNvSpPr>
          <p:nvPr>
            <p:ph sz="quarter" idx="26" hasCustomPrompt="1"/>
          </p:nvPr>
        </p:nvSpPr>
        <p:spPr>
          <a:xfrm>
            <a:off x="9261092" y="2949538"/>
            <a:ext cx="2459736" cy="320040"/>
          </a:xfrm>
        </p:spPr>
        <p:txBody>
          <a:bodyPr anchor="b">
            <a:noAutofit/>
          </a:bodyPr>
          <a:lstStyle>
            <a:lvl1pPr marL="0" indent="0" algn="ctr">
              <a:buNone/>
              <a:defRPr sz="1800" cap="all" baseline="0">
                <a:solidFill>
                  <a:srgbClr val="6D6D6D"/>
                </a:solidFill>
                <a:latin typeface="+mj-lt"/>
              </a:defRPr>
            </a:lvl1pPr>
            <a:lvl5pPr>
              <a:defRPr/>
            </a:lvl5pPr>
          </a:lstStyle>
          <a:p>
            <a:pPr lvl="0"/>
            <a:r>
              <a:rPr lang="en-US" dirty="0"/>
              <a:t>NAME</a:t>
            </a:r>
          </a:p>
        </p:txBody>
      </p:sp>
      <p:sp>
        <p:nvSpPr>
          <p:cNvPr id="45" name="Content Placeholder 15"/>
          <p:cNvSpPr>
            <a:spLocks noGrp="1"/>
          </p:cNvSpPr>
          <p:nvPr>
            <p:ph sz="quarter" idx="27" hasCustomPrompt="1"/>
          </p:nvPr>
        </p:nvSpPr>
        <p:spPr>
          <a:xfrm>
            <a:off x="9261092" y="3184505"/>
            <a:ext cx="2459736" cy="274320"/>
          </a:xfrm>
        </p:spPr>
        <p:txBody>
          <a:bodyPr anchor="t">
            <a:normAutofit/>
          </a:bodyPr>
          <a:lstStyle>
            <a:lvl1pPr marL="0" indent="0" algn="ctr">
              <a:buNone/>
              <a:defRPr sz="1200" cap="none" baseline="0">
                <a:solidFill>
                  <a:srgbClr val="6D6D6D"/>
                </a:solidFill>
                <a:latin typeface="+mn-lt"/>
              </a:defRPr>
            </a:lvl1pPr>
            <a:lvl5pPr>
              <a:defRPr/>
            </a:lvl5pPr>
          </a:lstStyle>
          <a:p>
            <a:pPr lvl="0"/>
            <a:r>
              <a:rPr lang="en-US" dirty="0"/>
              <a:t>Title</a:t>
            </a:r>
          </a:p>
        </p:txBody>
      </p:sp>
      <p:sp>
        <p:nvSpPr>
          <p:cNvPr id="62" name="Picture Placeholder 13"/>
          <p:cNvSpPr>
            <a:spLocks noGrp="1"/>
          </p:cNvSpPr>
          <p:nvPr>
            <p:ph type="pic" sz="quarter" idx="31"/>
          </p:nvPr>
        </p:nvSpPr>
        <p:spPr>
          <a:xfrm>
            <a:off x="9677144" y="3641562"/>
            <a:ext cx="1627632" cy="1627632"/>
          </a:xfrm>
          <a:prstGeom prst="roundRect">
            <a:avLst>
              <a:gd name="adj" fmla="val 2232"/>
            </a:avLst>
          </a:prstGeom>
          <a:ln w="3175">
            <a:solidFill>
              <a:schemeClr val="accent1"/>
            </a:solidFill>
          </a:ln>
        </p:spPr>
        <p:txBody>
          <a:bodyPr/>
          <a:lstStyle>
            <a:lvl1pPr>
              <a:defRPr>
                <a:ln>
                  <a:noFill/>
                </a:ln>
              </a:defRPr>
            </a:lvl1pPr>
          </a:lstStyle>
          <a:p>
            <a:r>
              <a:rPr lang="es-ES"/>
              <a:t>Haga clic en el icono para agregar una imagen</a:t>
            </a:r>
            <a:endParaRPr lang="en-US"/>
          </a:p>
        </p:txBody>
      </p:sp>
      <p:sp>
        <p:nvSpPr>
          <p:cNvPr id="63" name="Rounded Rectangle 62"/>
          <p:cNvSpPr/>
          <p:nvPr userDrawn="1"/>
        </p:nvSpPr>
        <p:spPr>
          <a:xfrm>
            <a:off x="9623048" y="3587466"/>
            <a:ext cx="1735824" cy="1735824"/>
          </a:xfrm>
          <a:prstGeom prst="roundRect">
            <a:avLst>
              <a:gd name="adj" fmla="val 218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Picture Placeholder 13"/>
          <p:cNvSpPr>
            <a:spLocks noGrp="1"/>
          </p:cNvSpPr>
          <p:nvPr>
            <p:ph type="pic" sz="quarter" idx="32"/>
          </p:nvPr>
        </p:nvSpPr>
        <p:spPr>
          <a:xfrm>
            <a:off x="6747077" y="3641562"/>
            <a:ext cx="1627632" cy="1627632"/>
          </a:xfrm>
          <a:prstGeom prst="roundRect">
            <a:avLst>
              <a:gd name="adj" fmla="val 2232"/>
            </a:avLst>
          </a:prstGeom>
          <a:ln w="3175">
            <a:solidFill>
              <a:schemeClr val="accent1"/>
            </a:solidFill>
          </a:ln>
        </p:spPr>
        <p:txBody>
          <a:bodyPr/>
          <a:lstStyle>
            <a:lvl1pPr>
              <a:defRPr>
                <a:ln>
                  <a:noFill/>
                </a:ln>
              </a:defRPr>
            </a:lvl1pPr>
          </a:lstStyle>
          <a:p>
            <a:r>
              <a:rPr lang="es-ES"/>
              <a:t>Haga clic en el icono para agregar una imagen</a:t>
            </a:r>
            <a:endParaRPr lang="en-US"/>
          </a:p>
        </p:txBody>
      </p:sp>
      <p:sp>
        <p:nvSpPr>
          <p:cNvPr id="65" name="Rounded Rectangle 64"/>
          <p:cNvSpPr/>
          <p:nvPr userDrawn="1"/>
        </p:nvSpPr>
        <p:spPr>
          <a:xfrm>
            <a:off x="6692981" y="3587466"/>
            <a:ext cx="1735824" cy="1735824"/>
          </a:xfrm>
          <a:prstGeom prst="roundRect">
            <a:avLst>
              <a:gd name="adj" fmla="val 218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userDrawn="1"/>
        </p:nvSpPr>
        <p:spPr>
          <a:xfrm>
            <a:off x="3762704" y="3587466"/>
            <a:ext cx="1735824" cy="1735824"/>
          </a:xfrm>
          <a:prstGeom prst="roundRect">
            <a:avLst>
              <a:gd name="adj" fmla="val 218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Picture Placeholder 13"/>
          <p:cNvSpPr>
            <a:spLocks noGrp="1"/>
          </p:cNvSpPr>
          <p:nvPr>
            <p:ph type="pic" sz="quarter" idx="33"/>
          </p:nvPr>
        </p:nvSpPr>
        <p:spPr>
          <a:xfrm>
            <a:off x="3816800" y="3641562"/>
            <a:ext cx="1627632" cy="1627632"/>
          </a:xfrm>
          <a:prstGeom prst="roundRect">
            <a:avLst>
              <a:gd name="adj" fmla="val 2232"/>
            </a:avLst>
          </a:prstGeom>
          <a:ln w="3175">
            <a:solidFill>
              <a:schemeClr val="accent1"/>
            </a:solidFill>
          </a:ln>
        </p:spPr>
        <p:txBody>
          <a:bodyPr/>
          <a:lstStyle>
            <a:lvl1pPr>
              <a:defRPr>
                <a:ln>
                  <a:noFill/>
                </a:ln>
              </a:defRPr>
            </a:lvl1pPr>
          </a:lstStyle>
          <a:p>
            <a:r>
              <a:rPr lang="es-ES"/>
              <a:t>Haga clic en el icono para agregar una imagen</a:t>
            </a:r>
            <a:endParaRPr lang="en-US"/>
          </a:p>
        </p:txBody>
      </p:sp>
      <p:sp>
        <p:nvSpPr>
          <p:cNvPr id="68" name="Rounded Rectangle 67"/>
          <p:cNvSpPr/>
          <p:nvPr userDrawn="1"/>
        </p:nvSpPr>
        <p:spPr>
          <a:xfrm>
            <a:off x="832637" y="3587466"/>
            <a:ext cx="1735824" cy="1735824"/>
          </a:xfrm>
          <a:prstGeom prst="roundRect">
            <a:avLst>
              <a:gd name="adj" fmla="val 218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Picture Placeholder 13"/>
          <p:cNvSpPr>
            <a:spLocks noGrp="1"/>
          </p:cNvSpPr>
          <p:nvPr>
            <p:ph type="pic" sz="quarter" idx="34"/>
          </p:nvPr>
        </p:nvSpPr>
        <p:spPr>
          <a:xfrm>
            <a:off x="886733" y="3641562"/>
            <a:ext cx="1627632" cy="1627632"/>
          </a:xfrm>
          <a:prstGeom prst="roundRect">
            <a:avLst>
              <a:gd name="adj" fmla="val 2232"/>
            </a:avLst>
          </a:prstGeom>
          <a:ln w="3175">
            <a:solidFill>
              <a:schemeClr val="accent1"/>
            </a:solidFill>
          </a:ln>
        </p:spPr>
        <p:txBody>
          <a:bodyPr/>
          <a:lstStyle>
            <a:lvl1pPr>
              <a:defRPr>
                <a:ln>
                  <a:noFill/>
                </a:ln>
              </a:defRPr>
            </a:lvl1pPr>
          </a:lstStyle>
          <a:p>
            <a:r>
              <a:rPr lang="es-ES"/>
              <a:t>Haga clic en el icono para agregar una imagen</a:t>
            </a:r>
            <a:endParaRPr lang="en-US"/>
          </a:p>
        </p:txBody>
      </p:sp>
      <p:sp>
        <p:nvSpPr>
          <p:cNvPr id="70" name="Content Placeholder 15"/>
          <p:cNvSpPr>
            <a:spLocks noGrp="1"/>
          </p:cNvSpPr>
          <p:nvPr>
            <p:ph sz="quarter" idx="35" hasCustomPrompt="1"/>
          </p:nvPr>
        </p:nvSpPr>
        <p:spPr>
          <a:xfrm>
            <a:off x="470681" y="5335078"/>
            <a:ext cx="2459736" cy="320040"/>
          </a:xfrm>
        </p:spPr>
        <p:txBody>
          <a:bodyPr anchor="b">
            <a:noAutofit/>
          </a:bodyPr>
          <a:lstStyle>
            <a:lvl1pPr marL="0" indent="0" algn="ctr">
              <a:buNone/>
              <a:defRPr sz="1800" cap="all" baseline="0">
                <a:solidFill>
                  <a:srgbClr val="6D6D6D"/>
                </a:solidFill>
                <a:latin typeface="+mj-lt"/>
              </a:defRPr>
            </a:lvl1pPr>
            <a:lvl5pPr>
              <a:defRPr/>
            </a:lvl5pPr>
          </a:lstStyle>
          <a:p>
            <a:pPr lvl="0"/>
            <a:r>
              <a:rPr lang="en-US" dirty="0"/>
              <a:t>NAME</a:t>
            </a:r>
          </a:p>
        </p:txBody>
      </p:sp>
      <p:sp>
        <p:nvSpPr>
          <p:cNvPr id="71" name="Content Placeholder 15"/>
          <p:cNvSpPr>
            <a:spLocks noGrp="1"/>
          </p:cNvSpPr>
          <p:nvPr>
            <p:ph sz="quarter" idx="36" hasCustomPrompt="1"/>
          </p:nvPr>
        </p:nvSpPr>
        <p:spPr>
          <a:xfrm>
            <a:off x="470681" y="5570045"/>
            <a:ext cx="2459736" cy="274320"/>
          </a:xfrm>
        </p:spPr>
        <p:txBody>
          <a:bodyPr anchor="t">
            <a:normAutofit/>
          </a:bodyPr>
          <a:lstStyle>
            <a:lvl1pPr marL="0" indent="0" algn="ctr">
              <a:buNone/>
              <a:defRPr sz="1200" cap="none" baseline="0">
                <a:solidFill>
                  <a:srgbClr val="6D6D6D"/>
                </a:solidFill>
                <a:latin typeface="+mn-lt"/>
              </a:defRPr>
            </a:lvl1pPr>
            <a:lvl5pPr>
              <a:defRPr/>
            </a:lvl5pPr>
          </a:lstStyle>
          <a:p>
            <a:pPr lvl="0"/>
            <a:r>
              <a:rPr lang="en-US" dirty="0"/>
              <a:t>Title</a:t>
            </a:r>
          </a:p>
        </p:txBody>
      </p:sp>
      <p:sp>
        <p:nvSpPr>
          <p:cNvPr id="72" name="Content Placeholder 15"/>
          <p:cNvSpPr>
            <a:spLocks noGrp="1"/>
          </p:cNvSpPr>
          <p:nvPr>
            <p:ph sz="quarter" idx="37" hasCustomPrompt="1"/>
          </p:nvPr>
        </p:nvSpPr>
        <p:spPr>
          <a:xfrm>
            <a:off x="3400888" y="5335078"/>
            <a:ext cx="2459736" cy="320040"/>
          </a:xfrm>
        </p:spPr>
        <p:txBody>
          <a:bodyPr anchor="b">
            <a:noAutofit/>
          </a:bodyPr>
          <a:lstStyle>
            <a:lvl1pPr marL="0" indent="0" algn="ctr">
              <a:buNone/>
              <a:defRPr sz="1800" cap="all" baseline="0">
                <a:solidFill>
                  <a:srgbClr val="6D6D6D"/>
                </a:solidFill>
                <a:latin typeface="+mj-lt"/>
              </a:defRPr>
            </a:lvl1pPr>
            <a:lvl5pPr>
              <a:defRPr/>
            </a:lvl5pPr>
          </a:lstStyle>
          <a:p>
            <a:pPr lvl="0"/>
            <a:r>
              <a:rPr lang="en-US" dirty="0"/>
              <a:t>NAME</a:t>
            </a:r>
          </a:p>
        </p:txBody>
      </p:sp>
      <p:sp>
        <p:nvSpPr>
          <p:cNvPr id="73" name="Content Placeholder 15"/>
          <p:cNvSpPr>
            <a:spLocks noGrp="1"/>
          </p:cNvSpPr>
          <p:nvPr>
            <p:ph sz="quarter" idx="38" hasCustomPrompt="1"/>
          </p:nvPr>
        </p:nvSpPr>
        <p:spPr>
          <a:xfrm>
            <a:off x="3400888" y="5570045"/>
            <a:ext cx="2459736" cy="274320"/>
          </a:xfrm>
        </p:spPr>
        <p:txBody>
          <a:bodyPr anchor="t">
            <a:normAutofit/>
          </a:bodyPr>
          <a:lstStyle>
            <a:lvl1pPr marL="0" indent="0" algn="ctr">
              <a:buNone/>
              <a:defRPr sz="1200" cap="none" baseline="0">
                <a:solidFill>
                  <a:srgbClr val="6D6D6D"/>
                </a:solidFill>
                <a:latin typeface="+mn-lt"/>
              </a:defRPr>
            </a:lvl1pPr>
            <a:lvl5pPr>
              <a:defRPr/>
            </a:lvl5pPr>
          </a:lstStyle>
          <a:p>
            <a:pPr lvl="0"/>
            <a:r>
              <a:rPr lang="en-US" dirty="0"/>
              <a:t>Title</a:t>
            </a:r>
          </a:p>
        </p:txBody>
      </p:sp>
      <p:sp>
        <p:nvSpPr>
          <p:cNvPr id="74" name="Content Placeholder 15"/>
          <p:cNvSpPr>
            <a:spLocks noGrp="1"/>
          </p:cNvSpPr>
          <p:nvPr>
            <p:ph sz="quarter" idx="39" hasCustomPrompt="1"/>
          </p:nvPr>
        </p:nvSpPr>
        <p:spPr>
          <a:xfrm>
            <a:off x="6331025" y="5335078"/>
            <a:ext cx="2459736" cy="320040"/>
          </a:xfrm>
        </p:spPr>
        <p:txBody>
          <a:bodyPr anchor="b">
            <a:noAutofit/>
          </a:bodyPr>
          <a:lstStyle>
            <a:lvl1pPr marL="0" indent="0" algn="ctr">
              <a:buNone/>
              <a:defRPr sz="1800" cap="all" baseline="0">
                <a:solidFill>
                  <a:srgbClr val="6D6D6D"/>
                </a:solidFill>
                <a:latin typeface="+mj-lt"/>
              </a:defRPr>
            </a:lvl1pPr>
            <a:lvl5pPr>
              <a:defRPr/>
            </a:lvl5pPr>
          </a:lstStyle>
          <a:p>
            <a:pPr lvl="0"/>
            <a:r>
              <a:rPr lang="en-US" dirty="0"/>
              <a:t>NAME</a:t>
            </a:r>
          </a:p>
        </p:txBody>
      </p:sp>
      <p:sp>
        <p:nvSpPr>
          <p:cNvPr id="75" name="Content Placeholder 15"/>
          <p:cNvSpPr>
            <a:spLocks noGrp="1"/>
          </p:cNvSpPr>
          <p:nvPr>
            <p:ph sz="quarter" idx="40" hasCustomPrompt="1"/>
          </p:nvPr>
        </p:nvSpPr>
        <p:spPr>
          <a:xfrm>
            <a:off x="6331025" y="5570045"/>
            <a:ext cx="2459736" cy="274320"/>
          </a:xfrm>
        </p:spPr>
        <p:txBody>
          <a:bodyPr anchor="t">
            <a:normAutofit/>
          </a:bodyPr>
          <a:lstStyle>
            <a:lvl1pPr marL="0" indent="0" algn="ctr">
              <a:buNone/>
              <a:defRPr sz="1200" cap="none" baseline="0">
                <a:solidFill>
                  <a:srgbClr val="6D6D6D"/>
                </a:solidFill>
                <a:latin typeface="+mn-lt"/>
              </a:defRPr>
            </a:lvl1pPr>
            <a:lvl5pPr>
              <a:defRPr/>
            </a:lvl5pPr>
          </a:lstStyle>
          <a:p>
            <a:pPr lvl="0"/>
            <a:r>
              <a:rPr lang="en-US" dirty="0"/>
              <a:t>Title</a:t>
            </a:r>
          </a:p>
        </p:txBody>
      </p:sp>
      <p:sp>
        <p:nvSpPr>
          <p:cNvPr id="76" name="Content Placeholder 15"/>
          <p:cNvSpPr>
            <a:spLocks noGrp="1"/>
          </p:cNvSpPr>
          <p:nvPr>
            <p:ph sz="quarter" idx="41" hasCustomPrompt="1"/>
          </p:nvPr>
        </p:nvSpPr>
        <p:spPr>
          <a:xfrm>
            <a:off x="9261092" y="5335078"/>
            <a:ext cx="2459736" cy="320040"/>
          </a:xfrm>
        </p:spPr>
        <p:txBody>
          <a:bodyPr anchor="b">
            <a:noAutofit/>
          </a:bodyPr>
          <a:lstStyle>
            <a:lvl1pPr marL="0" indent="0" algn="ctr">
              <a:buNone/>
              <a:defRPr sz="1800" cap="all" baseline="0">
                <a:solidFill>
                  <a:srgbClr val="6D6D6D"/>
                </a:solidFill>
                <a:latin typeface="+mj-lt"/>
              </a:defRPr>
            </a:lvl1pPr>
            <a:lvl5pPr>
              <a:defRPr/>
            </a:lvl5pPr>
          </a:lstStyle>
          <a:p>
            <a:pPr lvl="0"/>
            <a:r>
              <a:rPr lang="en-US" dirty="0"/>
              <a:t>NAME</a:t>
            </a:r>
          </a:p>
        </p:txBody>
      </p:sp>
      <p:sp>
        <p:nvSpPr>
          <p:cNvPr id="77" name="Content Placeholder 15"/>
          <p:cNvSpPr>
            <a:spLocks noGrp="1"/>
          </p:cNvSpPr>
          <p:nvPr>
            <p:ph sz="quarter" idx="42" hasCustomPrompt="1"/>
          </p:nvPr>
        </p:nvSpPr>
        <p:spPr>
          <a:xfrm>
            <a:off x="9261092" y="5570045"/>
            <a:ext cx="2459736" cy="274320"/>
          </a:xfrm>
        </p:spPr>
        <p:txBody>
          <a:bodyPr anchor="t">
            <a:normAutofit/>
          </a:bodyPr>
          <a:lstStyle>
            <a:lvl1pPr marL="0" indent="0" algn="ctr">
              <a:buNone/>
              <a:defRPr sz="1200" cap="none" baseline="0">
                <a:solidFill>
                  <a:srgbClr val="6D6D6D"/>
                </a:solidFill>
                <a:latin typeface="+mn-lt"/>
              </a:defRPr>
            </a:lvl1pPr>
            <a:lvl5pPr>
              <a:defRPr/>
            </a:lvl5pPr>
          </a:lstStyle>
          <a:p>
            <a:pPr lvl="0"/>
            <a:r>
              <a:rPr lang="en-US" dirty="0"/>
              <a:t>Title</a:t>
            </a:r>
          </a:p>
        </p:txBody>
      </p:sp>
    </p:spTree>
    <p:extLst>
      <p:ext uri="{BB962C8B-B14F-4D97-AF65-F5344CB8AC3E}">
        <p14:creationId xmlns:p14="http://schemas.microsoft.com/office/powerpoint/2010/main" val="1579297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gle profile">
    <p:spTree>
      <p:nvGrpSpPr>
        <p:cNvPr id="1" name=""/>
        <p:cNvGrpSpPr/>
        <p:nvPr/>
      </p:nvGrpSpPr>
      <p:grpSpPr>
        <a:xfrm>
          <a:off x="0" y="0"/>
          <a:ext cx="0" cy="0"/>
          <a:chOff x="0" y="0"/>
          <a:chExt cx="0" cy="0"/>
        </a:xfrm>
      </p:grpSpPr>
      <p:sp>
        <p:nvSpPr>
          <p:cNvPr id="10" name="Rounded Rectangle 9"/>
          <p:cNvSpPr/>
          <p:nvPr userDrawn="1"/>
        </p:nvSpPr>
        <p:spPr>
          <a:xfrm>
            <a:off x="1224977" y="1502575"/>
            <a:ext cx="2423160" cy="2880360"/>
          </a:xfrm>
          <a:prstGeom prst="roundRect">
            <a:avLst>
              <a:gd name="adj" fmla="val 2505"/>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p>
            <a:r>
              <a:rPr lang="en-US" dirty="0"/>
              <a:t>CLICK TO ADD TITLE</a:t>
            </a:r>
          </a:p>
        </p:txBody>
      </p:sp>
      <p:sp>
        <p:nvSpPr>
          <p:cNvPr id="3" name="Date Placeholder 2"/>
          <p:cNvSpPr>
            <a:spLocks noGrp="1"/>
          </p:cNvSpPr>
          <p:nvPr>
            <p:ph type="dt" sz="half" idx="10"/>
          </p:nvPr>
        </p:nvSpPr>
        <p:spPr/>
        <p:txBody>
          <a:bodyPr/>
          <a:lstStyle/>
          <a:p>
            <a:fld id="{B65A87BE-E09D-4FF8-8664-9EF82E58B8B3}" type="datetime1">
              <a:rPr lang="en-US" smtClean="0"/>
              <a:t>10/9/2019</a:t>
            </a:fld>
            <a:endParaRPr lang="en-US"/>
          </a:p>
        </p:txBody>
      </p:sp>
      <p:sp>
        <p:nvSpPr>
          <p:cNvPr id="4" name="Footer Placeholder 3"/>
          <p:cNvSpPr>
            <a:spLocks noGrp="1"/>
          </p:cNvSpPr>
          <p:nvPr>
            <p:ph type="ftr" sz="quarter" idx="11"/>
          </p:nvPr>
        </p:nvSpPr>
        <p:spPr/>
        <p:txBody>
          <a:bodyPr/>
          <a:lstStyle/>
          <a:p>
            <a:r>
              <a:rPr lang="en-US"/>
              <a:t>Presentation Title Can Be Placed Here</a:t>
            </a:r>
          </a:p>
        </p:txBody>
      </p:sp>
      <p:sp>
        <p:nvSpPr>
          <p:cNvPr id="5" name="Slide Number Placeholder 4"/>
          <p:cNvSpPr>
            <a:spLocks noGrp="1"/>
          </p:cNvSpPr>
          <p:nvPr>
            <p:ph type="sldNum" sz="quarter" idx="12"/>
          </p:nvPr>
        </p:nvSpPr>
        <p:spPr/>
        <p:txBody>
          <a:bodyPr/>
          <a:lstStyle/>
          <a:p>
            <a:fld id="{A515504B-2909-4168-B74A-820C43482403}" type="slidenum">
              <a:rPr lang="en-US" smtClean="0"/>
              <a:t>‹Nº›</a:t>
            </a:fld>
            <a:endParaRPr lang="en-US"/>
          </a:p>
        </p:txBody>
      </p:sp>
      <p:sp>
        <p:nvSpPr>
          <p:cNvPr id="7" name="Picture Placeholder 6"/>
          <p:cNvSpPr>
            <a:spLocks noGrp="1"/>
          </p:cNvSpPr>
          <p:nvPr>
            <p:ph type="pic" sz="quarter" idx="13"/>
          </p:nvPr>
        </p:nvSpPr>
        <p:spPr>
          <a:xfrm>
            <a:off x="1293557" y="1571155"/>
            <a:ext cx="2286000" cy="2743200"/>
          </a:xfrm>
          <a:prstGeom prst="roundRect">
            <a:avLst>
              <a:gd name="adj" fmla="val 667"/>
            </a:avLst>
          </a:prstGeom>
          <a:ln>
            <a:solidFill>
              <a:schemeClr val="accent1"/>
            </a:solidFill>
          </a:ln>
        </p:spPr>
        <p:txBody>
          <a:bodyPr/>
          <a:lstStyle/>
          <a:p>
            <a:r>
              <a:rPr lang="es-ES"/>
              <a:t>Haga clic en el icono para agregar una imagen</a:t>
            </a:r>
            <a:endParaRPr lang="en-US"/>
          </a:p>
        </p:txBody>
      </p:sp>
      <p:sp>
        <p:nvSpPr>
          <p:cNvPr id="8" name="Content Placeholder 15"/>
          <p:cNvSpPr>
            <a:spLocks noGrp="1"/>
          </p:cNvSpPr>
          <p:nvPr>
            <p:ph sz="quarter" idx="14" hasCustomPrompt="1"/>
          </p:nvPr>
        </p:nvSpPr>
        <p:spPr>
          <a:xfrm>
            <a:off x="1206689" y="4471754"/>
            <a:ext cx="2459736" cy="320040"/>
          </a:xfrm>
        </p:spPr>
        <p:txBody>
          <a:bodyPr anchor="b">
            <a:noAutofit/>
          </a:bodyPr>
          <a:lstStyle>
            <a:lvl1pPr marL="0" indent="0" algn="ctr">
              <a:buNone/>
              <a:defRPr sz="1800" cap="all" baseline="0">
                <a:solidFill>
                  <a:srgbClr val="6D6D6D"/>
                </a:solidFill>
                <a:latin typeface="+mj-lt"/>
              </a:defRPr>
            </a:lvl1pPr>
            <a:lvl5pPr>
              <a:defRPr/>
            </a:lvl5pPr>
          </a:lstStyle>
          <a:p>
            <a:pPr lvl="0"/>
            <a:r>
              <a:rPr lang="en-US" dirty="0"/>
              <a:t>NAME</a:t>
            </a:r>
          </a:p>
        </p:txBody>
      </p:sp>
      <p:sp>
        <p:nvSpPr>
          <p:cNvPr id="9" name="Content Placeholder 15"/>
          <p:cNvSpPr>
            <a:spLocks noGrp="1"/>
          </p:cNvSpPr>
          <p:nvPr>
            <p:ph sz="quarter" idx="15" hasCustomPrompt="1"/>
          </p:nvPr>
        </p:nvSpPr>
        <p:spPr>
          <a:xfrm>
            <a:off x="1206689" y="4791794"/>
            <a:ext cx="2459736" cy="274320"/>
          </a:xfrm>
        </p:spPr>
        <p:txBody>
          <a:bodyPr anchor="t">
            <a:normAutofit/>
          </a:bodyPr>
          <a:lstStyle>
            <a:lvl1pPr marL="0" indent="0" algn="ctr">
              <a:buNone/>
              <a:defRPr sz="1200" cap="none" baseline="0">
                <a:solidFill>
                  <a:srgbClr val="6D6D6D"/>
                </a:solidFill>
                <a:latin typeface="+mn-lt"/>
              </a:defRPr>
            </a:lvl1pPr>
            <a:lvl5pPr>
              <a:defRPr/>
            </a:lvl5pPr>
          </a:lstStyle>
          <a:p>
            <a:pPr lvl="0"/>
            <a:r>
              <a:rPr lang="en-US" dirty="0"/>
              <a:t>Title</a:t>
            </a:r>
          </a:p>
        </p:txBody>
      </p:sp>
    </p:spTree>
    <p:extLst>
      <p:ext uri="{BB962C8B-B14F-4D97-AF65-F5344CB8AC3E}">
        <p14:creationId xmlns:p14="http://schemas.microsoft.com/office/powerpoint/2010/main" val="2269832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TITLE</a:t>
            </a:r>
          </a:p>
        </p:txBody>
      </p:sp>
      <p:sp>
        <p:nvSpPr>
          <p:cNvPr id="3" name="Date Placeholder 2"/>
          <p:cNvSpPr>
            <a:spLocks noGrp="1"/>
          </p:cNvSpPr>
          <p:nvPr>
            <p:ph type="dt" sz="half" idx="10"/>
          </p:nvPr>
        </p:nvSpPr>
        <p:spPr/>
        <p:txBody>
          <a:bodyPr/>
          <a:lstStyle/>
          <a:p>
            <a:fld id="{13C682D4-A716-439A-AB41-DB532C70AAA4}" type="datetime1">
              <a:rPr lang="en-US" smtClean="0"/>
              <a:t>10/9/2019</a:t>
            </a:fld>
            <a:endParaRPr lang="en-US"/>
          </a:p>
        </p:txBody>
      </p:sp>
      <p:sp>
        <p:nvSpPr>
          <p:cNvPr id="4" name="Footer Placeholder 3"/>
          <p:cNvSpPr>
            <a:spLocks noGrp="1"/>
          </p:cNvSpPr>
          <p:nvPr>
            <p:ph type="ftr" sz="quarter" idx="11"/>
          </p:nvPr>
        </p:nvSpPr>
        <p:spPr/>
        <p:txBody>
          <a:bodyPr/>
          <a:lstStyle/>
          <a:p>
            <a:r>
              <a:rPr lang="en-US"/>
              <a:t>Presentation Title Can Be Placed Here</a:t>
            </a:r>
          </a:p>
        </p:txBody>
      </p:sp>
      <p:sp>
        <p:nvSpPr>
          <p:cNvPr id="5" name="Slide Number Placeholder 4"/>
          <p:cNvSpPr>
            <a:spLocks noGrp="1"/>
          </p:cNvSpPr>
          <p:nvPr>
            <p:ph type="sldNum" sz="quarter" idx="12"/>
          </p:nvPr>
        </p:nvSpPr>
        <p:spPr/>
        <p:txBody>
          <a:bodyPr/>
          <a:lstStyle/>
          <a:p>
            <a:fld id="{A515504B-2909-4168-B74A-820C43482403}" type="slidenum">
              <a:rPr lang="en-US" smtClean="0"/>
              <a:t>‹Nº›</a:t>
            </a:fld>
            <a:endParaRPr lang="en-US"/>
          </a:p>
        </p:txBody>
      </p:sp>
    </p:spTree>
    <p:extLst>
      <p:ext uri="{BB962C8B-B14F-4D97-AF65-F5344CB8AC3E}">
        <p14:creationId xmlns:p14="http://schemas.microsoft.com/office/powerpoint/2010/main" val="3095599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esktop Projec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TITLE</a:t>
            </a:r>
          </a:p>
        </p:txBody>
      </p:sp>
      <p:sp>
        <p:nvSpPr>
          <p:cNvPr id="3" name="Date Placeholder 2"/>
          <p:cNvSpPr>
            <a:spLocks noGrp="1"/>
          </p:cNvSpPr>
          <p:nvPr>
            <p:ph type="dt" sz="half" idx="10"/>
          </p:nvPr>
        </p:nvSpPr>
        <p:spPr/>
        <p:txBody>
          <a:bodyPr/>
          <a:lstStyle/>
          <a:p>
            <a:fld id="{13C682D4-A716-439A-AB41-DB532C70AAA4}" type="datetime1">
              <a:rPr lang="en-US" smtClean="0"/>
              <a:t>10/9/2019</a:t>
            </a:fld>
            <a:endParaRPr lang="en-US"/>
          </a:p>
        </p:txBody>
      </p:sp>
      <p:sp>
        <p:nvSpPr>
          <p:cNvPr id="4" name="Footer Placeholder 3"/>
          <p:cNvSpPr>
            <a:spLocks noGrp="1"/>
          </p:cNvSpPr>
          <p:nvPr>
            <p:ph type="ftr" sz="quarter" idx="11"/>
          </p:nvPr>
        </p:nvSpPr>
        <p:spPr/>
        <p:txBody>
          <a:bodyPr/>
          <a:lstStyle/>
          <a:p>
            <a:r>
              <a:rPr lang="en-US"/>
              <a:t>Presentation Title Can Be Placed Here</a:t>
            </a:r>
          </a:p>
        </p:txBody>
      </p:sp>
      <p:sp>
        <p:nvSpPr>
          <p:cNvPr id="5" name="Slide Number Placeholder 4"/>
          <p:cNvSpPr>
            <a:spLocks noGrp="1"/>
          </p:cNvSpPr>
          <p:nvPr>
            <p:ph type="sldNum" sz="quarter" idx="12"/>
          </p:nvPr>
        </p:nvSpPr>
        <p:spPr/>
        <p:txBody>
          <a:bodyPr/>
          <a:lstStyle/>
          <a:p>
            <a:fld id="{A515504B-2909-4168-B74A-820C43482403}" type="slidenum">
              <a:rPr lang="en-US" smtClean="0"/>
              <a:t>‹Nº›</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1294080"/>
            <a:ext cx="5737198" cy="4588763"/>
          </a:xfrm>
          <a:prstGeom prst="rect">
            <a:avLst/>
          </a:prstGeom>
        </p:spPr>
      </p:pic>
      <p:sp>
        <p:nvSpPr>
          <p:cNvPr id="7" name="Picture Placeholder 7"/>
          <p:cNvSpPr>
            <a:spLocks noGrp="1"/>
          </p:cNvSpPr>
          <p:nvPr>
            <p:ph type="pic" sz="quarter" idx="13"/>
          </p:nvPr>
        </p:nvSpPr>
        <p:spPr>
          <a:xfrm>
            <a:off x="1051425" y="1477600"/>
            <a:ext cx="5320347" cy="3036343"/>
          </a:xfrm>
          <a:ln>
            <a:noFill/>
          </a:ln>
        </p:spPr>
        <p:txBody>
          <a:bodyPr/>
          <a:lstStyle/>
          <a:p>
            <a:r>
              <a:rPr lang="es-ES"/>
              <a:t>Haga clic en el icono para agregar una imagen</a:t>
            </a:r>
            <a:endParaRPr lang="en-US"/>
          </a:p>
        </p:txBody>
      </p:sp>
    </p:spTree>
    <p:extLst>
      <p:ext uri="{BB962C8B-B14F-4D97-AF65-F5344CB8AC3E}">
        <p14:creationId xmlns:p14="http://schemas.microsoft.com/office/powerpoint/2010/main" val="715752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aptop Projec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TITLE</a:t>
            </a:r>
          </a:p>
        </p:txBody>
      </p:sp>
      <p:sp>
        <p:nvSpPr>
          <p:cNvPr id="3" name="Date Placeholder 2"/>
          <p:cNvSpPr>
            <a:spLocks noGrp="1"/>
          </p:cNvSpPr>
          <p:nvPr>
            <p:ph type="dt" sz="half" idx="10"/>
          </p:nvPr>
        </p:nvSpPr>
        <p:spPr/>
        <p:txBody>
          <a:bodyPr/>
          <a:lstStyle/>
          <a:p>
            <a:fld id="{13C682D4-A716-439A-AB41-DB532C70AAA4}" type="datetime1">
              <a:rPr lang="en-US" smtClean="0"/>
              <a:t>10/9/2019</a:t>
            </a:fld>
            <a:endParaRPr lang="en-US"/>
          </a:p>
        </p:txBody>
      </p:sp>
      <p:sp>
        <p:nvSpPr>
          <p:cNvPr id="4" name="Footer Placeholder 3"/>
          <p:cNvSpPr>
            <a:spLocks noGrp="1"/>
          </p:cNvSpPr>
          <p:nvPr>
            <p:ph type="ftr" sz="quarter" idx="11"/>
          </p:nvPr>
        </p:nvSpPr>
        <p:spPr/>
        <p:txBody>
          <a:bodyPr/>
          <a:lstStyle/>
          <a:p>
            <a:r>
              <a:rPr lang="en-US"/>
              <a:t>Presentation Title Can Be Placed Here</a:t>
            </a:r>
          </a:p>
        </p:txBody>
      </p:sp>
      <p:sp>
        <p:nvSpPr>
          <p:cNvPr id="5" name="Slide Number Placeholder 4"/>
          <p:cNvSpPr>
            <a:spLocks noGrp="1"/>
          </p:cNvSpPr>
          <p:nvPr>
            <p:ph type="sldNum" sz="quarter" idx="12"/>
          </p:nvPr>
        </p:nvSpPr>
        <p:spPr/>
        <p:txBody>
          <a:bodyPr/>
          <a:lstStyle/>
          <a:p>
            <a:fld id="{A515504B-2909-4168-B74A-820C43482403}" type="slidenum">
              <a:rPr lang="en-US" smtClean="0"/>
              <a:t>‹Nº›</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72202" y="1305129"/>
            <a:ext cx="8467361" cy="4367793"/>
          </a:xfrm>
          <a:prstGeom prst="rect">
            <a:avLst/>
          </a:prstGeom>
        </p:spPr>
      </p:pic>
      <p:sp>
        <p:nvSpPr>
          <p:cNvPr id="9" name="Picture Placeholder 7"/>
          <p:cNvSpPr>
            <a:spLocks noGrp="1"/>
          </p:cNvSpPr>
          <p:nvPr>
            <p:ph type="pic" sz="quarter" idx="13"/>
          </p:nvPr>
        </p:nvSpPr>
        <p:spPr>
          <a:xfrm>
            <a:off x="5965371" y="1436913"/>
            <a:ext cx="5297713" cy="3120573"/>
          </a:xfrm>
          <a:ln>
            <a:noFill/>
          </a:ln>
        </p:spPr>
        <p:txBody>
          <a:bodyPr/>
          <a:lstStyle/>
          <a:p>
            <a:r>
              <a:rPr lang="es-ES"/>
              <a:t>Haga clic en el icono para agregar una imagen</a:t>
            </a:r>
            <a:endParaRPr lang="en-US"/>
          </a:p>
        </p:txBody>
      </p:sp>
    </p:spTree>
    <p:extLst>
      <p:ext uri="{BB962C8B-B14F-4D97-AF65-F5344CB8AC3E}">
        <p14:creationId xmlns:p14="http://schemas.microsoft.com/office/powerpoint/2010/main" val="3529590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obile Project 1">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3C682D4-A716-439A-AB41-DB532C70AAA4}" type="datetime1">
              <a:rPr lang="en-US" smtClean="0"/>
              <a:t>10/9/2019</a:t>
            </a:fld>
            <a:endParaRPr lang="en-US"/>
          </a:p>
        </p:txBody>
      </p:sp>
      <p:sp>
        <p:nvSpPr>
          <p:cNvPr id="4" name="Footer Placeholder 3"/>
          <p:cNvSpPr>
            <a:spLocks noGrp="1"/>
          </p:cNvSpPr>
          <p:nvPr>
            <p:ph type="ftr" sz="quarter" idx="11"/>
          </p:nvPr>
        </p:nvSpPr>
        <p:spPr/>
        <p:txBody>
          <a:bodyPr/>
          <a:lstStyle/>
          <a:p>
            <a:r>
              <a:rPr lang="en-US"/>
              <a:t>Presentation Title Can Be Placed Here</a:t>
            </a:r>
          </a:p>
        </p:txBody>
      </p:sp>
      <p:sp>
        <p:nvSpPr>
          <p:cNvPr id="5" name="Slide Number Placeholder 4"/>
          <p:cNvSpPr>
            <a:spLocks noGrp="1"/>
          </p:cNvSpPr>
          <p:nvPr>
            <p:ph type="sldNum" sz="quarter" idx="12"/>
          </p:nvPr>
        </p:nvSpPr>
        <p:spPr/>
        <p:txBody>
          <a:bodyPr/>
          <a:lstStyle/>
          <a:p>
            <a:fld id="{A515504B-2909-4168-B74A-820C43482403}" type="slidenum">
              <a:rPr lang="en-US" smtClean="0"/>
              <a:t>‹Nº›</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7608" y="336390"/>
            <a:ext cx="2816785" cy="5488535"/>
          </a:xfrm>
          <a:prstGeom prst="rect">
            <a:avLst/>
          </a:prstGeom>
        </p:spPr>
      </p:pic>
      <p:sp>
        <p:nvSpPr>
          <p:cNvPr id="11" name="Picture Placeholder 7"/>
          <p:cNvSpPr>
            <a:spLocks noGrp="1"/>
          </p:cNvSpPr>
          <p:nvPr>
            <p:ph type="pic" sz="quarter" idx="13"/>
          </p:nvPr>
        </p:nvSpPr>
        <p:spPr>
          <a:xfrm>
            <a:off x="4945381" y="1036320"/>
            <a:ext cx="2324100" cy="4061459"/>
          </a:xfrm>
          <a:ln>
            <a:noFill/>
          </a:ln>
        </p:spPr>
        <p:txBody>
          <a:bodyPr/>
          <a:lstStyle/>
          <a:p>
            <a:r>
              <a:rPr lang="es-ES"/>
              <a:t>Haga clic en el icono para agregar una imagen</a:t>
            </a:r>
            <a:endParaRPr lang="en-US"/>
          </a:p>
        </p:txBody>
      </p:sp>
    </p:spTree>
    <p:extLst>
      <p:ext uri="{BB962C8B-B14F-4D97-AF65-F5344CB8AC3E}">
        <p14:creationId xmlns:p14="http://schemas.microsoft.com/office/powerpoint/2010/main" val="307563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 Projec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503" y="800100"/>
            <a:ext cx="3319721" cy="4918529"/>
          </a:xfrm>
          <a:prstGeom prst="rect">
            <a:avLst/>
          </a:prstGeom>
        </p:spPr>
      </p:pic>
      <p:sp>
        <p:nvSpPr>
          <p:cNvPr id="2" name="Title 1"/>
          <p:cNvSpPr>
            <a:spLocks noGrp="1"/>
          </p:cNvSpPr>
          <p:nvPr>
            <p:ph type="title" hasCustomPrompt="1"/>
          </p:nvPr>
        </p:nvSpPr>
        <p:spPr>
          <a:xfrm>
            <a:off x="4400550" y="502920"/>
            <a:ext cx="6953250" cy="594360"/>
          </a:xfrm>
        </p:spPr>
        <p:txBody>
          <a:bodyPr/>
          <a:lstStyle/>
          <a:p>
            <a:r>
              <a:rPr lang="en-US" dirty="0"/>
              <a:t>CLICK TO ADD TITLE</a:t>
            </a:r>
          </a:p>
        </p:txBody>
      </p:sp>
      <p:sp>
        <p:nvSpPr>
          <p:cNvPr id="3" name="Date Placeholder 2"/>
          <p:cNvSpPr>
            <a:spLocks noGrp="1"/>
          </p:cNvSpPr>
          <p:nvPr>
            <p:ph type="dt" sz="half" idx="10"/>
          </p:nvPr>
        </p:nvSpPr>
        <p:spPr/>
        <p:txBody>
          <a:bodyPr/>
          <a:lstStyle/>
          <a:p>
            <a:fld id="{13C682D4-A716-439A-AB41-DB532C70AAA4}" type="datetime1">
              <a:rPr lang="en-US" smtClean="0"/>
              <a:t>10/9/2019</a:t>
            </a:fld>
            <a:endParaRPr lang="en-US"/>
          </a:p>
        </p:txBody>
      </p:sp>
      <p:sp>
        <p:nvSpPr>
          <p:cNvPr id="4" name="Footer Placeholder 3"/>
          <p:cNvSpPr>
            <a:spLocks noGrp="1"/>
          </p:cNvSpPr>
          <p:nvPr>
            <p:ph type="ftr" sz="quarter" idx="11"/>
          </p:nvPr>
        </p:nvSpPr>
        <p:spPr/>
        <p:txBody>
          <a:bodyPr/>
          <a:lstStyle/>
          <a:p>
            <a:r>
              <a:rPr lang="en-US"/>
              <a:t>Presentation Title Can Be Placed Here</a:t>
            </a:r>
          </a:p>
        </p:txBody>
      </p:sp>
      <p:sp>
        <p:nvSpPr>
          <p:cNvPr id="5" name="Slide Number Placeholder 4"/>
          <p:cNvSpPr>
            <a:spLocks noGrp="1"/>
          </p:cNvSpPr>
          <p:nvPr>
            <p:ph type="sldNum" sz="quarter" idx="12"/>
          </p:nvPr>
        </p:nvSpPr>
        <p:spPr/>
        <p:txBody>
          <a:bodyPr/>
          <a:lstStyle/>
          <a:p>
            <a:fld id="{A515504B-2909-4168-B74A-820C43482403}" type="slidenum">
              <a:rPr lang="en-US" smtClean="0"/>
              <a:t>‹Nº›</a:t>
            </a:fld>
            <a:endParaRPr lang="en-US"/>
          </a:p>
        </p:txBody>
      </p:sp>
      <p:sp>
        <p:nvSpPr>
          <p:cNvPr id="9" name="Picture Placeholder 7"/>
          <p:cNvSpPr>
            <a:spLocks noGrp="1"/>
          </p:cNvSpPr>
          <p:nvPr>
            <p:ph type="pic" sz="quarter" idx="13"/>
          </p:nvPr>
        </p:nvSpPr>
        <p:spPr>
          <a:xfrm>
            <a:off x="875620" y="1241425"/>
            <a:ext cx="3033486" cy="4012746"/>
          </a:xfrm>
          <a:ln>
            <a:noFill/>
          </a:ln>
        </p:spPr>
        <p:txBody>
          <a:bodyPr/>
          <a:lstStyle/>
          <a:p>
            <a:r>
              <a:rPr lang="es-ES"/>
              <a:t>Haga clic en el icono para agregar una imagen</a:t>
            </a:r>
            <a:endParaRPr lang="en-US"/>
          </a:p>
        </p:txBody>
      </p:sp>
    </p:spTree>
    <p:extLst>
      <p:ext uri="{BB962C8B-B14F-4D97-AF65-F5344CB8AC3E}">
        <p14:creationId xmlns:p14="http://schemas.microsoft.com/office/powerpoint/2010/main" val="1764497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with log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3C682D4-A716-439A-AB41-DB532C70AAA4}" type="datetime1">
              <a:rPr lang="en-US" smtClean="0"/>
              <a:t>10/9/2019</a:t>
            </a:fld>
            <a:endParaRPr lang="en-US"/>
          </a:p>
        </p:txBody>
      </p:sp>
      <p:sp>
        <p:nvSpPr>
          <p:cNvPr id="4" name="Footer Placeholder 3"/>
          <p:cNvSpPr>
            <a:spLocks noGrp="1"/>
          </p:cNvSpPr>
          <p:nvPr>
            <p:ph type="ftr" sz="quarter" idx="11"/>
          </p:nvPr>
        </p:nvSpPr>
        <p:spPr/>
        <p:txBody>
          <a:bodyPr/>
          <a:lstStyle/>
          <a:p>
            <a:r>
              <a:rPr lang="en-US"/>
              <a:t>Presentation Title Can Be Placed Here</a:t>
            </a:r>
          </a:p>
        </p:txBody>
      </p:sp>
      <p:sp>
        <p:nvSpPr>
          <p:cNvPr id="5" name="Slide Number Placeholder 4"/>
          <p:cNvSpPr>
            <a:spLocks noGrp="1"/>
          </p:cNvSpPr>
          <p:nvPr>
            <p:ph type="sldNum" sz="quarter" idx="12"/>
          </p:nvPr>
        </p:nvSpPr>
        <p:spPr/>
        <p:txBody>
          <a:bodyPr/>
          <a:lstStyle/>
          <a:p>
            <a:fld id="{A515504B-2909-4168-B74A-820C43482403}" type="slidenum">
              <a:rPr lang="en-US" smtClean="0"/>
              <a:t>‹Nº›</a:t>
            </a:fld>
            <a:endParaRPr lang="en-US"/>
          </a:p>
        </p:txBody>
      </p:sp>
    </p:spTree>
    <p:extLst>
      <p:ext uri="{BB962C8B-B14F-4D97-AF65-F5344CB8AC3E}">
        <p14:creationId xmlns:p14="http://schemas.microsoft.com/office/powerpoint/2010/main" val="29911842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F4D49B-DE77-4641-AE2D-3E10F4460DD6}" type="datetime1">
              <a:rPr lang="en-US" smtClean="0"/>
              <a:t>10/9/2019</a:t>
            </a:fld>
            <a:endParaRPr lang="en-US"/>
          </a:p>
        </p:txBody>
      </p:sp>
      <p:sp>
        <p:nvSpPr>
          <p:cNvPr id="3" name="Footer Placeholder 2"/>
          <p:cNvSpPr>
            <a:spLocks noGrp="1"/>
          </p:cNvSpPr>
          <p:nvPr>
            <p:ph type="ftr" sz="quarter" idx="11"/>
          </p:nvPr>
        </p:nvSpPr>
        <p:spPr/>
        <p:txBody>
          <a:bodyPr/>
          <a:lstStyle/>
          <a:p>
            <a:r>
              <a:rPr lang="en-US"/>
              <a:t>Presentation Title Can Be Placed Here</a:t>
            </a:r>
          </a:p>
        </p:txBody>
      </p:sp>
      <p:sp>
        <p:nvSpPr>
          <p:cNvPr id="4" name="Slide Number Placeholder 3"/>
          <p:cNvSpPr>
            <a:spLocks noGrp="1"/>
          </p:cNvSpPr>
          <p:nvPr>
            <p:ph type="sldNum" sz="quarter" idx="12"/>
          </p:nvPr>
        </p:nvSpPr>
        <p:spPr/>
        <p:txBody>
          <a:bodyPr/>
          <a:lstStyle/>
          <a:p>
            <a:fld id="{A515504B-2909-4168-B74A-820C43482403}" type="slidenum">
              <a:rPr lang="en-US" smtClean="0"/>
              <a:t>‹Nº›</a:t>
            </a:fld>
            <a:endParaRPr lang="en-US"/>
          </a:p>
        </p:txBody>
      </p:sp>
    </p:spTree>
    <p:extLst>
      <p:ext uri="{BB962C8B-B14F-4D97-AF65-F5344CB8AC3E}">
        <p14:creationId xmlns:p14="http://schemas.microsoft.com/office/powerpoint/2010/main" val="424549226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3">
    <p:spTree>
      <p:nvGrpSpPr>
        <p:cNvPr id="1" name=""/>
        <p:cNvGrpSpPr/>
        <p:nvPr/>
      </p:nvGrpSpPr>
      <p:grpSpPr>
        <a:xfrm>
          <a:off x="0" y="0"/>
          <a:ext cx="0" cy="0"/>
          <a:chOff x="0" y="0"/>
          <a:chExt cx="0" cy="0"/>
        </a:xfrm>
      </p:grpSpPr>
      <p:sp>
        <p:nvSpPr>
          <p:cNvPr id="9" name="Rectangle 8"/>
          <p:cNvSpPr/>
          <p:nvPr userDrawn="1"/>
        </p:nvSpPr>
        <p:spPr>
          <a:xfrm>
            <a:off x="0" y="3981450"/>
            <a:ext cx="12192000" cy="2533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3213B098-7443-4003-9633-C9D618858A5F}" type="datetime1">
              <a:rPr lang="en-US" smtClean="0"/>
              <a:t>10/9/2019</a:t>
            </a:fld>
            <a:endParaRPr lang="en-US"/>
          </a:p>
        </p:txBody>
      </p:sp>
      <p:sp>
        <p:nvSpPr>
          <p:cNvPr id="3" name="Footer Placeholder 2"/>
          <p:cNvSpPr>
            <a:spLocks noGrp="1"/>
          </p:cNvSpPr>
          <p:nvPr>
            <p:ph type="ftr" sz="quarter" idx="11"/>
          </p:nvPr>
        </p:nvSpPr>
        <p:spPr/>
        <p:txBody>
          <a:bodyPr/>
          <a:lstStyle/>
          <a:p>
            <a:r>
              <a:rPr lang="en-US"/>
              <a:t>Presentation Title Can Be Placed Here</a:t>
            </a:r>
          </a:p>
        </p:txBody>
      </p:sp>
      <p:sp>
        <p:nvSpPr>
          <p:cNvPr id="4" name="Slide Number Placeholder 3"/>
          <p:cNvSpPr>
            <a:spLocks noGrp="1"/>
          </p:cNvSpPr>
          <p:nvPr>
            <p:ph type="sldNum" sz="quarter" idx="12"/>
          </p:nvPr>
        </p:nvSpPr>
        <p:spPr/>
        <p:txBody>
          <a:bodyPr/>
          <a:lstStyle/>
          <a:p>
            <a:fld id="{A515504B-2909-4168-B74A-820C43482403}" type="slidenum">
              <a:rPr lang="en-US" smtClean="0"/>
              <a:t>‹Nº›</a:t>
            </a:fld>
            <a:endParaRPr lang="en-US"/>
          </a:p>
        </p:txBody>
      </p:sp>
      <p:sp>
        <p:nvSpPr>
          <p:cNvPr id="8" name="Title 1"/>
          <p:cNvSpPr>
            <a:spLocks noGrp="1"/>
          </p:cNvSpPr>
          <p:nvPr>
            <p:ph type="title" hasCustomPrompt="1"/>
          </p:nvPr>
        </p:nvSpPr>
        <p:spPr>
          <a:xfrm>
            <a:off x="1562100" y="4597586"/>
            <a:ext cx="9067800" cy="594360"/>
          </a:xfrm>
        </p:spPr>
        <p:txBody>
          <a:bodyPr anchor="ctr">
            <a:noAutofit/>
          </a:bodyPr>
          <a:lstStyle>
            <a:lvl1pPr algn="ctr">
              <a:defRPr sz="3000">
                <a:solidFill>
                  <a:schemeClr val="bg1"/>
                </a:solidFill>
              </a:defRPr>
            </a:lvl1pPr>
          </a:lstStyle>
          <a:p>
            <a:r>
              <a:rPr lang="en-US" dirty="0"/>
              <a:t>CLICK TO ADD TITLE</a:t>
            </a:r>
          </a:p>
        </p:txBody>
      </p:sp>
      <p:sp>
        <p:nvSpPr>
          <p:cNvPr id="12" name="Content Placeholder 11"/>
          <p:cNvSpPr>
            <a:spLocks noGrp="1"/>
          </p:cNvSpPr>
          <p:nvPr>
            <p:ph sz="quarter" idx="13"/>
          </p:nvPr>
        </p:nvSpPr>
        <p:spPr>
          <a:xfrm>
            <a:off x="1562100" y="5243811"/>
            <a:ext cx="9067800" cy="419100"/>
          </a:xfrm>
        </p:spPr>
        <p:txBody>
          <a:bodyPr>
            <a:normAutofit/>
          </a:bodyPr>
          <a:lstStyle>
            <a:lvl1pPr marL="0" indent="0" algn="ctr">
              <a:buFont typeface="Arial" panose="020B0604020202020204" pitchFamily="34" charset="0"/>
              <a:buNone/>
              <a:defRPr sz="1500">
                <a:solidFill>
                  <a:schemeClr val="bg1"/>
                </a:solidFill>
              </a:defRPr>
            </a:lvl1pPr>
          </a:lstStyle>
          <a:p>
            <a:pPr lvl="0"/>
            <a:r>
              <a:rPr lang="es-ES"/>
              <a:t>Haga clic para modificar los estilos de texto del patrón</a:t>
            </a:r>
          </a:p>
        </p:txBody>
      </p:sp>
    </p:spTree>
    <p:extLst>
      <p:ext uri="{BB962C8B-B14F-4D97-AF65-F5344CB8AC3E}">
        <p14:creationId xmlns:p14="http://schemas.microsoft.com/office/powerpoint/2010/main" val="2232437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4">
    <p:spTree>
      <p:nvGrpSpPr>
        <p:cNvPr id="1" name=""/>
        <p:cNvGrpSpPr/>
        <p:nvPr/>
      </p:nvGrpSpPr>
      <p:grpSpPr>
        <a:xfrm>
          <a:off x="0" y="0"/>
          <a:ext cx="0" cy="0"/>
          <a:chOff x="0" y="0"/>
          <a:chExt cx="0" cy="0"/>
        </a:xfrm>
      </p:grpSpPr>
      <p:sp>
        <p:nvSpPr>
          <p:cNvPr id="9" name="Rectangle 8"/>
          <p:cNvSpPr/>
          <p:nvPr userDrawn="1"/>
        </p:nvSpPr>
        <p:spPr>
          <a:xfrm>
            <a:off x="3109698" y="0"/>
            <a:ext cx="9082301" cy="6858000"/>
          </a:xfrm>
          <a:custGeom>
            <a:avLst/>
            <a:gdLst>
              <a:gd name="connsiteX0" fmla="*/ 0 w 6038850"/>
              <a:gd name="connsiteY0" fmla="*/ 0 h 6858000"/>
              <a:gd name="connsiteX1" fmla="*/ 6038850 w 6038850"/>
              <a:gd name="connsiteY1" fmla="*/ 0 h 6858000"/>
              <a:gd name="connsiteX2" fmla="*/ 6038850 w 6038850"/>
              <a:gd name="connsiteY2" fmla="*/ 6858000 h 6858000"/>
              <a:gd name="connsiteX3" fmla="*/ 0 w 6038850"/>
              <a:gd name="connsiteY3" fmla="*/ 6858000 h 6858000"/>
              <a:gd name="connsiteX4" fmla="*/ 0 w 6038850"/>
              <a:gd name="connsiteY4" fmla="*/ 0 h 6858000"/>
              <a:gd name="connsiteX0" fmla="*/ 0 w 9068653"/>
              <a:gd name="connsiteY0" fmla="*/ 13648 h 6858000"/>
              <a:gd name="connsiteX1" fmla="*/ 9068653 w 9068653"/>
              <a:gd name="connsiteY1" fmla="*/ 0 h 6858000"/>
              <a:gd name="connsiteX2" fmla="*/ 9068653 w 9068653"/>
              <a:gd name="connsiteY2" fmla="*/ 6858000 h 6858000"/>
              <a:gd name="connsiteX3" fmla="*/ 3029803 w 9068653"/>
              <a:gd name="connsiteY3" fmla="*/ 6858000 h 6858000"/>
              <a:gd name="connsiteX4" fmla="*/ 0 w 9068653"/>
              <a:gd name="connsiteY4" fmla="*/ 13648 h 6858000"/>
              <a:gd name="connsiteX0" fmla="*/ 0 w 9082301"/>
              <a:gd name="connsiteY0" fmla="*/ 0 h 6858000"/>
              <a:gd name="connsiteX1" fmla="*/ 9082301 w 9082301"/>
              <a:gd name="connsiteY1" fmla="*/ 0 h 6858000"/>
              <a:gd name="connsiteX2" fmla="*/ 9082301 w 9082301"/>
              <a:gd name="connsiteY2" fmla="*/ 6858000 h 6858000"/>
              <a:gd name="connsiteX3" fmla="*/ 3043451 w 9082301"/>
              <a:gd name="connsiteY3" fmla="*/ 6858000 h 6858000"/>
              <a:gd name="connsiteX4" fmla="*/ 0 w 908230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2301" h="6858000">
                <a:moveTo>
                  <a:pt x="0" y="0"/>
                </a:moveTo>
                <a:lnTo>
                  <a:pt x="9082301" y="0"/>
                </a:lnTo>
                <a:lnTo>
                  <a:pt x="9082301" y="6858000"/>
                </a:lnTo>
                <a:lnTo>
                  <a:pt x="3043451"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DF087E44-43C1-4ED7-9582-E8D3234C132F}" type="datetime1">
              <a:rPr lang="en-US" smtClean="0"/>
              <a:t>10/9/2019</a:t>
            </a:fld>
            <a:endParaRPr lang="en-US"/>
          </a:p>
        </p:txBody>
      </p:sp>
      <p:sp>
        <p:nvSpPr>
          <p:cNvPr id="3" name="Footer Placeholder 2"/>
          <p:cNvSpPr>
            <a:spLocks noGrp="1"/>
          </p:cNvSpPr>
          <p:nvPr>
            <p:ph type="ftr" sz="quarter" idx="11"/>
          </p:nvPr>
        </p:nvSpPr>
        <p:spPr/>
        <p:txBody>
          <a:bodyPr/>
          <a:lstStyle/>
          <a:p>
            <a:r>
              <a:rPr lang="en-US"/>
              <a:t>Presentation Title Can Be Placed Here</a:t>
            </a:r>
          </a:p>
        </p:txBody>
      </p:sp>
      <p:sp>
        <p:nvSpPr>
          <p:cNvPr id="4" name="Slide Number Placeholder 3"/>
          <p:cNvSpPr>
            <a:spLocks noGrp="1"/>
          </p:cNvSpPr>
          <p:nvPr>
            <p:ph type="sldNum" sz="quarter" idx="12"/>
          </p:nvPr>
        </p:nvSpPr>
        <p:spPr/>
        <p:txBody>
          <a:bodyPr/>
          <a:lstStyle/>
          <a:p>
            <a:fld id="{A515504B-2909-4168-B74A-820C43482403}" type="slidenum">
              <a:rPr lang="en-US" smtClean="0"/>
              <a:t>‹Nº›</a:t>
            </a:fld>
            <a:endParaRPr lang="en-US"/>
          </a:p>
        </p:txBody>
      </p:sp>
      <p:sp>
        <p:nvSpPr>
          <p:cNvPr id="8" name="Title 1"/>
          <p:cNvSpPr>
            <a:spLocks noGrp="1"/>
          </p:cNvSpPr>
          <p:nvPr>
            <p:ph type="title" hasCustomPrompt="1"/>
          </p:nvPr>
        </p:nvSpPr>
        <p:spPr>
          <a:xfrm>
            <a:off x="5811670" y="2896338"/>
            <a:ext cx="5542130" cy="594360"/>
          </a:xfrm>
        </p:spPr>
        <p:txBody>
          <a:bodyPr anchor="b">
            <a:noAutofit/>
          </a:bodyPr>
          <a:lstStyle>
            <a:lvl1pPr algn="l">
              <a:defRPr sz="3000">
                <a:solidFill>
                  <a:schemeClr val="bg1"/>
                </a:solidFill>
              </a:defRPr>
            </a:lvl1pPr>
          </a:lstStyle>
          <a:p>
            <a:r>
              <a:rPr lang="en-US" dirty="0"/>
              <a:t>CLICK TO ADD TITLE</a:t>
            </a:r>
          </a:p>
        </p:txBody>
      </p:sp>
      <p:sp>
        <p:nvSpPr>
          <p:cNvPr id="12" name="Content Placeholder 11"/>
          <p:cNvSpPr>
            <a:spLocks noGrp="1"/>
          </p:cNvSpPr>
          <p:nvPr>
            <p:ph sz="quarter" idx="13"/>
          </p:nvPr>
        </p:nvSpPr>
        <p:spPr>
          <a:xfrm>
            <a:off x="5811670" y="3542563"/>
            <a:ext cx="5542130" cy="419100"/>
          </a:xfrm>
        </p:spPr>
        <p:txBody>
          <a:bodyPr>
            <a:normAutofit/>
          </a:bodyPr>
          <a:lstStyle>
            <a:lvl1pPr marL="0" indent="0" algn="l">
              <a:buFont typeface="Arial" panose="020B0604020202020204" pitchFamily="34" charset="0"/>
              <a:buNone/>
              <a:defRPr sz="1500">
                <a:solidFill>
                  <a:schemeClr val="bg1"/>
                </a:solidFill>
              </a:defRPr>
            </a:lvl1pPr>
          </a:lstStyle>
          <a:p>
            <a:pPr lvl="0"/>
            <a:r>
              <a:rPr lang="es-ES"/>
              <a:t>Haga clic para modificar los estilos de texto del patrón</a:t>
            </a:r>
          </a:p>
        </p:txBody>
      </p:sp>
      <p:cxnSp>
        <p:nvCxnSpPr>
          <p:cNvPr id="10" name="Straight Connector 9"/>
          <p:cNvCxnSpPr/>
          <p:nvPr userDrawn="1"/>
        </p:nvCxnSpPr>
        <p:spPr>
          <a:xfrm>
            <a:off x="5868820" y="3461202"/>
            <a:ext cx="4468761"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4589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TITLE</a:t>
            </a:r>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41CFA80-CE03-4F83-86E6-B8C4BCDEA5DB}" type="datetime1">
              <a:rPr lang="en-US" smtClean="0"/>
              <a:t>10/9/2019</a:t>
            </a:fld>
            <a:endParaRPr lang="en-US"/>
          </a:p>
        </p:txBody>
      </p:sp>
      <p:sp>
        <p:nvSpPr>
          <p:cNvPr id="5" name="Footer Placeholder 4"/>
          <p:cNvSpPr>
            <a:spLocks noGrp="1"/>
          </p:cNvSpPr>
          <p:nvPr>
            <p:ph type="ftr" sz="quarter" idx="11"/>
          </p:nvPr>
        </p:nvSpPr>
        <p:spPr/>
        <p:txBody>
          <a:bodyPr/>
          <a:lstStyle/>
          <a:p>
            <a:r>
              <a:rPr lang="en-US"/>
              <a:t>Presentation Title Can Be Placed Here</a:t>
            </a:r>
          </a:p>
        </p:txBody>
      </p:sp>
      <p:sp>
        <p:nvSpPr>
          <p:cNvPr id="6" name="Slide Number Placeholder 5"/>
          <p:cNvSpPr>
            <a:spLocks noGrp="1"/>
          </p:cNvSpPr>
          <p:nvPr>
            <p:ph type="sldNum" sz="quarter" idx="12"/>
          </p:nvPr>
        </p:nvSpPr>
        <p:spPr/>
        <p:txBody>
          <a:bodyPr/>
          <a:lstStyle/>
          <a:p>
            <a:fld id="{A515504B-2909-4168-B74A-820C43482403}" type="slidenum">
              <a:rPr lang="en-US" smtClean="0"/>
              <a:t>‹Nº›</a:t>
            </a:fld>
            <a:endParaRPr lang="en-US"/>
          </a:p>
        </p:txBody>
      </p:sp>
    </p:spTree>
    <p:extLst>
      <p:ext uri="{BB962C8B-B14F-4D97-AF65-F5344CB8AC3E}">
        <p14:creationId xmlns:p14="http://schemas.microsoft.com/office/powerpoint/2010/main" val="855785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1" name="Isosceles Triangle 10"/>
          <p:cNvSpPr/>
          <p:nvPr userDrawn="1"/>
        </p:nvSpPr>
        <p:spPr>
          <a:xfrm rot="2354083" flipV="1">
            <a:off x="6334466" y="1725967"/>
            <a:ext cx="564017" cy="232229"/>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Isosceles Triangle 9"/>
          <p:cNvSpPr/>
          <p:nvPr userDrawn="1"/>
        </p:nvSpPr>
        <p:spPr>
          <a:xfrm rot="2354083" flipV="1">
            <a:off x="849653" y="1725967"/>
            <a:ext cx="564017" cy="232229"/>
          </a:xfrm>
          <a:prstGeom prst="triangle">
            <a:avLst>
              <a:gd name="adj"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a:xfrm>
            <a:off x="839788" y="502920"/>
            <a:ext cx="10515600" cy="594360"/>
          </a:xfrm>
        </p:spPr>
        <p:txBody>
          <a:bodyPr/>
          <a:lstStyle/>
          <a:p>
            <a:r>
              <a:rPr lang="en-US" dirty="0"/>
              <a:t>CLICK TO ADD TITLE</a:t>
            </a:r>
          </a:p>
        </p:txBody>
      </p:sp>
      <p:sp>
        <p:nvSpPr>
          <p:cNvPr id="3" name="Text Placeholder 2"/>
          <p:cNvSpPr>
            <a:spLocks noGrp="1"/>
          </p:cNvSpPr>
          <p:nvPr>
            <p:ph type="body" idx="1" hasCustomPrompt="1"/>
          </p:nvPr>
        </p:nvSpPr>
        <p:spPr>
          <a:xfrm>
            <a:off x="839788" y="1387410"/>
            <a:ext cx="5029200" cy="365760"/>
          </a:xfrm>
          <a:solidFill>
            <a:schemeClr val="accent1"/>
          </a:solidFill>
        </p:spPr>
        <p:txBody>
          <a:bodyPr anchor="ctr">
            <a:normAutofit/>
          </a:bodyPr>
          <a:lstStyle>
            <a:lvl1pPr marL="0" indent="0">
              <a:buNone/>
              <a:defRPr sz="2000" b="0" cap="none" baseline="0">
                <a:solidFill>
                  <a:schemeClr val="bg1"/>
                </a:solidFill>
                <a:latin typeface="+mj-lt"/>
                <a:ea typeface="Open Sans Light" panose="020B0306030504020204" pitchFamily="34" charset="0"/>
                <a:cs typeface="Open Sans Light" panose="020B03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TITLE</a:t>
            </a:r>
          </a:p>
        </p:txBody>
      </p:sp>
      <p:sp>
        <p:nvSpPr>
          <p:cNvPr id="4" name="Content Placeholder 3"/>
          <p:cNvSpPr>
            <a:spLocks noGrp="1"/>
          </p:cNvSpPr>
          <p:nvPr>
            <p:ph sz="half" idx="2"/>
          </p:nvPr>
        </p:nvSpPr>
        <p:spPr>
          <a:xfrm>
            <a:off x="839788" y="2029268"/>
            <a:ext cx="502920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hasCustomPrompt="1"/>
          </p:nvPr>
        </p:nvSpPr>
        <p:spPr>
          <a:xfrm>
            <a:off x="6324600" y="1387410"/>
            <a:ext cx="5029200" cy="365760"/>
          </a:xfrm>
          <a:solidFill>
            <a:schemeClr val="accent2"/>
          </a:solidFill>
        </p:spPr>
        <p:txBody>
          <a:bodyPr anchor="ctr">
            <a:normAutofit/>
          </a:bodyPr>
          <a:lstStyle>
            <a:lvl1pPr marL="0" indent="0">
              <a:buNone/>
              <a:defRPr sz="2000" b="0" cap="none" baseline="0">
                <a:solidFill>
                  <a:schemeClr val="bg1"/>
                </a:solidFill>
                <a:latin typeface="+mj-lt"/>
                <a:ea typeface="Open Sans Light" panose="020B0306030504020204" pitchFamily="34" charset="0"/>
                <a:cs typeface="Open Sans Light" panose="020B03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TITLE</a:t>
            </a:r>
          </a:p>
        </p:txBody>
      </p:sp>
      <p:sp>
        <p:nvSpPr>
          <p:cNvPr id="6" name="Content Placeholder 5"/>
          <p:cNvSpPr>
            <a:spLocks noGrp="1"/>
          </p:cNvSpPr>
          <p:nvPr>
            <p:ph sz="quarter" idx="4"/>
          </p:nvPr>
        </p:nvSpPr>
        <p:spPr>
          <a:xfrm>
            <a:off x="6324600" y="2029268"/>
            <a:ext cx="502920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050C77FB-EDC2-4A8E-83BA-DC1907BA3FCF}" type="datetime1">
              <a:rPr lang="en-US" smtClean="0"/>
              <a:t>10/9/2019</a:t>
            </a:fld>
            <a:endParaRPr lang="en-US"/>
          </a:p>
        </p:txBody>
      </p:sp>
      <p:sp>
        <p:nvSpPr>
          <p:cNvPr id="8" name="Footer Placeholder 7"/>
          <p:cNvSpPr>
            <a:spLocks noGrp="1"/>
          </p:cNvSpPr>
          <p:nvPr>
            <p:ph type="ftr" sz="quarter" idx="11"/>
          </p:nvPr>
        </p:nvSpPr>
        <p:spPr/>
        <p:txBody>
          <a:bodyPr/>
          <a:lstStyle/>
          <a:p>
            <a:r>
              <a:rPr lang="en-US"/>
              <a:t>Presentation Title Can Be Placed Here</a:t>
            </a:r>
          </a:p>
        </p:txBody>
      </p:sp>
      <p:sp>
        <p:nvSpPr>
          <p:cNvPr id="9" name="Slide Number Placeholder 8"/>
          <p:cNvSpPr>
            <a:spLocks noGrp="1"/>
          </p:cNvSpPr>
          <p:nvPr>
            <p:ph type="sldNum" sz="quarter" idx="12"/>
          </p:nvPr>
        </p:nvSpPr>
        <p:spPr/>
        <p:txBody>
          <a:bodyPr/>
          <a:lstStyle/>
          <a:p>
            <a:fld id="{A515504B-2909-4168-B74A-820C43482403}" type="slidenum">
              <a:rPr lang="en-US" smtClean="0"/>
              <a:t>‹Nº›</a:t>
            </a:fld>
            <a:endParaRPr lang="en-US"/>
          </a:p>
        </p:txBody>
      </p:sp>
    </p:spTree>
    <p:extLst>
      <p:ext uri="{BB962C8B-B14F-4D97-AF65-F5344CB8AC3E}">
        <p14:creationId xmlns:p14="http://schemas.microsoft.com/office/powerpoint/2010/main" val="118263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ulti Projec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TITLE</a:t>
            </a:r>
          </a:p>
        </p:txBody>
      </p:sp>
      <p:sp>
        <p:nvSpPr>
          <p:cNvPr id="3" name="Date Placeholder 2"/>
          <p:cNvSpPr>
            <a:spLocks noGrp="1"/>
          </p:cNvSpPr>
          <p:nvPr>
            <p:ph type="dt" sz="half" idx="10"/>
          </p:nvPr>
        </p:nvSpPr>
        <p:spPr/>
        <p:txBody>
          <a:bodyPr/>
          <a:lstStyle/>
          <a:p>
            <a:fld id="{D5C47C17-A825-407F-9F44-4E623EDE5451}" type="datetime1">
              <a:rPr lang="en-US" smtClean="0"/>
              <a:t>10/9/2019</a:t>
            </a:fld>
            <a:endParaRPr lang="en-US"/>
          </a:p>
        </p:txBody>
      </p:sp>
      <p:sp>
        <p:nvSpPr>
          <p:cNvPr id="4" name="Footer Placeholder 3"/>
          <p:cNvSpPr>
            <a:spLocks noGrp="1"/>
          </p:cNvSpPr>
          <p:nvPr>
            <p:ph type="ftr" sz="quarter" idx="11"/>
          </p:nvPr>
        </p:nvSpPr>
        <p:spPr/>
        <p:txBody>
          <a:bodyPr/>
          <a:lstStyle/>
          <a:p>
            <a:r>
              <a:rPr lang="en-US"/>
              <a:t>Presentation Title Can Be Placed Here</a:t>
            </a:r>
          </a:p>
        </p:txBody>
      </p:sp>
      <p:sp>
        <p:nvSpPr>
          <p:cNvPr id="5" name="Slide Number Placeholder 4"/>
          <p:cNvSpPr>
            <a:spLocks noGrp="1"/>
          </p:cNvSpPr>
          <p:nvPr>
            <p:ph type="sldNum" sz="quarter" idx="12"/>
          </p:nvPr>
        </p:nvSpPr>
        <p:spPr/>
        <p:txBody>
          <a:bodyPr/>
          <a:lstStyle/>
          <a:p>
            <a:fld id="{A515504B-2909-4168-B74A-820C43482403}" type="slidenum">
              <a:rPr lang="en-US" smtClean="0"/>
              <a:t>‹Nº›</a:t>
            </a:fld>
            <a:endParaRPr lang="en-US"/>
          </a:p>
        </p:txBody>
      </p:sp>
      <p:sp>
        <p:nvSpPr>
          <p:cNvPr id="6" name="Rectangle 5"/>
          <p:cNvSpPr/>
          <p:nvPr userDrawn="1"/>
        </p:nvSpPr>
        <p:spPr>
          <a:xfrm>
            <a:off x="838200" y="1412224"/>
            <a:ext cx="2514600" cy="32888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p:cNvSpPr>
            <a:spLocks noGrp="1"/>
          </p:cNvSpPr>
          <p:nvPr>
            <p:ph type="pic" sz="quarter" idx="13"/>
          </p:nvPr>
        </p:nvSpPr>
        <p:spPr>
          <a:xfrm>
            <a:off x="838200" y="1409730"/>
            <a:ext cx="2514600" cy="1828800"/>
          </a:xfrm>
          <a:prstGeom prst="rect">
            <a:avLst/>
          </a:prstGeom>
        </p:spPr>
        <p:txBody>
          <a:bodyPr/>
          <a:lstStyle/>
          <a:p>
            <a:r>
              <a:rPr lang="es-ES"/>
              <a:t>Haga clic en el icono para agregar una imagen</a:t>
            </a:r>
            <a:endParaRPr lang="en-US"/>
          </a:p>
        </p:txBody>
      </p:sp>
      <p:sp>
        <p:nvSpPr>
          <p:cNvPr id="8" name="Rectangle 7"/>
          <p:cNvSpPr/>
          <p:nvPr userDrawn="1"/>
        </p:nvSpPr>
        <p:spPr>
          <a:xfrm>
            <a:off x="3505200" y="1412224"/>
            <a:ext cx="2514600" cy="3288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8839042" y="1412224"/>
            <a:ext cx="2514600" cy="32888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6"/>
          <p:cNvSpPr>
            <a:spLocks noGrp="1"/>
          </p:cNvSpPr>
          <p:nvPr>
            <p:ph type="pic" sz="quarter" idx="14"/>
          </p:nvPr>
        </p:nvSpPr>
        <p:spPr>
          <a:xfrm>
            <a:off x="3505200" y="1409730"/>
            <a:ext cx="2514600" cy="1828800"/>
          </a:xfrm>
          <a:prstGeom prst="rect">
            <a:avLst/>
          </a:prstGeom>
        </p:spPr>
        <p:txBody>
          <a:bodyPr/>
          <a:lstStyle/>
          <a:p>
            <a:r>
              <a:rPr lang="es-ES"/>
              <a:t>Haga clic en el icono para agregar una imagen</a:t>
            </a:r>
            <a:endParaRPr lang="en-US"/>
          </a:p>
        </p:txBody>
      </p:sp>
      <p:sp>
        <p:nvSpPr>
          <p:cNvPr id="11" name="Picture Placeholder 6"/>
          <p:cNvSpPr>
            <a:spLocks noGrp="1"/>
          </p:cNvSpPr>
          <p:nvPr>
            <p:ph type="pic" sz="quarter" idx="15"/>
          </p:nvPr>
        </p:nvSpPr>
        <p:spPr>
          <a:xfrm>
            <a:off x="8839042" y="1409730"/>
            <a:ext cx="2514600" cy="1828800"/>
          </a:xfrm>
          <a:prstGeom prst="rect">
            <a:avLst/>
          </a:prstGeom>
        </p:spPr>
        <p:txBody>
          <a:bodyPr/>
          <a:lstStyle/>
          <a:p>
            <a:r>
              <a:rPr lang="es-ES"/>
              <a:t>Haga clic en el icono para agregar una imagen</a:t>
            </a:r>
            <a:endParaRPr lang="en-US"/>
          </a:p>
        </p:txBody>
      </p:sp>
      <p:sp>
        <p:nvSpPr>
          <p:cNvPr id="12" name="Text Placeholder 8"/>
          <p:cNvSpPr>
            <a:spLocks noGrp="1"/>
          </p:cNvSpPr>
          <p:nvPr>
            <p:ph type="body" sz="quarter" idx="16"/>
          </p:nvPr>
        </p:nvSpPr>
        <p:spPr>
          <a:xfrm>
            <a:off x="838358" y="3533931"/>
            <a:ext cx="2514600" cy="532712"/>
          </a:xfrm>
        </p:spPr>
        <p:txBody>
          <a:bodyPr>
            <a:noAutofit/>
          </a:bodyPr>
          <a:lstStyle>
            <a:lvl1pPr marL="0" indent="0" algn="ctr">
              <a:lnSpc>
                <a:spcPct val="100000"/>
              </a:lnSpc>
              <a:buNone/>
              <a:defRPr sz="2000" cap="all" baseline="0">
                <a:latin typeface="+mj-lt"/>
              </a:defRPr>
            </a:lvl1pPr>
          </a:lstStyle>
          <a:p>
            <a:pPr lvl="0"/>
            <a:r>
              <a:rPr lang="es-ES"/>
              <a:t>Haga clic para modificar los estilos de texto del patrón</a:t>
            </a:r>
          </a:p>
        </p:txBody>
      </p:sp>
      <p:sp>
        <p:nvSpPr>
          <p:cNvPr id="13" name="Text Placeholder 8"/>
          <p:cNvSpPr>
            <a:spLocks noGrp="1"/>
          </p:cNvSpPr>
          <p:nvPr>
            <p:ph type="body" sz="quarter" idx="17"/>
          </p:nvPr>
        </p:nvSpPr>
        <p:spPr>
          <a:xfrm>
            <a:off x="3505200" y="3533931"/>
            <a:ext cx="2514600" cy="532712"/>
          </a:xfrm>
        </p:spPr>
        <p:txBody>
          <a:bodyPr>
            <a:noAutofit/>
          </a:bodyPr>
          <a:lstStyle>
            <a:lvl1pPr marL="0" indent="0" algn="ctr">
              <a:lnSpc>
                <a:spcPct val="100000"/>
              </a:lnSpc>
              <a:buNone/>
              <a:defRPr sz="2000" cap="all" baseline="0">
                <a:solidFill>
                  <a:schemeClr val="bg1"/>
                </a:solidFill>
                <a:latin typeface="+mj-lt"/>
              </a:defRPr>
            </a:lvl1pPr>
          </a:lstStyle>
          <a:p>
            <a:pPr lvl="0"/>
            <a:r>
              <a:rPr lang="es-ES"/>
              <a:t>Haga clic para modificar los estilos de texto del patrón</a:t>
            </a:r>
          </a:p>
        </p:txBody>
      </p:sp>
      <p:sp>
        <p:nvSpPr>
          <p:cNvPr id="14" name="Text Placeholder 8"/>
          <p:cNvSpPr>
            <a:spLocks noGrp="1"/>
          </p:cNvSpPr>
          <p:nvPr>
            <p:ph type="body" sz="quarter" idx="18"/>
          </p:nvPr>
        </p:nvSpPr>
        <p:spPr>
          <a:xfrm>
            <a:off x="8839042" y="3533931"/>
            <a:ext cx="2514600" cy="532712"/>
          </a:xfrm>
        </p:spPr>
        <p:txBody>
          <a:bodyPr>
            <a:noAutofit/>
          </a:bodyPr>
          <a:lstStyle>
            <a:lvl1pPr marL="0" indent="0" algn="ctr">
              <a:lnSpc>
                <a:spcPct val="100000"/>
              </a:lnSpc>
              <a:buNone/>
              <a:defRPr sz="2000" cap="all" baseline="0">
                <a:latin typeface="+mj-lt"/>
              </a:defRPr>
            </a:lvl1pPr>
          </a:lstStyle>
          <a:p>
            <a:pPr lvl="0"/>
            <a:r>
              <a:rPr lang="es-ES"/>
              <a:t>Haga clic para modificar los estilos de texto del patrón</a:t>
            </a:r>
          </a:p>
        </p:txBody>
      </p:sp>
      <p:sp>
        <p:nvSpPr>
          <p:cNvPr id="15" name="Rectangle 14"/>
          <p:cNvSpPr/>
          <p:nvPr userDrawn="1"/>
        </p:nvSpPr>
        <p:spPr>
          <a:xfrm>
            <a:off x="6172200" y="1412224"/>
            <a:ext cx="2514600" cy="32888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6"/>
          <p:cNvSpPr>
            <a:spLocks noGrp="1"/>
          </p:cNvSpPr>
          <p:nvPr>
            <p:ph type="pic" sz="quarter" idx="19"/>
          </p:nvPr>
        </p:nvSpPr>
        <p:spPr>
          <a:xfrm>
            <a:off x="6172042" y="1409730"/>
            <a:ext cx="2514600" cy="1828800"/>
          </a:xfrm>
          <a:prstGeom prst="rect">
            <a:avLst/>
          </a:prstGeom>
        </p:spPr>
        <p:txBody>
          <a:bodyPr/>
          <a:lstStyle/>
          <a:p>
            <a:r>
              <a:rPr lang="es-ES"/>
              <a:t>Haga clic en el icono para agregar una imagen</a:t>
            </a:r>
            <a:endParaRPr lang="en-US"/>
          </a:p>
        </p:txBody>
      </p:sp>
      <p:sp>
        <p:nvSpPr>
          <p:cNvPr id="19" name="Text Placeholder 8"/>
          <p:cNvSpPr>
            <a:spLocks noGrp="1"/>
          </p:cNvSpPr>
          <p:nvPr>
            <p:ph type="body" sz="quarter" idx="20"/>
          </p:nvPr>
        </p:nvSpPr>
        <p:spPr>
          <a:xfrm>
            <a:off x="6172042" y="3533931"/>
            <a:ext cx="2514600" cy="532712"/>
          </a:xfrm>
        </p:spPr>
        <p:txBody>
          <a:bodyPr>
            <a:noAutofit/>
          </a:bodyPr>
          <a:lstStyle>
            <a:lvl1pPr marL="0" indent="0" algn="ctr">
              <a:lnSpc>
                <a:spcPct val="100000"/>
              </a:lnSpc>
              <a:buNone/>
              <a:defRPr sz="2000" cap="all" baseline="0">
                <a:latin typeface="+mj-lt"/>
              </a:defRPr>
            </a:lvl1pPr>
          </a:lstStyle>
          <a:p>
            <a:pPr lvl="0"/>
            <a:r>
              <a:rPr lang="es-ES"/>
              <a:t>Haga clic para modificar los estilos de texto del patrón</a:t>
            </a:r>
          </a:p>
        </p:txBody>
      </p:sp>
    </p:spTree>
    <p:extLst>
      <p:ext uri="{BB962C8B-B14F-4D97-AF65-F5344CB8AC3E}">
        <p14:creationId xmlns:p14="http://schemas.microsoft.com/office/powerpoint/2010/main" val="2748833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ingle Project">
    <p:spTree>
      <p:nvGrpSpPr>
        <p:cNvPr id="1" name=""/>
        <p:cNvGrpSpPr/>
        <p:nvPr/>
      </p:nvGrpSpPr>
      <p:grpSpPr>
        <a:xfrm>
          <a:off x="0" y="0"/>
          <a:ext cx="0" cy="0"/>
          <a:chOff x="0" y="0"/>
          <a:chExt cx="0" cy="0"/>
        </a:xfrm>
      </p:grpSpPr>
      <p:sp>
        <p:nvSpPr>
          <p:cNvPr id="20" name="Picture Placeholder 6"/>
          <p:cNvSpPr>
            <a:spLocks noGrp="1"/>
          </p:cNvSpPr>
          <p:nvPr>
            <p:ph type="pic" sz="quarter" idx="13"/>
          </p:nvPr>
        </p:nvSpPr>
        <p:spPr>
          <a:xfrm>
            <a:off x="-14638" y="0"/>
            <a:ext cx="6113686" cy="6858000"/>
          </a:xfrm>
          <a:prstGeom prst="rect">
            <a:avLst/>
          </a:prstGeom>
        </p:spPr>
        <p:txBody>
          <a:bodyPr/>
          <a:lstStyle/>
          <a:p>
            <a:r>
              <a:rPr lang="es-ES"/>
              <a:t>Haga clic en el icono para agregar una imagen</a:t>
            </a:r>
            <a:endParaRPr lang="en-US"/>
          </a:p>
        </p:txBody>
      </p:sp>
      <p:sp>
        <p:nvSpPr>
          <p:cNvPr id="3" name="Date Placeholder 2"/>
          <p:cNvSpPr>
            <a:spLocks noGrp="1"/>
          </p:cNvSpPr>
          <p:nvPr>
            <p:ph type="dt" sz="half" idx="10"/>
          </p:nvPr>
        </p:nvSpPr>
        <p:spPr/>
        <p:txBody>
          <a:bodyPr/>
          <a:lstStyle/>
          <a:p>
            <a:fld id="{132A81B3-7747-48F9-8BC4-21219A43E798}" type="datetime1">
              <a:rPr lang="en-US" smtClean="0"/>
              <a:t>10/9/2019</a:t>
            </a:fld>
            <a:endParaRPr lang="en-US"/>
          </a:p>
        </p:txBody>
      </p:sp>
      <p:sp>
        <p:nvSpPr>
          <p:cNvPr id="4" name="Footer Placeholder 3"/>
          <p:cNvSpPr>
            <a:spLocks noGrp="1"/>
          </p:cNvSpPr>
          <p:nvPr>
            <p:ph type="ftr" sz="quarter" idx="11"/>
          </p:nvPr>
        </p:nvSpPr>
        <p:spPr/>
        <p:txBody>
          <a:bodyPr/>
          <a:lstStyle/>
          <a:p>
            <a:r>
              <a:rPr lang="en-US"/>
              <a:t>Presentation Title Can Be Placed Here</a:t>
            </a:r>
          </a:p>
        </p:txBody>
      </p:sp>
      <p:sp>
        <p:nvSpPr>
          <p:cNvPr id="5" name="Slide Number Placeholder 4"/>
          <p:cNvSpPr>
            <a:spLocks noGrp="1"/>
          </p:cNvSpPr>
          <p:nvPr>
            <p:ph type="sldNum" sz="quarter" idx="12"/>
          </p:nvPr>
        </p:nvSpPr>
        <p:spPr/>
        <p:txBody>
          <a:bodyPr/>
          <a:lstStyle/>
          <a:p>
            <a:fld id="{A515504B-2909-4168-B74A-820C43482403}" type="slidenum">
              <a:rPr lang="en-US" smtClean="0"/>
              <a:t>‹Nº›</a:t>
            </a:fld>
            <a:endParaRPr lang="en-US"/>
          </a:p>
        </p:txBody>
      </p:sp>
    </p:spTree>
    <p:extLst>
      <p:ext uri="{BB962C8B-B14F-4D97-AF65-F5344CB8AC3E}">
        <p14:creationId xmlns:p14="http://schemas.microsoft.com/office/powerpoint/2010/main" val="3318150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TITLE</a:t>
            </a:r>
          </a:p>
        </p:txBody>
      </p:sp>
      <p:sp>
        <p:nvSpPr>
          <p:cNvPr id="3" name="Date Placeholder 2"/>
          <p:cNvSpPr>
            <a:spLocks noGrp="1"/>
          </p:cNvSpPr>
          <p:nvPr>
            <p:ph type="dt" sz="half" idx="10"/>
          </p:nvPr>
        </p:nvSpPr>
        <p:spPr/>
        <p:txBody>
          <a:bodyPr/>
          <a:lstStyle/>
          <a:p>
            <a:fld id="{A7EBC113-8F77-4994-9FD2-66837B696DC8}" type="datetime1">
              <a:rPr lang="en-US" smtClean="0"/>
              <a:t>10/9/2019</a:t>
            </a:fld>
            <a:endParaRPr lang="en-US"/>
          </a:p>
        </p:txBody>
      </p:sp>
      <p:sp>
        <p:nvSpPr>
          <p:cNvPr id="4" name="Footer Placeholder 3"/>
          <p:cNvSpPr>
            <a:spLocks noGrp="1"/>
          </p:cNvSpPr>
          <p:nvPr>
            <p:ph type="ftr" sz="quarter" idx="11"/>
          </p:nvPr>
        </p:nvSpPr>
        <p:spPr/>
        <p:txBody>
          <a:bodyPr/>
          <a:lstStyle/>
          <a:p>
            <a:r>
              <a:rPr lang="en-US"/>
              <a:t>Presentation Title Can Be Placed Here</a:t>
            </a:r>
          </a:p>
        </p:txBody>
      </p:sp>
      <p:sp>
        <p:nvSpPr>
          <p:cNvPr id="5" name="Slide Number Placeholder 4"/>
          <p:cNvSpPr>
            <a:spLocks noGrp="1"/>
          </p:cNvSpPr>
          <p:nvPr>
            <p:ph type="sldNum" sz="quarter" idx="12"/>
          </p:nvPr>
        </p:nvSpPr>
        <p:spPr/>
        <p:txBody>
          <a:bodyPr/>
          <a:lstStyle/>
          <a:p>
            <a:fld id="{A515504B-2909-4168-B74A-820C43482403}" type="slidenum">
              <a:rPr lang="en-US" smtClean="0"/>
              <a:t>‹Nº›</a:t>
            </a:fld>
            <a:endParaRPr lang="en-US"/>
          </a:p>
        </p:txBody>
      </p:sp>
      <p:sp>
        <p:nvSpPr>
          <p:cNvPr id="12" name="Oval 11"/>
          <p:cNvSpPr/>
          <p:nvPr/>
        </p:nvSpPr>
        <p:spPr>
          <a:xfrm>
            <a:off x="832637" y="1570103"/>
            <a:ext cx="1735824" cy="173582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3"/>
          <p:cNvSpPr>
            <a:spLocks noGrp="1"/>
          </p:cNvSpPr>
          <p:nvPr>
            <p:ph type="pic" sz="quarter" idx="13"/>
          </p:nvPr>
        </p:nvSpPr>
        <p:spPr>
          <a:xfrm>
            <a:off x="886733" y="1624199"/>
            <a:ext cx="1627632" cy="1627632"/>
          </a:xfrm>
          <a:prstGeom prst="ellipse">
            <a:avLst/>
          </a:prstGeom>
          <a:ln w="3175">
            <a:solidFill>
              <a:schemeClr val="accent1"/>
            </a:solidFill>
          </a:ln>
        </p:spPr>
        <p:txBody>
          <a:bodyPr/>
          <a:lstStyle/>
          <a:p>
            <a:r>
              <a:rPr lang="es-ES"/>
              <a:t>Haga clic en el icono para agregar una imagen</a:t>
            </a:r>
            <a:endParaRPr lang="en-US" dirty="0"/>
          </a:p>
        </p:txBody>
      </p:sp>
      <p:sp>
        <p:nvSpPr>
          <p:cNvPr id="16" name="Content Placeholder 15"/>
          <p:cNvSpPr>
            <a:spLocks noGrp="1"/>
          </p:cNvSpPr>
          <p:nvPr>
            <p:ph sz="quarter" idx="14" hasCustomPrompt="1"/>
          </p:nvPr>
        </p:nvSpPr>
        <p:spPr>
          <a:xfrm>
            <a:off x="470681" y="3687345"/>
            <a:ext cx="2459736" cy="320040"/>
          </a:xfrm>
        </p:spPr>
        <p:txBody>
          <a:bodyPr anchor="b">
            <a:noAutofit/>
          </a:bodyPr>
          <a:lstStyle>
            <a:lvl1pPr marL="0" indent="0" algn="ctr">
              <a:buNone/>
              <a:defRPr sz="1800" cap="all" baseline="0">
                <a:solidFill>
                  <a:srgbClr val="6D6D6D"/>
                </a:solidFill>
                <a:latin typeface="+mj-lt"/>
              </a:defRPr>
            </a:lvl1pPr>
            <a:lvl5pPr>
              <a:defRPr/>
            </a:lvl5pPr>
          </a:lstStyle>
          <a:p>
            <a:pPr lvl="0"/>
            <a:r>
              <a:rPr lang="en-US" dirty="0"/>
              <a:t>NAME</a:t>
            </a:r>
          </a:p>
        </p:txBody>
      </p:sp>
      <p:sp>
        <p:nvSpPr>
          <p:cNvPr id="17" name="Content Placeholder 15"/>
          <p:cNvSpPr>
            <a:spLocks noGrp="1"/>
          </p:cNvSpPr>
          <p:nvPr>
            <p:ph sz="quarter" idx="15" hasCustomPrompt="1"/>
          </p:nvPr>
        </p:nvSpPr>
        <p:spPr>
          <a:xfrm>
            <a:off x="470681" y="3990552"/>
            <a:ext cx="2459736" cy="274320"/>
          </a:xfrm>
        </p:spPr>
        <p:txBody>
          <a:bodyPr anchor="t">
            <a:normAutofit/>
          </a:bodyPr>
          <a:lstStyle>
            <a:lvl1pPr marL="0" indent="0" algn="ctr">
              <a:buNone/>
              <a:defRPr sz="1200" cap="none" baseline="0">
                <a:solidFill>
                  <a:srgbClr val="6D6D6D"/>
                </a:solidFill>
                <a:latin typeface="+mn-lt"/>
              </a:defRPr>
            </a:lvl1pPr>
            <a:lvl5pPr>
              <a:defRPr/>
            </a:lvl5pPr>
          </a:lstStyle>
          <a:p>
            <a:pPr lvl="0"/>
            <a:r>
              <a:rPr lang="en-US" dirty="0"/>
              <a:t>Title</a:t>
            </a:r>
          </a:p>
        </p:txBody>
      </p:sp>
      <p:sp>
        <p:nvSpPr>
          <p:cNvPr id="20" name="Text Placeholder 19"/>
          <p:cNvSpPr>
            <a:spLocks noGrp="1"/>
          </p:cNvSpPr>
          <p:nvPr>
            <p:ph type="body" sz="quarter" idx="16" hasCustomPrompt="1"/>
          </p:nvPr>
        </p:nvSpPr>
        <p:spPr>
          <a:xfrm>
            <a:off x="470681" y="4316021"/>
            <a:ext cx="2459736" cy="1014984"/>
          </a:xfrm>
        </p:spPr>
        <p:txBody>
          <a:bodyPr>
            <a:normAutofit/>
          </a:bodyPr>
          <a:lstStyle>
            <a:lvl1pPr marL="0" indent="0" algn="just">
              <a:lnSpc>
                <a:spcPct val="100000"/>
              </a:lnSpc>
              <a:buNone/>
              <a:defRPr sz="1200" baseline="0">
                <a:solidFill>
                  <a:srgbClr val="6D6D6D"/>
                </a:solidFill>
                <a:latin typeface="+mn-lt"/>
              </a:defRPr>
            </a:lvl1pPr>
          </a:lstStyle>
          <a:p>
            <a:pPr lvl="0"/>
            <a:r>
              <a:rPr lang="en-US" dirty="0"/>
              <a:t>Sample Text</a:t>
            </a:r>
          </a:p>
        </p:txBody>
      </p:sp>
      <p:sp>
        <p:nvSpPr>
          <p:cNvPr id="25" name="Oval 24"/>
          <p:cNvSpPr/>
          <p:nvPr userDrawn="1"/>
        </p:nvSpPr>
        <p:spPr>
          <a:xfrm>
            <a:off x="3762844" y="1570103"/>
            <a:ext cx="1735824" cy="173582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13"/>
          <p:cNvSpPr>
            <a:spLocks noGrp="1"/>
          </p:cNvSpPr>
          <p:nvPr>
            <p:ph type="pic" sz="quarter" idx="17"/>
          </p:nvPr>
        </p:nvSpPr>
        <p:spPr>
          <a:xfrm>
            <a:off x="3816940" y="1624199"/>
            <a:ext cx="1627632" cy="1627632"/>
          </a:xfrm>
          <a:prstGeom prst="ellipse">
            <a:avLst/>
          </a:prstGeom>
          <a:ln w="3175">
            <a:solidFill>
              <a:schemeClr val="accent1"/>
            </a:solidFill>
          </a:ln>
        </p:spPr>
        <p:txBody>
          <a:bodyPr/>
          <a:lstStyle/>
          <a:p>
            <a:r>
              <a:rPr lang="es-ES"/>
              <a:t>Haga clic en el icono para agregar una imagen</a:t>
            </a:r>
            <a:endParaRPr lang="en-US"/>
          </a:p>
        </p:txBody>
      </p:sp>
      <p:sp>
        <p:nvSpPr>
          <p:cNvPr id="27" name="Content Placeholder 15"/>
          <p:cNvSpPr>
            <a:spLocks noGrp="1"/>
          </p:cNvSpPr>
          <p:nvPr>
            <p:ph sz="quarter" idx="18" hasCustomPrompt="1"/>
          </p:nvPr>
        </p:nvSpPr>
        <p:spPr>
          <a:xfrm>
            <a:off x="3400888" y="3687345"/>
            <a:ext cx="2459736" cy="320040"/>
          </a:xfrm>
        </p:spPr>
        <p:txBody>
          <a:bodyPr anchor="b">
            <a:noAutofit/>
          </a:bodyPr>
          <a:lstStyle>
            <a:lvl1pPr marL="0" indent="0" algn="ctr">
              <a:buNone/>
              <a:defRPr sz="1800" cap="all" baseline="0">
                <a:solidFill>
                  <a:srgbClr val="6D6D6D"/>
                </a:solidFill>
                <a:latin typeface="+mj-lt"/>
              </a:defRPr>
            </a:lvl1pPr>
            <a:lvl5pPr>
              <a:defRPr/>
            </a:lvl5pPr>
          </a:lstStyle>
          <a:p>
            <a:pPr lvl="0"/>
            <a:r>
              <a:rPr lang="en-US" dirty="0"/>
              <a:t>NAME</a:t>
            </a:r>
          </a:p>
        </p:txBody>
      </p:sp>
      <p:sp>
        <p:nvSpPr>
          <p:cNvPr id="28" name="Content Placeholder 15"/>
          <p:cNvSpPr>
            <a:spLocks noGrp="1"/>
          </p:cNvSpPr>
          <p:nvPr>
            <p:ph sz="quarter" idx="19" hasCustomPrompt="1"/>
          </p:nvPr>
        </p:nvSpPr>
        <p:spPr>
          <a:xfrm>
            <a:off x="3400888" y="3990552"/>
            <a:ext cx="2459736" cy="274320"/>
          </a:xfrm>
        </p:spPr>
        <p:txBody>
          <a:bodyPr anchor="t">
            <a:normAutofit/>
          </a:bodyPr>
          <a:lstStyle>
            <a:lvl1pPr marL="0" indent="0" algn="ctr">
              <a:buNone/>
              <a:defRPr sz="1200" cap="none" baseline="0">
                <a:solidFill>
                  <a:srgbClr val="6D6D6D"/>
                </a:solidFill>
                <a:latin typeface="+mn-lt"/>
              </a:defRPr>
            </a:lvl1pPr>
            <a:lvl5pPr>
              <a:defRPr/>
            </a:lvl5pPr>
          </a:lstStyle>
          <a:p>
            <a:pPr lvl="0"/>
            <a:r>
              <a:rPr lang="en-US" dirty="0"/>
              <a:t>Title</a:t>
            </a:r>
          </a:p>
        </p:txBody>
      </p:sp>
      <p:sp>
        <p:nvSpPr>
          <p:cNvPr id="29" name="Text Placeholder 19"/>
          <p:cNvSpPr>
            <a:spLocks noGrp="1"/>
          </p:cNvSpPr>
          <p:nvPr>
            <p:ph type="body" sz="quarter" idx="20" hasCustomPrompt="1"/>
          </p:nvPr>
        </p:nvSpPr>
        <p:spPr>
          <a:xfrm>
            <a:off x="3400888" y="4316021"/>
            <a:ext cx="2459736" cy="1014984"/>
          </a:xfrm>
        </p:spPr>
        <p:txBody>
          <a:bodyPr>
            <a:normAutofit/>
          </a:bodyPr>
          <a:lstStyle>
            <a:lvl1pPr marL="0" indent="0" algn="just">
              <a:lnSpc>
                <a:spcPct val="100000"/>
              </a:lnSpc>
              <a:buNone/>
              <a:defRPr sz="1200" baseline="0">
                <a:solidFill>
                  <a:srgbClr val="6D6D6D"/>
                </a:solidFill>
                <a:latin typeface="+mn-lt"/>
              </a:defRPr>
            </a:lvl1pPr>
          </a:lstStyle>
          <a:p>
            <a:pPr lvl="0"/>
            <a:r>
              <a:rPr lang="en-US" dirty="0"/>
              <a:t>Sample Text</a:t>
            </a:r>
          </a:p>
        </p:txBody>
      </p:sp>
      <p:sp>
        <p:nvSpPr>
          <p:cNvPr id="31" name="Oval 30"/>
          <p:cNvSpPr/>
          <p:nvPr userDrawn="1"/>
        </p:nvSpPr>
        <p:spPr>
          <a:xfrm>
            <a:off x="6692981" y="1570103"/>
            <a:ext cx="1735824" cy="173582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icture Placeholder 13"/>
          <p:cNvSpPr>
            <a:spLocks noGrp="1"/>
          </p:cNvSpPr>
          <p:nvPr>
            <p:ph type="pic" sz="quarter" idx="21"/>
          </p:nvPr>
        </p:nvSpPr>
        <p:spPr>
          <a:xfrm>
            <a:off x="6747077" y="1624199"/>
            <a:ext cx="1627632" cy="1627632"/>
          </a:xfrm>
          <a:prstGeom prst="ellipse">
            <a:avLst/>
          </a:prstGeom>
          <a:ln w="3175">
            <a:solidFill>
              <a:schemeClr val="accent1"/>
            </a:solidFill>
          </a:ln>
        </p:spPr>
        <p:txBody>
          <a:bodyPr/>
          <a:lstStyle/>
          <a:p>
            <a:r>
              <a:rPr lang="es-ES"/>
              <a:t>Haga clic en el icono para agregar una imagen</a:t>
            </a:r>
            <a:endParaRPr lang="en-US"/>
          </a:p>
        </p:txBody>
      </p:sp>
      <p:sp>
        <p:nvSpPr>
          <p:cNvPr id="33" name="Content Placeholder 15"/>
          <p:cNvSpPr>
            <a:spLocks noGrp="1"/>
          </p:cNvSpPr>
          <p:nvPr>
            <p:ph sz="quarter" idx="22" hasCustomPrompt="1"/>
          </p:nvPr>
        </p:nvSpPr>
        <p:spPr>
          <a:xfrm>
            <a:off x="6331025" y="3687345"/>
            <a:ext cx="2459736" cy="320040"/>
          </a:xfrm>
        </p:spPr>
        <p:txBody>
          <a:bodyPr anchor="b">
            <a:noAutofit/>
          </a:bodyPr>
          <a:lstStyle>
            <a:lvl1pPr marL="0" indent="0" algn="ctr">
              <a:buNone/>
              <a:defRPr sz="1800" cap="all" baseline="0">
                <a:solidFill>
                  <a:srgbClr val="6D6D6D"/>
                </a:solidFill>
                <a:latin typeface="+mj-lt"/>
              </a:defRPr>
            </a:lvl1pPr>
            <a:lvl5pPr>
              <a:defRPr/>
            </a:lvl5pPr>
          </a:lstStyle>
          <a:p>
            <a:pPr lvl="0"/>
            <a:r>
              <a:rPr lang="en-US" dirty="0"/>
              <a:t>NAME</a:t>
            </a:r>
          </a:p>
        </p:txBody>
      </p:sp>
      <p:sp>
        <p:nvSpPr>
          <p:cNvPr id="34" name="Content Placeholder 15"/>
          <p:cNvSpPr>
            <a:spLocks noGrp="1"/>
          </p:cNvSpPr>
          <p:nvPr>
            <p:ph sz="quarter" idx="23" hasCustomPrompt="1"/>
          </p:nvPr>
        </p:nvSpPr>
        <p:spPr>
          <a:xfrm>
            <a:off x="6331025" y="3990552"/>
            <a:ext cx="2459736" cy="274320"/>
          </a:xfrm>
        </p:spPr>
        <p:txBody>
          <a:bodyPr anchor="t">
            <a:normAutofit/>
          </a:bodyPr>
          <a:lstStyle>
            <a:lvl1pPr marL="0" indent="0" algn="ctr">
              <a:buNone/>
              <a:defRPr sz="1200" cap="none" baseline="0">
                <a:solidFill>
                  <a:srgbClr val="6D6D6D"/>
                </a:solidFill>
                <a:latin typeface="+mn-lt"/>
              </a:defRPr>
            </a:lvl1pPr>
            <a:lvl5pPr>
              <a:defRPr/>
            </a:lvl5pPr>
          </a:lstStyle>
          <a:p>
            <a:pPr lvl="0"/>
            <a:r>
              <a:rPr lang="en-US" dirty="0"/>
              <a:t>Title</a:t>
            </a:r>
          </a:p>
        </p:txBody>
      </p:sp>
      <p:sp>
        <p:nvSpPr>
          <p:cNvPr id="35" name="Text Placeholder 19"/>
          <p:cNvSpPr>
            <a:spLocks noGrp="1"/>
          </p:cNvSpPr>
          <p:nvPr>
            <p:ph type="body" sz="quarter" idx="24" hasCustomPrompt="1"/>
          </p:nvPr>
        </p:nvSpPr>
        <p:spPr>
          <a:xfrm>
            <a:off x="6331025" y="4316021"/>
            <a:ext cx="2459736" cy="1014984"/>
          </a:xfrm>
        </p:spPr>
        <p:txBody>
          <a:bodyPr>
            <a:normAutofit/>
          </a:bodyPr>
          <a:lstStyle>
            <a:lvl1pPr marL="0" indent="0" algn="just">
              <a:lnSpc>
                <a:spcPct val="100000"/>
              </a:lnSpc>
              <a:buNone/>
              <a:defRPr sz="1200" baseline="0">
                <a:solidFill>
                  <a:srgbClr val="6D6D6D"/>
                </a:solidFill>
                <a:latin typeface="+mn-lt"/>
              </a:defRPr>
            </a:lvl1pPr>
          </a:lstStyle>
          <a:p>
            <a:pPr lvl="0"/>
            <a:r>
              <a:rPr lang="en-US" dirty="0"/>
              <a:t>Sample Text</a:t>
            </a:r>
          </a:p>
        </p:txBody>
      </p:sp>
      <p:sp>
        <p:nvSpPr>
          <p:cNvPr id="42" name="Oval 41"/>
          <p:cNvSpPr/>
          <p:nvPr userDrawn="1"/>
        </p:nvSpPr>
        <p:spPr>
          <a:xfrm>
            <a:off x="9623048" y="1570103"/>
            <a:ext cx="1735824" cy="173582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Picture Placeholder 13"/>
          <p:cNvSpPr>
            <a:spLocks noGrp="1"/>
          </p:cNvSpPr>
          <p:nvPr>
            <p:ph type="pic" sz="quarter" idx="25"/>
          </p:nvPr>
        </p:nvSpPr>
        <p:spPr>
          <a:xfrm>
            <a:off x="9677144" y="1624199"/>
            <a:ext cx="1627632" cy="1627632"/>
          </a:xfrm>
          <a:prstGeom prst="ellipse">
            <a:avLst/>
          </a:prstGeom>
          <a:ln w="3175">
            <a:solidFill>
              <a:schemeClr val="accent1"/>
            </a:solidFill>
          </a:ln>
        </p:spPr>
        <p:txBody>
          <a:bodyPr/>
          <a:lstStyle/>
          <a:p>
            <a:r>
              <a:rPr lang="es-ES"/>
              <a:t>Haga clic en el icono para agregar una imagen</a:t>
            </a:r>
            <a:endParaRPr lang="en-US"/>
          </a:p>
        </p:txBody>
      </p:sp>
      <p:sp>
        <p:nvSpPr>
          <p:cNvPr id="44" name="Content Placeholder 15"/>
          <p:cNvSpPr>
            <a:spLocks noGrp="1"/>
          </p:cNvSpPr>
          <p:nvPr>
            <p:ph sz="quarter" idx="26" hasCustomPrompt="1"/>
          </p:nvPr>
        </p:nvSpPr>
        <p:spPr>
          <a:xfrm>
            <a:off x="9261092" y="3687345"/>
            <a:ext cx="2459736" cy="320040"/>
          </a:xfrm>
        </p:spPr>
        <p:txBody>
          <a:bodyPr anchor="b">
            <a:noAutofit/>
          </a:bodyPr>
          <a:lstStyle>
            <a:lvl1pPr marL="0" indent="0" algn="ctr">
              <a:buNone/>
              <a:defRPr sz="1800" cap="all" baseline="0">
                <a:solidFill>
                  <a:srgbClr val="6D6D6D"/>
                </a:solidFill>
                <a:latin typeface="+mj-lt"/>
              </a:defRPr>
            </a:lvl1pPr>
            <a:lvl5pPr>
              <a:defRPr/>
            </a:lvl5pPr>
          </a:lstStyle>
          <a:p>
            <a:pPr lvl="0"/>
            <a:r>
              <a:rPr lang="en-US" dirty="0"/>
              <a:t>NAME</a:t>
            </a:r>
          </a:p>
        </p:txBody>
      </p:sp>
      <p:sp>
        <p:nvSpPr>
          <p:cNvPr id="45" name="Content Placeholder 15"/>
          <p:cNvSpPr>
            <a:spLocks noGrp="1"/>
          </p:cNvSpPr>
          <p:nvPr>
            <p:ph sz="quarter" idx="27" hasCustomPrompt="1"/>
          </p:nvPr>
        </p:nvSpPr>
        <p:spPr>
          <a:xfrm>
            <a:off x="9261092" y="3990552"/>
            <a:ext cx="2459736" cy="274320"/>
          </a:xfrm>
        </p:spPr>
        <p:txBody>
          <a:bodyPr anchor="t">
            <a:normAutofit/>
          </a:bodyPr>
          <a:lstStyle>
            <a:lvl1pPr marL="0" indent="0" algn="ctr">
              <a:buNone/>
              <a:defRPr sz="1200" cap="none" baseline="0">
                <a:solidFill>
                  <a:srgbClr val="6D6D6D"/>
                </a:solidFill>
                <a:latin typeface="+mn-lt"/>
              </a:defRPr>
            </a:lvl1pPr>
            <a:lvl5pPr>
              <a:defRPr/>
            </a:lvl5pPr>
          </a:lstStyle>
          <a:p>
            <a:pPr lvl="0"/>
            <a:r>
              <a:rPr lang="en-US" dirty="0"/>
              <a:t>Title</a:t>
            </a:r>
          </a:p>
        </p:txBody>
      </p:sp>
      <p:sp>
        <p:nvSpPr>
          <p:cNvPr id="46" name="Text Placeholder 19"/>
          <p:cNvSpPr>
            <a:spLocks noGrp="1"/>
          </p:cNvSpPr>
          <p:nvPr>
            <p:ph type="body" sz="quarter" idx="28" hasCustomPrompt="1"/>
          </p:nvPr>
        </p:nvSpPr>
        <p:spPr>
          <a:xfrm>
            <a:off x="9261092" y="4316021"/>
            <a:ext cx="2459736" cy="1014984"/>
          </a:xfrm>
        </p:spPr>
        <p:txBody>
          <a:bodyPr>
            <a:normAutofit/>
          </a:bodyPr>
          <a:lstStyle>
            <a:lvl1pPr marL="0" indent="0" algn="just">
              <a:lnSpc>
                <a:spcPct val="100000"/>
              </a:lnSpc>
              <a:buNone/>
              <a:defRPr sz="1200" baseline="0">
                <a:solidFill>
                  <a:srgbClr val="6D6D6D"/>
                </a:solidFill>
                <a:latin typeface="+mn-lt"/>
              </a:defRPr>
            </a:lvl1pPr>
          </a:lstStyle>
          <a:p>
            <a:pPr lvl="0"/>
            <a:r>
              <a:rPr lang="en-US" dirty="0"/>
              <a:t>Sample Text</a:t>
            </a:r>
          </a:p>
        </p:txBody>
      </p:sp>
    </p:spTree>
    <p:extLst>
      <p:ext uri="{BB962C8B-B14F-4D97-AF65-F5344CB8AC3E}">
        <p14:creationId xmlns:p14="http://schemas.microsoft.com/office/powerpoint/2010/main" val="4064792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am">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TITLE</a:t>
            </a:r>
          </a:p>
        </p:txBody>
      </p:sp>
      <p:sp>
        <p:nvSpPr>
          <p:cNvPr id="3" name="Date Placeholder 2"/>
          <p:cNvSpPr>
            <a:spLocks noGrp="1"/>
          </p:cNvSpPr>
          <p:nvPr>
            <p:ph type="dt" sz="half" idx="10"/>
          </p:nvPr>
        </p:nvSpPr>
        <p:spPr/>
        <p:txBody>
          <a:bodyPr/>
          <a:lstStyle/>
          <a:p>
            <a:fld id="{A7EBC113-8F77-4994-9FD2-66837B696DC8}" type="datetime1">
              <a:rPr lang="en-US" smtClean="0"/>
              <a:t>10/9/2019</a:t>
            </a:fld>
            <a:endParaRPr lang="en-US"/>
          </a:p>
        </p:txBody>
      </p:sp>
      <p:sp>
        <p:nvSpPr>
          <p:cNvPr id="4" name="Footer Placeholder 3"/>
          <p:cNvSpPr>
            <a:spLocks noGrp="1"/>
          </p:cNvSpPr>
          <p:nvPr>
            <p:ph type="ftr" sz="quarter" idx="11"/>
          </p:nvPr>
        </p:nvSpPr>
        <p:spPr/>
        <p:txBody>
          <a:bodyPr/>
          <a:lstStyle/>
          <a:p>
            <a:r>
              <a:rPr lang="en-US"/>
              <a:t>Presentation Title Can Be Placed Here</a:t>
            </a:r>
          </a:p>
        </p:txBody>
      </p:sp>
      <p:sp>
        <p:nvSpPr>
          <p:cNvPr id="5" name="Slide Number Placeholder 4"/>
          <p:cNvSpPr>
            <a:spLocks noGrp="1"/>
          </p:cNvSpPr>
          <p:nvPr>
            <p:ph type="sldNum" sz="quarter" idx="12"/>
          </p:nvPr>
        </p:nvSpPr>
        <p:spPr/>
        <p:txBody>
          <a:bodyPr/>
          <a:lstStyle/>
          <a:p>
            <a:fld id="{A515504B-2909-4168-B74A-820C43482403}" type="slidenum">
              <a:rPr lang="en-US" smtClean="0"/>
              <a:t>‹Nº›</a:t>
            </a:fld>
            <a:endParaRPr lang="en-US"/>
          </a:p>
        </p:txBody>
      </p:sp>
      <p:sp>
        <p:nvSpPr>
          <p:cNvPr id="12" name="Oval 11"/>
          <p:cNvSpPr/>
          <p:nvPr/>
        </p:nvSpPr>
        <p:spPr>
          <a:xfrm>
            <a:off x="832637" y="1570103"/>
            <a:ext cx="1735824" cy="173582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3"/>
          <p:cNvSpPr>
            <a:spLocks noGrp="1"/>
          </p:cNvSpPr>
          <p:nvPr>
            <p:ph type="pic" sz="quarter" idx="13"/>
          </p:nvPr>
        </p:nvSpPr>
        <p:spPr>
          <a:xfrm>
            <a:off x="886733" y="1624199"/>
            <a:ext cx="1627632" cy="1627632"/>
          </a:xfrm>
          <a:prstGeom prst="ellipse">
            <a:avLst/>
          </a:prstGeom>
          <a:ln w="3175">
            <a:solidFill>
              <a:schemeClr val="accent1"/>
            </a:solidFill>
          </a:ln>
        </p:spPr>
        <p:txBody>
          <a:bodyPr/>
          <a:lstStyle/>
          <a:p>
            <a:r>
              <a:rPr lang="es-ES"/>
              <a:t>Haga clic en el icono para agregar una imagen</a:t>
            </a:r>
            <a:endParaRPr lang="en-US" dirty="0"/>
          </a:p>
        </p:txBody>
      </p:sp>
      <p:sp>
        <p:nvSpPr>
          <p:cNvPr id="16" name="Content Placeholder 15"/>
          <p:cNvSpPr>
            <a:spLocks noGrp="1"/>
          </p:cNvSpPr>
          <p:nvPr>
            <p:ph sz="quarter" idx="14" hasCustomPrompt="1"/>
          </p:nvPr>
        </p:nvSpPr>
        <p:spPr>
          <a:xfrm>
            <a:off x="470681" y="3687345"/>
            <a:ext cx="2459736" cy="320040"/>
          </a:xfrm>
        </p:spPr>
        <p:txBody>
          <a:bodyPr anchor="b">
            <a:noAutofit/>
          </a:bodyPr>
          <a:lstStyle>
            <a:lvl1pPr marL="0" indent="0" algn="ctr">
              <a:buNone/>
              <a:defRPr sz="1800" cap="all" baseline="0">
                <a:solidFill>
                  <a:srgbClr val="6D6D6D"/>
                </a:solidFill>
                <a:latin typeface="+mj-lt"/>
              </a:defRPr>
            </a:lvl1pPr>
            <a:lvl5pPr>
              <a:defRPr/>
            </a:lvl5pPr>
          </a:lstStyle>
          <a:p>
            <a:pPr lvl="0"/>
            <a:r>
              <a:rPr lang="en-US" dirty="0"/>
              <a:t>NAME</a:t>
            </a:r>
          </a:p>
        </p:txBody>
      </p:sp>
      <p:sp>
        <p:nvSpPr>
          <p:cNvPr id="17" name="Content Placeholder 15"/>
          <p:cNvSpPr>
            <a:spLocks noGrp="1"/>
          </p:cNvSpPr>
          <p:nvPr>
            <p:ph sz="quarter" idx="15" hasCustomPrompt="1"/>
          </p:nvPr>
        </p:nvSpPr>
        <p:spPr>
          <a:xfrm>
            <a:off x="470681" y="3990552"/>
            <a:ext cx="2459736" cy="274320"/>
          </a:xfrm>
        </p:spPr>
        <p:txBody>
          <a:bodyPr anchor="t">
            <a:normAutofit/>
          </a:bodyPr>
          <a:lstStyle>
            <a:lvl1pPr marL="0" indent="0" algn="ctr">
              <a:buNone/>
              <a:defRPr sz="1200" cap="none" baseline="0">
                <a:solidFill>
                  <a:srgbClr val="6D6D6D"/>
                </a:solidFill>
                <a:latin typeface="+mn-lt"/>
              </a:defRPr>
            </a:lvl1pPr>
            <a:lvl5pPr>
              <a:defRPr/>
            </a:lvl5pPr>
          </a:lstStyle>
          <a:p>
            <a:pPr lvl="0"/>
            <a:r>
              <a:rPr lang="en-US" dirty="0"/>
              <a:t>Title</a:t>
            </a:r>
          </a:p>
        </p:txBody>
      </p:sp>
      <p:sp>
        <p:nvSpPr>
          <p:cNvPr id="20" name="Text Placeholder 19"/>
          <p:cNvSpPr>
            <a:spLocks noGrp="1"/>
          </p:cNvSpPr>
          <p:nvPr>
            <p:ph type="body" sz="quarter" idx="16" hasCustomPrompt="1"/>
          </p:nvPr>
        </p:nvSpPr>
        <p:spPr>
          <a:xfrm>
            <a:off x="470681" y="4316021"/>
            <a:ext cx="2459736" cy="1014984"/>
          </a:xfrm>
        </p:spPr>
        <p:txBody>
          <a:bodyPr>
            <a:normAutofit/>
          </a:bodyPr>
          <a:lstStyle>
            <a:lvl1pPr marL="0" indent="0" algn="just">
              <a:lnSpc>
                <a:spcPct val="100000"/>
              </a:lnSpc>
              <a:buNone/>
              <a:defRPr sz="1200" baseline="0">
                <a:solidFill>
                  <a:srgbClr val="6D6D6D"/>
                </a:solidFill>
                <a:latin typeface="+mn-lt"/>
              </a:defRPr>
            </a:lvl1pPr>
          </a:lstStyle>
          <a:p>
            <a:pPr lvl="0"/>
            <a:r>
              <a:rPr lang="en-US" dirty="0"/>
              <a:t>Sample Text</a:t>
            </a:r>
          </a:p>
        </p:txBody>
      </p:sp>
      <p:sp>
        <p:nvSpPr>
          <p:cNvPr id="25" name="Oval 24"/>
          <p:cNvSpPr/>
          <p:nvPr userDrawn="1"/>
        </p:nvSpPr>
        <p:spPr>
          <a:xfrm>
            <a:off x="3762844" y="1570103"/>
            <a:ext cx="1735824" cy="173582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13"/>
          <p:cNvSpPr>
            <a:spLocks noGrp="1"/>
          </p:cNvSpPr>
          <p:nvPr>
            <p:ph type="pic" sz="quarter" idx="17"/>
          </p:nvPr>
        </p:nvSpPr>
        <p:spPr>
          <a:xfrm>
            <a:off x="3816940" y="1624199"/>
            <a:ext cx="1627632" cy="1627632"/>
          </a:xfrm>
          <a:prstGeom prst="ellipse">
            <a:avLst/>
          </a:prstGeom>
          <a:ln w="3175">
            <a:solidFill>
              <a:schemeClr val="accent1"/>
            </a:solidFill>
          </a:ln>
        </p:spPr>
        <p:txBody>
          <a:bodyPr/>
          <a:lstStyle/>
          <a:p>
            <a:r>
              <a:rPr lang="es-ES"/>
              <a:t>Haga clic en el icono para agregar una imagen</a:t>
            </a:r>
            <a:endParaRPr lang="en-US"/>
          </a:p>
        </p:txBody>
      </p:sp>
      <p:sp>
        <p:nvSpPr>
          <p:cNvPr id="27" name="Content Placeholder 15"/>
          <p:cNvSpPr>
            <a:spLocks noGrp="1"/>
          </p:cNvSpPr>
          <p:nvPr>
            <p:ph sz="quarter" idx="18" hasCustomPrompt="1"/>
          </p:nvPr>
        </p:nvSpPr>
        <p:spPr>
          <a:xfrm>
            <a:off x="3400888" y="3687345"/>
            <a:ext cx="2459736" cy="320040"/>
          </a:xfrm>
        </p:spPr>
        <p:txBody>
          <a:bodyPr anchor="b">
            <a:noAutofit/>
          </a:bodyPr>
          <a:lstStyle>
            <a:lvl1pPr marL="0" indent="0" algn="ctr">
              <a:buNone/>
              <a:defRPr sz="1800" cap="all" baseline="0">
                <a:solidFill>
                  <a:srgbClr val="6D6D6D"/>
                </a:solidFill>
                <a:latin typeface="+mj-lt"/>
              </a:defRPr>
            </a:lvl1pPr>
            <a:lvl5pPr>
              <a:defRPr/>
            </a:lvl5pPr>
          </a:lstStyle>
          <a:p>
            <a:pPr lvl="0"/>
            <a:r>
              <a:rPr lang="en-US" dirty="0"/>
              <a:t>NAME</a:t>
            </a:r>
          </a:p>
        </p:txBody>
      </p:sp>
      <p:sp>
        <p:nvSpPr>
          <p:cNvPr id="28" name="Content Placeholder 15"/>
          <p:cNvSpPr>
            <a:spLocks noGrp="1"/>
          </p:cNvSpPr>
          <p:nvPr>
            <p:ph sz="quarter" idx="19" hasCustomPrompt="1"/>
          </p:nvPr>
        </p:nvSpPr>
        <p:spPr>
          <a:xfrm>
            <a:off x="3400888" y="3990552"/>
            <a:ext cx="2459736" cy="274320"/>
          </a:xfrm>
        </p:spPr>
        <p:txBody>
          <a:bodyPr anchor="t">
            <a:normAutofit/>
          </a:bodyPr>
          <a:lstStyle>
            <a:lvl1pPr marL="0" indent="0" algn="ctr">
              <a:buNone/>
              <a:defRPr sz="1200" cap="none" baseline="0">
                <a:solidFill>
                  <a:srgbClr val="6D6D6D"/>
                </a:solidFill>
                <a:latin typeface="+mn-lt"/>
              </a:defRPr>
            </a:lvl1pPr>
            <a:lvl5pPr>
              <a:defRPr/>
            </a:lvl5pPr>
          </a:lstStyle>
          <a:p>
            <a:pPr lvl="0"/>
            <a:r>
              <a:rPr lang="en-US" dirty="0"/>
              <a:t>Title</a:t>
            </a:r>
          </a:p>
        </p:txBody>
      </p:sp>
      <p:sp>
        <p:nvSpPr>
          <p:cNvPr id="29" name="Text Placeholder 19"/>
          <p:cNvSpPr>
            <a:spLocks noGrp="1"/>
          </p:cNvSpPr>
          <p:nvPr>
            <p:ph type="body" sz="quarter" idx="20" hasCustomPrompt="1"/>
          </p:nvPr>
        </p:nvSpPr>
        <p:spPr>
          <a:xfrm>
            <a:off x="3400888" y="4316021"/>
            <a:ext cx="2459736" cy="1014984"/>
          </a:xfrm>
        </p:spPr>
        <p:txBody>
          <a:bodyPr>
            <a:normAutofit/>
          </a:bodyPr>
          <a:lstStyle>
            <a:lvl1pPr marL="0" indent="0" algn="just">
              <a:lnSpc>
                <a:spcPct val="100000"/>
              </a:lnSpc>
              <a:buNone/>
              <a:defRPr sz="1200" baseline="0">
                <a:solidFill>
                  <a:srgbClr val="6D6D6D"/>
                </a:solidFill>
                <a:latin typeface="+mn-lt"/>
              </a:defRPr>
            </a:lvl1pPr>
          </a:lstStyle>
          <a:p>
            <a:pPr lvl="0"/>
            <a:r>
              <a:rPr lang="en-US" dirty="0"/>
              <a:t>Sample Text</a:t>
            </a:r>
          </a:p>
        </p:txBody>
      </p:sp>
      <p:sp>
        <p:nvSpPr>
          <p:cNvPr id="31" name="Oval 30"/>
          <p:cNvSpPr/>
          <p:nvPr userDrawn="1"/>
        </p:nvSpPr>
        <p:spPr>
          <a:xfrm>
            <a:off x="6692981" y="1570103"/>
            <a:ext cx="1735824" cy="173582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icture Placeholder 13"/>
          <p:cNvSpPr>
            <a:spLocks noGrp="1"/>
          </p:cNvSpPr>
          <p:nvPr>
            <p:ph type="pic" sz="quarter" idx="21"/>
          </p:nvPr>
        </p:nvSpPr>
        <p:spPr>
          <a:xfrm>
            <a:off x="6747077" y="1624199"/>
            <a:ext cx="1627632" cy="1627632"/>
          </a:xfrm>
          <a:prstGeom prst="ellipse">
            <a:avLst/>
          </a:prstGeom>
          <a:ln w="3175">
            <a:solidFill>
              <a:schemeClr val="accent1"/>
            </a:solidFill>
          </a:ln>
        </p:spPr>
        <p:txBody>
          <a:bodyPr/>
          <a:lstStyle/>
          <a:p>
            <a:r>
              <a:rPr lang="es-ES"/>
              <a:t>Haga clic en el icono para agregar una imagen</a:t>
            </a:r>
            <a:endParaRPr lang="en-US"/>
          </a:p>
        </p:txBody>
      </p:sp>
      <p:sp>
        <p:nvSpPr>
          <p:cNvPr id="33" name="Content Placeholder 15"/>
          <p:cNvSpPr>
            <a:spLocks noGrp="1"/>
          </p:cNvSpPr>
          <p:nvPr>
            <p:ph sz="quarter" idx="22" hasCustomPrompt="1"/>
          </p:nvPr>
        </p:nvSpPr>
        <p:spPr>
          <a:xfrm>
            <a:off x="6331025" y="3687345"/>
            <a:ext cx="2459736" cy="320040"/>
          </a:xfrm>
        </p:spPr>
        <p:txBody>
          <a:bodyPr anchor="b">
            <a:noAutofit/>
          </a:bodyPr>
          <a:lstStyle>
            <a:lvl1pPr marL="0" indent="0" algn="ctr">
              <a:buNone/>
              <a:defRPr sz="1800" cap="all" baseline="0">
                <a:solidFill>
                  <a:srgbClr val="6D6D6D"/>
                </a:solidFill>
                <a:latin typeface="+mj-lt"/>
              </a:defRPr>
            </a:lvl1pPr>
            <a:lvl5pPr>
              <a:defRPr/>
            </a:lvl5pPr>
          </a:lstStyle>
          <a:p>
            <a:pPr lvl="0"/>
            <a:r>
              <a:rPr lang="en-US" dirty="0"/>
              <a:t>NAME</a:t>
            </a:r>
          </a:p>
        </p:txBody>
      </p:sp>
      <p:sp>
        <p:nvSpPr>
          <p:cNvPr id="34" name="Content Placeholder 15"/>
          <p:cNvSpPr>
            <a:spLocks noGrp="1"/>
          </p:cNvSpPr>
          <p:nvPr>
            <p:ph sz="quarter" idx="23" hasCustomPrompt="1"/>
          </p:nvPr>
        </p:nvSpPr>
        <p:spPr>
          <a:xfrm>
            <a:off x="6331025" y="3990552"/>
            <a:ext cx="2459736" cy="274320"/>
          </a:xfrm>
        </p:spPr>
        <p:txBody>
          <a:bodyPr anchor="t">
            <a:normAutofit/>
          </a:bodyPr>
          <a:lstStyle>
            <a:lvl1pPr marL="0" indent="0" algn="ctr">
              <a:buNone/>
              <a:defRPr sz="1200" cap="none" baseline="0">
                <a:solidFill>
                  <a:srgbClr val="6D6D6D"/>
                </a:solidFill>
                <a:latin typeface="+mn-lt"/>
              </a:defRPr>
            </a:lvl1pPr>
            <a:lvl5pPr>
              <a:defRPr/>
            </a:lvl5pPr>
          </a:lstStyle>
          <a:p>
            <a:pPr lvl="0"/>
            <a:r>
              <a:rPr lang="en-US" dirty="0"/>
              <a:t>Title</a:t>
            </a:r>
          </a:p>
        </p:txBody>
      </p:sp>
      <p:sp>
        <p:nvSpPr>
          <p:cNvPr id="35" name="Text Placeholder 19"/>
          <p:cNvSpPr>
            <a:spLocks noGrp="1"/>
          </p:cNvSpPr>
          <p:nvPr>
            <p:ph type="body" sz="quarter" idx="24" hasCustomPrompt="1"/>
          </p:nvPr>
        </p:nvSpPr>
        <p:spPr>
          <a:xfrm>
            <a:off x="6331025" y="4316021"/>
            <a:ext cx="2459736" cy="1014984"/>
          </a:xfrm>
        </p:spPr>
        <p:txBody>
          <a:bodyPr>
            <a:normAutofit/>
          </a:bodyPr>
          <a:lstStyle>
            <a:lvl1pPr marL="0" indent="0" algn="just">
              <a:lnSpc>
                <a:spcPct val="100000"/>
              </a:lnSpc>
              <a:buNone/>
              <a:defRPr sz="1200" baseline="0">
                <a:solidFill>
                  <a:srgbClr val="6D6D6D"/>
                </a:solidFill>
                <a:latin typeface="+mn-lt"/>
              </a:defRPr>
            </a:lvl1pPr>
          </a:lstStyle>
          <a:p>
            <a:pPr lvl="0"/>
            <a:r>
              <a:rPr lang="en-US" dirty="0"/>
              <a:t>Sample Text</a:t>
            </a:r>
          </a:p>
        </p:txBody>
      </p:sp>
      <p:sp>
        <p:nvSpPr>
          <p:cNvPr id="42" name="Oval 41"/>
          <p:cNvSpPr/>
          <p:nvPr userDrawn="1"/>
        </p:nvSpPr>
        <p:spPr>
          <a:xfrm>
            <a:off x="9623048" y="1570103"/>
            <a:ext cx="1735824" cy="173582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Picture Placeholder 13"/>
          <p:cNvSpPr>
            <a:spLocks noGrp="1"/>
          </p:cNvSpPr>
          <p:nvPr>
            <p:ph type="pic" sz="quarter" idx="25"/>
          </p:nvPr>
        </p:nvSpPr>
        <p:spPr>
          <a:xfrm>
            <a:off x="9677144" y="1624199"/>
            <a:ext cx="1627632" cy="1627632"/>
          </a:xfrm>
          <a:prstGeom prst="ellipse">
            <a:avLst/>
          </a:prstGeom>
          <a:ln w="3175">
            <a:solidFill>
              <a:schemeClr val="accent1"/>
            </a:solidFill>
          </a:ln>
        </p:spPr>
        <p:txBody>
          <a:bodyPr/>
          <a:lstStyle/>
          <a:p>
            <a:r>
              <a:rPr lang="es-ES"/>
              <a:t>Haga clic en el icono para agregar una imagen</a:t>
            </a:r>
            <a:endParaRPr lang="en-US"/>
          </a:p>
        </p:txBody>
      </p:sp>
      <p:sp>
        <p:nvSpPr>
          <p:cNvPr id="44" name="Content Placeholder 15"/>
          <p:cNvSpPr>
            <a:spLocks noGrp="1"/>
          </p:cNvSpPr>
          <p:nvPr>
            <p:ph sz="quarter" idx="26" hasCustomPrompt="1"/>
          </p:nvPr>
        </p:nvSpPr>
        <p:spPr>
          <a:xfrm>
            <a:off x="9261092" y="3687345"/>
            <a:ext cx="2459736" cy="320040"/>
          </a:xfrm>
        </p:spPr>
        <p:txBody>
          <a:bodyPr anchor="b">
            <a:noAutofit/>
          </a:bodyPr>
          <a:lstStyle>
            <a:lvl1pPr marL="0" indent="0" algn="ctr">
              <a:buNone/>
              <a:defRPr sz="1800" cap="all" baseline="0">
                <a:solidFill>
                  <a:srgbClr val="6D6D6D"/>
                </a:solidFill>
                <a:latin typeface="+mj-lt"/>
              </a:defRPr>
            </a:lvl1pPr>
            <a:lvl5pPr>
              <a:defRPr/>
            </a:lvl5pPr>
          </a:lstStyle>
          <a:p>
            <a:pPr lvl="0"/>
            <a:r>
              <a:rPr lang="en-US" dirty="0"/>
              <a:t>NAME</a:t>
            </a:r>
          </a:p>
        </p:txBody>
      </p:sp>
      <p:sp>
        <p:nvSpPr>
          <p:cNvPr id="45" name="Content Placeholder 15"/>
          <p:cNvSpPr>
            <a:spLocks noGrp="1"/>
          </p:cNvSpPr>
          <p:nvPr>
            <p:ph sz="quarter" idx="27" hasCustomPrompt="1"/>
          </p:nvPr>
        </p:nvSpPr>
        <p:spPr>
          <a:xfrm>
            <a:off x="9261092" y="3990552"/>
            <a:ext cx="2459736" cy="274320"/>
          </a:xfrm>
        </p:spPr>
        <p:txBody>
          <a:bodyPr anchor="t">
            <a:normAutofit/>
          </a:bodyPr>
          <a:lstStyle>
            <a:lvl1pPr marL="0" indent="0" algn="ctr">
              <a:buNone/>
              <a:defRPr sz="1200" cap="none" baseline="0">
                <a:solidFill>
                  <a:srgbClr val="6D6D6D"/>
                </a:solidFill>
                <a:latin typeface="+mn-lt"/>
              </a:defRPr>
            </a:lvl1pPr>
            <a:lvl5pPr>
              <a:defRPr/>
            </a:lvl5pPr>
          </a:lstStyle>
          <a:p>
            <a:pPr lvl="0"/>
            <a:r>
              <a:rPr lang="en-US" dirty="0"/>
              <a:t>Title</a:t>
            </a:r>
          </a:p>
        </p:txBody>
      </p:sp>
      <p:sp>
        <p:nvSpPr>
          <p:cNvPr id="46" name="Text Placeholder 19"/>
          <p:cNvSpPr>
            <a:spLocks noGrp="1"/>
          </p:cNvSpPr>
          <p:nvPr>
            <p:ph type="body" sz="quarter" idx="28" hasCustomPrompt="1"/>
          </p:nvPr>
        </p:nvSpPr>
        <p:spPr>
          <a:xfrm>
            <a:off x="9261092" y="4316021"/>
            <a:ext cx="2459736" cy="1014984"/>
          </a:xfrm>
        </p:spPr>
        <p:txBody>
          <a:bodyPr>
            <a:normAutofit/>
          </a:bodyPr>
          <a:lstStyle>
            <a:lvl1pPr marL="0" indent="0" algn="just">
              <a:lnSpc>
                <a:spcPct val="100000"/>
              </a:lnSpc>
              <a:buNone/>
              <a:defRPr sz="1200" baseline="0">
                <a:solidFill>
                  <a:srgbClr val="6D6D6D"/>
                </a:solidFill>
                <a:latin typeface="+mn-lt"/>
              </a:defRPr>
            </a:lvl1pPr>
          </a:lstStyle>
          <a:p>
            <a:pPr lvl="0"/>
            <a:r>
              <a:rPr lang="en-US" dirty="0"/>
              <a:t>Sample Text</a:t>
            </a:r>
          </a:p>
        </p:txBody>
      </p:sp>
    </p:spTree>
    <p:extLst>
      <p:ext uri="{BB962C8B-B14F-4D97-AF65-F5344CB8AC3E}">
        <p14:creationId xmlns:p14="http://schemas.microsoft.com/office/powerpoint/2010/main" val="2663302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8" name="Picture 7" descr="A picture containing flower&#10;&#10;Description automatically generated">
            <a:extLst>
              <a:ext uri="{FF2B5EF4-FFF2-40B4-BE49-F238E27FC236}">
                <a16:creationId xmlns:a16="http://schemas.microsoft.com/office/drawing/2014/main" id="{DCD83471-0DE9-4379-B793-575E2A3B40C8}"/>
              </a:ext>
            </a:extLst>
          </p:cNvPr>
          <p:cNvPicPr>
            <a:picLocks noChangeAspect="1"/>
          </p:cNvPicPr>
          <p:nvPr userDrawn="1"/>
        </p:nvPicPr>
        <p:blipFill rotWithShape="1">
          <a:blip r:embed="rId21" cstate="print">
            <a:extLst>
              <a:ext uri="{28A0092B-C50C-407E-A947-70E740481C1C}">
                <a14:useLocalDpi xmlns:a14="http://schemas.microsoft.com/office/drawing/2010/main" val="0"/>
              </a:ext>
            </a:extLst>
          </a:blip>
          <a:srcRect l="17867" t="28200" r="17867" b="28200"/>
          <a:stretch/>
        </p:blipFill>
        <p:spPr>
          <a:xfrm>
            <a:off x="679895" y="5847954"/>
            <a:ext cx="1435224" cy="649126"/>
          </a:xfrm>
          <a:prstGeom prst="rect">
            <a:avLst/>
          </a:prstGeom>
        </p:spPr>
      </p:pic>
      <p:sp>
        <p:nvSpPr>
          <p:cNvPr id="2" name="Title Placeholder 1"/>
          <p:cNvSpPr>
            <a:spLocks noGrp="1"/>
          </p:cNvSpPr>
          <p:nvPr>
            <p:ph type="title"/>
          </p:nvPr>
        </p:nvSpPr>
        <p:spPr>
          <a:xfrm>
            <a:off x="838200" y="502920"/>
            <a:ext cx="10515600" cy="594360"/>
          </a:xfrm>
          <a:prstGeom prst="rect">
            <a:avLst/>
          </a:prstGeom>
        </p:spPr>
        <p:txBody>
          <a:bodyPr vert="horz" lIns="91440" tIns="45720" rIns="91440" bIns="45720" rtlCol="0" anchor="ctr">
            <a:normAutofit/>
          </a:bodyPr>
          <a:lstStyle/>
          <a:p>
            <a:r>
              <a:rPr lang="en-US" dirty="0"/>
              <a:t>CLICK TO ADD TITLE</a:t>
            </a:r>
          </a:p>
        </p:txBody>
      </p:sp>
      <p:sp>
        <p:nvSpPr>
          <p:cNvPr id="3" name="Text Placeholder 2"/>
          <p:cNvSpPr>
            <a:spLocks noGrp="1"/>
          </p:cNvSpPr>
          <p:nvPr>
            <p:ph type="body" idx="1"/>
          </p:nvPr>
        </p:nvSpPr>
        <p:spPr>
          <a:xfrm>
            <a:off x="838200" y="1486217"/>
            <a:ext cx="10515600" cy="41148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344190" y="5989955"/>
            <a:ext cx="1237610" cy="365125"/>
          </a:xfrm>
          <a:prstGeom prst="rect">
            <a:avLst/>
          </a:prstGeom>
        </p:spPr>
        <p:txBody>
          <a:bodyPr vert="horz" lIns="91440" tIns="45720" rIns="91440" bIns="45720" rtlCol="0" anchor="ctr"/>
          <a:lstStyle>
            <a:lvl1pPr algn="ctr">
              <a:defRPr sz="1200">
                <a:solidFill>
                  <a:srgbClr val="6D6D6D"/>
                </a:solidFill>
              </a:defRPr>
            </a:lvl1pPr>
          </a:lstStyle>
          <a:p>
            <a:fld id="{ECDAAC07-FDAC-4359-826F-24DB48345988}" type="datetime1">
              <a:rPr lang="en-US" smtClean="0"/>
              <a:t>10/9/2019</a:t>
            </a:fld>
            <a:endParaRPr lang="en-US"/>
          </a:p>
        </p:txBody>
      </p:sp>
      <p:sp>
        <p:nvSpPr>
          <p:cNvPr id="5" name="Footer Placeholder 4"/>
          <p:cNvSpPr>
            <a:spLocks noGrp="1"/>
          </p:cNvSpPr>
          <p:nvPr>
            <p:ph type="ftr" sz="quarter" idx="3"/>
          </p:nvPr>
        </p:nvSpPr>
        <p:spPr>
          <a:xfrm>
            <a:off x="3844452" y="5989955"/>
            <a:ext cx="5152280" cy="365125"/>
          </a:xfrm>
          <a:prstGeom prst="rect">
            <a:avLst/>
          </a:prstGeom>
        </p:spPr>
        <p:txBody>
          <a:bodyPr vert="horz" lIns="91440" tIns="45720" rIns="91440" bIns="45720" rtlCol="0" anchor="ctr"/>
          <a:lstStyle>
            <a:lvl1pPr algn="ctr">
              <a:defRPr sz="1200">
                <a:solidFill>
                  <a:srgbClr val="6D6D6D"/>
                </a:solidFill>
              </a:defRPr>
            </a:lvl1pPr>
          </a:lstStyle>
          <a:p>
            <a:r>
              <a:rPr lang="en-US"/>
              <a:t>Presentation Title Can Be Placed Here</a:t>
            </a:r>
            <a:endParaRPr lang="en-US" dirty="0"/>
          </a:p>
        </p:txBody>
      </p:sp>
      <p:sp>
        <p:nvSpPr>
          <p:cNvPr id="6" name="Slide Number Placeholder 5"/>
          <p:cNvSpPr>
            <a:spLocks noGrp="1"/>
          </p:cNvSpPr>
          <p:nvPr>
            <p:ph type="sldNum" sz="quarter" idx="4"/>
          </p:nvPr>
        </p:nvSpPr>
        <p:spPr>
          <a:xfrm>
            <a:off x="10929258" y="5989955"/>
            <a:ext cx="424542" cy="365125"/>
          </a:xfrm>
          <a:prstGeom prst="rect">
            <a:avLst/>
          </a:prstGeom>
          <a:noFill/>
        </p:spPr>
        <p:txBody>
          <a:bodyPr vert="horz" lIns="91440" tIns="45720" rIns="91440" bIns="45720" rtlCol="0" anchor="ctr"/>
          <a:lstStyle>
            <a:lvl1pPr algn="ctr">
              <a:defRPr sz="1200">
                <a:solidFill>
                  <a:schemeClr val="accent1"/>
                </a:solidFill>
              </a:defRPr>
            </a:lvl1pPr>
          </a:lstStyle>
          <a:p>
            <a:fld id="{A515504B-2909-4168-B74A-820C43482403}" type="slidenum">
              <a:rPr lang="en-US" smtClean="0"/>
              <a:pPr/>
              <a:t>‹Nº›</a:t>
            </a:fld>
            <a:endParaRPr lang="en-US"/>
          </a:p>
        </p:txBody>
      </p:sp>
    </p:spTree>
    <p:extLst>
      <p:ext uri="{BB962C8B-B14F-4D97-AF65-F5344CB8AC3E}">
        <p14:creationId xmlns:p14="http://schemas.microsoft.com/office/powerpoint/2010/main" val="400294755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50" r:id="rId4"/>
    <p:sldLayoutId id="2147483653" r:id="rId5"/>
    <p:sldLayoutId id="2147483665" r:id="rId6"/>
    <p:sldLayoutId id="2147483666" r:id="rId7"/>
    <p:sldLayoutId id="2147483656" r:id="rId8"/>
    <p:sldLayoutId id="2147483681" r:id="rId9"/>
    <p:sldLayoutId id="2147483682" r:id="rId10"/>
    <p:sldLayoutId id="2147483657" r:id="rId11"/>
    <p:sldLayoutId id="2147483664" r:id="rId12"/>
    <p:sldLayoutId id="2147483654" r:id="rId13"/>
    <p:sldLayoutId id="2147483667" r:id="rId14"/>
    <p:sldLayoutId id="2147483672" r:id="rId15"/>
    <p:sldLayoutId id="2147483669" r:id="rId16"/>
    <p:sldLayoutId id="2147483674" r:id="rId17"/>
    <p:sldLayoutId id="2147483680" r:id="rId18"/>
    <p:sldLayoutId id="2147483655" r:id="rId19"/>
  </p:sldLayoutIdLst>
  <p:hf hdr="0" dt="0"/>
  <p:txStyles>
    <p:titleStyle>
      <a:lvl1pPr algn="l" defTabSz="914400" rtl="0" eaLnBrk="1" latinLnBrk="0" hangingPunct="1">
        <a:lnSpc>
          <a:spcPct val="90000"/>
        </a:lnSpc>
        <a:spcBef>
          <a:spcPct val="0"/>
        </a:spcBef>
        <a:buNone/>
        <a:defRPr sz="3000" kern="1200" cap="all" baseline="0">
          <a:solidFill>
            <a:srgbClr val="6D6D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200" kern="1200">
          <a:solidFill>
            <a:srgbClr val="6D6D6D"/>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100" kern="1200">
          <a:solidFill>
            <a:srgbClr val="6D6D6D"/>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000" kern="1200">
          <a:solidFill>
            <a:srgbClr val="6D6D6D"/>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900" kern="1200">
          <a:solidFill>
            <a:srgbClr val="6D6D6D"/>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900" kern="1200">
          <a:solidFill>
            <a:srgbClr val="6D6D6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19.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image" Target="../media/image35.emf"/><Relationship Id="rId7" Type="http://schemas.openxmlformats.org/officeDocument/2006/relationships/image" Target="../media/image39.emf"/><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38.emf"/><Relationship Id="rId11" Type="http://schemas.openxmlformats.org/officeDocument/2006/relationships/image" Target="../media/image9.png"/><Relationship Id="rId5" Type="http://schemas.openxmlformats.org/officeDocument/2006/relationships/image" Target="../media/image37.emf"/><Relationship Id="rId10" Type="http://schemas.openxmlformats.org/officeDocument/2006/relationships/image" Target="../media/image42.emf"/><Relationship Id="rId4" Type="http://schemas.openxmlformats.org/officeDocument/2006/relationships/image" Target="../media/image36.emf"/><Relationship Id="rId9" Type="http://schemas.openxmlformats.org/officeDocument/2006/relationships/image" Target="../media/image41.emf"/></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4.emf"/><Relationship Id="rId7" Type="http://schemas.openxmlformats.org/officeDocument/2006/relationships/image" Target="../media/image48.emf"/><Relationship Id="rId2" Type="http://schemas.openxmlformats.org/officeDocument/2006/relationships/image" Target="../media/image43.emf"/><Relationship Id="rId1" Type="http://schemas.openxmlformats.org/officeDocument/2006/relationships/slideLayout" Target="../slideLayouts/slideLayout13.xml"/><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image" Target="../media/image45.emf"/></Relationships>
</file>

<file path=ppt/slides/_rels/slide1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2.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8" Type="http://schemas.openxmlformats.org/officeDocument/2006/relationships/image" Target="../media/image58.gif"/><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56.jpeg"/><Relationship Id="rId5" Type="http://schemas.openxmlformats.org/officeDocument/2006/relationships/image" Target="../media/image55.png"/><Relationship Id="rId4" Type="http://schemas.openxmlformats.org/officeDocument/2006/relationships/image" Target="../media/image54.jpeg"/></Relationships>
</file>

<file path=ppt/slides/_rels/slide23.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9.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0.emf"/><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6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5.emf"/><Relationship Id="rId11" Type="http://schemas.openxmlformats.org/officeDocument/2006/relationships/image" Target="../media/image9.png"/><Relationship Id="rId5" Type="http://schemas.openxmlformats.org/officeDocument/2006/relationships/image" Target="../media/image14.emf"/><Relationship Id="rId10" Type="http://schemas.openxmlformats.org/officeDocument/2006/relationships/image" Target="../media/image19.jpeg"/><Relationship Id="rId4" Type="http://schemas.openxmlformats.org/officeDocument/2006/relationships/image" Target="../media/image13.emf"/><Relationship Id="rId9" Type="http://schemas.openxmlformats.org/officeDocument/2006/relationships/image" Target="../media/image18.emf"/></Relationships>
</file>

<file path=ppt/slides/_rels/slide8.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5.emf"/><Relationship Id="rId7" Type="http://schemas.openxmlformats.org/officeDocument/2006/relationships/image" Target="../media/image22.emf"/><Relationship Id="rId12"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21.emf"/><Relationship Id="rId11" Type="http://schemas.openxmlformats.org/officeDocument/2006/relationships/image" Target="../media/image26.emf"/><Relationship Id="rId5" Type="http://schemas.openxmlformats.org/officeDocument/2006/relationships/image" Target="../media/image20.emf"/><Relationship Id="rId10" Type="http://schemas.openxmlformats.org/officeDocument/2006/relationships/image" Target="../media/image25.emf"/><Relationship Id="rId4" Type="http://schemas.openxmlformats.org/officeDocument/2006/relationships/image" Target="../media/image18.emf"/><Relationship Id="rId9" Type="http://schemas.openxmlformats.org/officeDocument/2006/relationships/image" Target="../media/image24.emf"/></Relationships>
</file>

<file path=ppt/slides/_rels/slide9.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27.emf"/><Relationship Id="rId7" Type="http://schemas.openxmlformats.org/officeDocument/2006/relationships/image" Target="../media/image31.emf"/><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30.emf"/><Relationship Id="rId11" Type="http://schemas.openxmlformats.org/officeDocument/2006/relationships/image" Target="../media/image9.png"/><Relationship Id="rId5" Type="http://schemas.openxmlformats.org/officeDocument/2006/relationships/image" Target="../media/image29.emf"/><Relationship Id="rId10" Type="http://schemas.openxmlformats.org/officeDocument/2006/relationships/image" Target="../media/image34.jpeg"/><Relationship Id="rId4" Type="http://schemas.openxmlformats.org/officeDocument/2006/relationships/image" Target="../media/image28.emf"/><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flower&#10;&#10;Description automatically generated">
            <a:extLst>
              <a:ext uri="{FF2B5EF4-FFF2-40B4-BE49-F238E27FC236}">
                <a16:creationId xmlns:a16="http://schemas.microsoft.com/office/drawing/2014/main" id="{37817674-E58E-4529-9167-F1CA868B7483}"/>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17867" t="28200" r="17867" b="28200"/>
          <a:stretch/>
        </p:blipFill>
        <p:spPr>
          <a:xfrm>
            <a:off x="380039" y="858396"/>
            <a:ext cx="3672840" cy="1661160"/>
          </a:xfrm>
          <a:prstGeom prst="rect">
            <a:avLst/>
          </a:prstGeom>
        </p:spPr>
      </p:pic>
      <p:pic>
        <p:nvPicPr>
          <p:cNvPr id="6" name="Imagen 5">
            <a:extLst>
              <a:ext uri="{FF2B5EF4-FFF2-40B4-BE49-F238E27FC236}">
                <a16:creationId xmlns:a16="http://schemas.microsoft.com/office/drawing/2014/main" id="{3ADABC2C-C8DE-4A78-8313-4C36E6E3E4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8583" y="4569860"/>
            <a:ext cx="4354282" cy="1490133"/>
          </a:xfrm>
          <a:prstGeom prst="rect">
            <a:avLst/>
          </a:prstGeom>
        </p:spPr>
      </p:pic>
    </p:spTree>
    <p:extLst>
      <p:ext uri="{BB962C8B-B14F-4D97-AF65-F5344CB8AC3E}">
        <p14:creationId xmlns:p14="http://schemas.microsoft.com/office/powerpoint/2010/main" val="2198413665"/>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Isosceles Triangle 10"/>
          <p:cNvSpPr/>
          <p:nvPr/>
        </p:nvSpPr>
        <p:spPr>
          <a:xfrm rot="8006956">
            <a:off x="6083879" y="2600297"/>
            <a:ext cx="9350018" cy="4737230"/>
          </a:xfrm>
          <a:custGeom>
            <a:avLst/>
            <a:gdLst>
              <a:gd name="connsiteX0" fmla="*/ 0 w 9478412"/>
              <a:gd name="connsiteY0" fmla="*/ 4851280 h 4851280"/>
              <a:gd name="connsiteX1" fmla="*/ 5079576 w 9478412"/>
              <a:gd name="connsiteY1" fmla="*/ 0 h 4851280"/>
              <a:gd name="connsiteX2" fmla="*/ 9478412 w 9478412"/>
              <a:gd name="connsiteY2" fmla="*/ 4851280 h 4851280"/>
              <a:gd name="connsiteX3" fmla="*/ 0 w 9478412"/>
              <a:gd name="connsiteY3" fmla="*/ 4851280 h 4851280"/>
              <a:gd name="connsiteX0" fmla="*/ 0 w 9380220"/>
              <a:gd name="connsiteY0" fmla="*/ 4851280 h 4851280"/>
              <a:gd name="connsiteX1" fmla="*/ 5079576 w 9380220"/>
              <a:gd name="connsiteY1" fmla="*/ 0 h 4851280"/>
              <a:gd name="connsiteX2" fmla="*/ 9380220 w 9380220"/>
              <a:gd name="connsiteY2" fmla="*/ 4660305 h 4851280"/>
              <a:gd name="connsiteX3" fmla="*/ 0 w 9380220"/>
              <a:gd name="connsiteY3" fmla="*/ 4851280 h 4851280"/>
              <a:gd name="connsiteX0" fmla="*/ 0 w 9380220"/>
              <a:gd name="connsiteY0" fmla="*/ 4851281 h 4851281"/>
              <a:gd name="connsiteX1" fmla="*/ 5079576 w 9380220"/>
              <a:gd name="connsiteY1" fmla="*/ 0 h 4851281"/>
              <a:gd name="connsiteX2" fmla="*/ 9380220 w 9380220"/>
              <a:gd name="connsiteY2" fmla="*/ 4660305 h 4851281"/>
              <a:gd name="connsiteX3" fmla="*/ 0 w 9380220"/>
              <a:gd name="connsiteY3" fmla="*/ 4851281 h 4851281"/>
              <a:gd name="connsiteX0" fmla="*/ 0 w 9380220"/>
              <a:gd name="connsiteY0" fmla="*/ 4788071 h 4788071"/>
              <a:gd name="connsiteX1" fmla="*/ 5098410 w 9380220"/>
              <a:gd name="connsiteY1" fmla="*/ 0 h 4788071"/>
              <a:gd name="connsiteX2" fmla="*/ 9380220 w 9380220"/>
              <a:gd name="connsiteY2" fmla="*/ 4597095 h 4788071"/>
              <a:gd name="connsiteX3" fmla="*/ 0 w 9380220"/>
              <a:gd name="connsiteY3" fmla="*/ 4788071 h 4788071"/>
              <a:gd name="connsiteX0" fmla="*/ 0 w 9380220"/>
              <a:gd name="connsiteY0" fmla="*/ 4767895 h 4767895"/>
              <a:gd name="connsiteX1" fmla="*/ 5076892 w 9380220"/>
              <a:gd name="connsiteY1" fmla="*/ 0 h 4767895"/>
              <a:gd name="connsiteX2" fmla="*/ 9380220 w 9380220"/>
              <a:gd name="connsiteY2" fmla="*/ 4576919 h 4767895"/>
              <a:gd name="connsiteX3" fmla="*/ 0 w 9380220"/>
              <a:gd name="connsiteY3" fmla="*/ 4767895 h 4767895"/>
              <a:gd name="connsiteX0" fmla="*/ 0 w 9400395"/>
              <a:gd name="connsiteY0" fmla="*/ 4746376 h 4746376"/>
              <a:gd name="connsiteX1" fmla="*/ 5097067 w 9400395"/>
              <a:gd name="connsiteY1" fmla="*/ 0 h 4746376"/>
              <a:gd name="connsiteX2" fmla="*/ 9400395 w 9400395"/>
              <a:gd name="connsiteY2" fmla="*/ 4576919 h 4746376"/>
              <a:gd name="connsiteX3" fmla="*/ 0 w 9400395"/>
              <a:gd name="connsiteY3" fmla="*/ 4746376 h 4746376"/>
              <a:gd name="connsiteX0" fmla="*/ 0 w 9296834"/>
              <a:gd name="connsiteY0" fmla="*/ 4746376 h 4746376"/>
              <a:gd name="connsiteX1" fmla="*/ 5097067 w 9296834"/>
              <a:gd name="connsiteY1" fmla="*/ 0 h 4746376"/>
              <a:gd name="connsiteX2" fmla="*/ 9296834 w 9296834"/>
              <a:gd name="connsiteY2" fmla="*/ 4552716 h 4746376"/>
              <a:gd name="connsiteX3" fmla="*/ 0 w 9296834"/>
              <a:gd name="connsiteY3" fmla="*/ 4746376 h 4746376"/>
              <a:gd name="connsiteX0" fmla="*/ 0 w 9296834"/>
              <a:gd name="connsiteY0" fmla="*/ 4727543 h 4727543"/>
              <a:gd name="connsiteX1" fmla="*/ 5033856 w 9296834"/>
              <a:gd name="connsiteY1" fmla="*/ 0 h 4727543"/>
              <a:gd name="connsiteX2" fmla="*/ 9296834 w 9296834"/>
              <a:gd name="connsiteY2" fmla="*/ 4533883 h 4727543"/>
              <a:gd name="connsiteX3" fmla="*/ 0 w 9296834"/>
              <a:gd name="connsiteY3" fmla="*/ 4727543 h 4727543"/>
              <a:gd name="connsiteX0" fmla="*/ 0 w 9317008"/>
              <a:gd name="connsiteY0" fmla="*/ 4706026 h 4706026"/>
              <a:gd name="connsiteX1" fmla="*/ 5054030 w 9317008"/>
              <a:gd name="connsiteY1" fmla="*/ 0 h 4706026"/>
              <a:gd name="connsiteX2" fmla="*/ 9317008 w 9317008"/>
              <a:gd name="connsiteY2" fmla="*/ 4533883 h 4706026"/>
              <a:gd name="connsiteX3" fmla="*/ 0 w 9317008"/>
              <a:gd name="connsiteY3" fmla="*/ 4706026 h 4706026"/>
              <a:gd name="connsiteX0" fmla="*/ 0 w 8780179"/>
              <a:gd name="connsiteY0" fmla="*/ 4706026 h 4706026"/>
              <a:gd name="connsiteX1" fmla="*/ 5054030 w 8780179"/>
              <a:gd name="connsiteY1" fmla="*/ 0 h 4706026"/>
              <a:gd name="connsiteX2" fmla="*/ 8780179 w 8780179"/>
              <a:gd name="connsiteY2" fmla="*/ 4044893 h 4706026"/>
              <a:gd name="connsiteX3" fmla="*/ 0 w 8780179"/>
              <a:gd name="connsiteY3" fmla="*/ 4706026 h 4706026"/>
              <a:gd name="connsiteX0" fmla="*/ 0 w 9276185"/>
              <a:gd name="connsiteY0" fmla="*/ 4706026 h 4706026"/>
              <a:gd name="connsiteX1" fmla="*/ 5054030 w 9276185"/>
              <a:gd name="connsiteY1" fmla="*/ 0 h 4706026"/>
              <a:gd name="connsiteX2" fmla="*/ 9276185 w 9276185"/>
              <a:gd name="connsiteY2" fmla="*/ 4546046 h 4706026"/>
              <a:gd name="connsiteX3" fmla="*/ 0 w 9276185"/>
              <a:gd name="connsiteY3" fmla="*/ 4706026 h 4706026"/>
              <a:gd name="connsiteX0" fmla="*/ 0 w 9276185"/>
              <a:gd name="connsiteY0" fmla="*/ 4679099 h 4679099"/>
              <a:gd name="connsiteX1" fmla="*/ 5053163 w 9276185"/>
              <a:gd name="connsiteY1" fmla="*/ 0 h 4679099"/>
              <a:gd name="connsiteX2" fmla="*/ 9276185 w 9276185"/>
              <a:gd name="connsiteY2" fmla="*/ 4519119 h 4679099"/>
              <a:gd name="connsiteX3" fmla="*/ 0 w 9276185"/>
              <a:gd name="connsiteY3" fmla="*/ 4679099 h 4679099"/>
              <a:gd name="connsiteX0" fmla="*/ 0 w 9249258"/>
              <a:gd name="connsiteY0" fmla="*/ 4679966 h 4679966"/>
              <a:gd name="connsiteX1" fmla="*/ 5026236 w 9249258"/>
              <a:gd name="connsiteY1" fmla="*/ 0 h 4679966"/>
              <a:gd name="connsiteX2" fmla="*/ 9249258 w 9249258"/>
              <a:gd name="connsiteY2" fmla="*/ 4519119 h 4679966"/>
              <a:gd name="connsiteX3" fmla="*/ 0 w 9249258"/>
              <a:gd name="connsiteY3" fmla="*/ 4679966 h 4679966"/>
              <a:gd name="connsiteX0" fmla="*/ 0 w 9223631"/>
              <a:gd name="connsiteY0" fmla="*/ 4679966 h 4679966"/>
              <a:gd name="connsiteX1" fmla="*/ 5026236 w 9223631"/>
              <a:gd name="connsiteY1" fmla="*/ 0 h 4679966"/>
              <a:gd name="connsiteX2" fmla="*/ 9223631 w 9223631"/>
              <a:gd name="connsiteY2" fmla="*/ 4477862 h 4679966"/>
              <a:gd name="connsiteX3" fmla="*/ 0 w 9223631"/>
              <a:gd name="connsiteY3" fmla="*/ 4679966 h 4679966"/>
              <a:gd name="connsiteX0" fmla="*/ 0 w 9251425"/>
              <a:gd name="connsiteY0" fmla="*/ 4706026 h 4706026"/>
              <a:gd name="connsiteX1" fmla="*/ 5054030 w 9251425"/>
              <a:gd name="connsiteY1" fmla="*/ 0 h 4706026"/>
              <a:gd name="connsiteX2" fmla="*/ 9251425 w 9251425"/>
              <a:gd name="connsiteY2" fmla="*/ 4477862 h 4706026"/>
              <a:gd name="connsiteX3" fmla="*/ 0 w 9251425"/>
              <a:gd name="connsiteY3" fmla="*/ 4706026 h 4706026"/>
              <a:gd name="connsiteX0" fmla="*/ 0 w 9269955"/>
              <a:gd name="connsiteY0" fmla="*/ 4723400 h 4723400"/>
              <a:gd name="connsiteX1" fmla="*/ 5072560 w 9269955"/>
              <a:gd name="connsiteY1" fmla="*/ 0 h 4723400"/>
              <a:gd name="connsiteX2" fmla="*/ 9269955 w 9269955"/>
              <a:gd name="connsiteY2" fmla="*/ 4477862 h 4723400"/>
              <a:gd name="connsiteX3" fmla="*/ 0 w 9269955"/>
              <a:gd name="connsiteY3" fmla="*/ 4723400 h 4723400"/>
              <a:gd name="connsiteX0" fmla="*/ 0 w 9283785"/>
              <a:gd name="connsiteY0" fmla="*/ 4723400 h 4723400"/>
              <a:gd name="connsiteX1" fmla="*/ 5072560 w 9283785"/>
              <a:gd name="connsiteY1" fmla="*/ 0 h 4723400"/>
              <a:gd name="connsiteX2" fmla="*/ 9283785 w 9283785"/>
              <a:gd name="connsiteY2" fmla="*/ 4464761 h 4723400"/>
              <a:gd name="connsiteX3" fmla="*/ 0 w 9283785"/>
              <a:gd name="connsiteY3" fmla="*/ 4723400 h 4723400"/>
              <a:gd name="connsiteX0" fmla="*/ 0 w 9271412"/>
              <a:gd name="connsiteY0" fmla="*/ 4723400 h 4723400"/>
              <a:gd name="connsiteX1" fmla="*/ 5072560 w 9271412"/>
              <a:gd name="connsiteY1" fmla="*/ 0 h 4723400"/>
              <a:gd name="connsiteX2" fmla="*/ 9271412 w 9271412"/>
              <a:gd name="connsiteY2" fmla="*/ 4424000 h 4723400"/>
              <a:gd name="connsiteX3" fmla="*/ 0 w 9271412"/>
              <a:gd name="connsiteY3" fmla="*/ 4723400 h 4723400"/>
              <a:gd name="connsiteX0" fmla="*/ 0 w 9296884"/>
              <a:gd name="connsiteY0" fmla="*/ 4723400 h 4723400"/>
              <a:gd name="connsiteX1" fmla="*/ 5072560 w 9296884"/>
              <a:gd name="connsiteY1" fmla="*/ 0 h 4723400"/>
              <a:gd name="connsiteX2" fmla="*/ 9296884 w 9296884"/>
              <a:gd name="connsiteY2" fmla="*/ 4478591 h 4723400"/>
              <a:gd name="connsiteX3" fmla="*/ 0 w 9296884"/>
              <a:gd name="connsiteY3" fmla="*/ 4723400 h 4723400"/>
              <a:gd name="connsiteX0" fmla="*/ 0 w 9350018"/>
              <a:gd name="connsiteY0" fmla="*/ 4723400 h 4723400"/>
              <a:gd name="connsiteX1" fmla="*/ 5072560 w 9350018"/>
              <a:gd name="connsiteY1" fmla="*/ 0 h 4723400"/>
              <a:gd name="connsiteX2" fmla="*/ 9350018 w 9350018"/>
              <a:gd name="connsiteY2" fmla="*/ 4506980 h 4723400"/>
              <a:gd name="connsiteX3" fmla="*/ 0 w 9350018"/>
              <a:gd name="connsiteY3" fmla="*/ 4723400 h 4723400"/>
              <a:gd name="connsiteX0" fmla="*/ 0 w 9350018"/>
              <a:gd name="connsiteY0" fmla="*/ 4723400 h 4723400"/>
              <a:gd name="connsiteX1" fmla="*/ 5072560 w 9350018"/>
              <a:gd name="connsiteY1" fmla="*/ 0 h 4723400"/>
              <a:gd name="connsiteX2" fmla="*/ 9350018 w 9350018"/>
              <a:gd name="connsiteY2" fmla="*/ 4506980 h 4723400"/>
              <a:gd name="connsiteX3" fmla="*/ 0 w 9350018"/>
              <a:gd name="connsiteY3" fmla="*/ 4723400 h 4723400"/>
              <a:gd name="connsiteX0" fmla="*/ 0 w 9350018"/>
              <a:gd name="connsiteY0" fmla="*/ 4737230 h 4737230"/>
              <a:gd name="connsiteX1" fmla="*/ 5059459 w 9350018"/>
              <a:gd name="connsiteY1" fmla="*/ 0 h 4737230"/>
              <a:gd name="connsiteX2" fmla="*/ 9350018 w 9350018"/>
              <a:gd name="connsiteY2" fmla="*/ 4520810 h 4737230"/>
              <a:gd name="connsiteX3" fmla="*/ 0 w 9350018"/>
              <a:gd name="connsiteY3" fmla="*/ 4737230 h 4737230"/>
            </a:gdLst>
            <a:ahLst/>
            <a:cxnLst>
              <a:cxn ang="0">
                <a:pos x="connsiteX0" y="connsiteY0"/>
              </a:cxn>
              <a:cxn ang="0">
                <a:pos x="connsiteX1" y="connsiteY1"/>
              </a:cxn>
              <a:cxn ang="0">
                <a:pos x="connsiteX2" y="connsiteY2"/>
              </a:cxn>
              <a:cxn ang="0">
                <a:pos x="connsiteX3" y="connsiteY3"/>
              </a:cxn>
            </a:cxnLst>
            <a:rect l="l" t="t" r="r" b="b"/>
            <a:pathLst>
              <a:path w="9350018" h="4737230">
                <a:moveTo>
                  <a:pt x="0" y="4737230"/>
                </a:moveTo>
                <a:lnTo>
                  <a:pt x="5059459" y="0"/>
                </a:lnTo>
                <a:lnTo>
                  <a:pt x="9350018" y="4520810"/>
                </a:lnTo>
                <a:lnTo>
                  <a:pt x="0" y="473723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p:cNvSpPr/>
          <p:nvPr/>
        </p:nvSpPr>
        <p:spPr>
          <a:xfrm flipH="1">
            <a:off x="-1" y="-1"/>
            <a:ext cx="12193801" cy="6887497"/>
          </a:xfrm>
          <a:custGeom>
            <a:avLst/>
            <a:gdLst>
              <a:gd name="connsiteX0" fmla="*/ 0 w 6038850"/>
              <a:gd name="connsiteY0" fmla="*/ 0 h 6858000"/>
              <a:gd name="connsiteX1" fmla="*/ 6038850 w 6038850"/>
              <a:gd name="connsiteY1" fmla="*/ 0 h 6858000"/>
              <a:gd name="connsiteX2" fmla="*/ 6038850 w 6038850"/>
              <a:gd name="connsiteY2" fmla="*/ 6858000 h 6858000"/>
              <a:gd name="connsiteX3" fmla="*/ 0 w 6038850"/>
              <a:gd name="connsiteY3" fmla="*/ 6858000 h 6858000"/>
              <a:gd name="connsiteX4" fmla="*/ 0 w 6038850"/>
              <a:gd name="connsiteY4" fmla="*/ 0 h 6858000"/>
              <a:gd name="connsiteX0" fmla="*/ 0 w 9068653"/>
              <a:gd name="connsiteY0" fmla="*/ 13648 h 6858000"/>
              <a:gd name="connsiteX1" fmla="*/ 9068653 w 9068653"/>
              <a:gd name="connsiteY1" fmla="*/ 0 h 6858000"/>
              <a:gd name="connsiteX2" fmla="*/ 9068653 w 9068653"/>
              <a:gd name="connsiteY2" fmla="*/ 6858000 h 6858000"/>
              <a:gd name="connsiteX3" fmla="*/ 3029803 w 9068653"/>
              <a:gd name="connsiteY3" fmla="*/ 6858000 h 6858000"/>
              <a:gd name="connsiteX4" fmla="*/ 0 w 9068653"/>
              <a:gd name="connsiteY4" fmla="*/ 13648 h 6858000"/>
              <a:gd name="connsiteX0" fmla="*/ 0 w 9082301"/>
              <a:gd name="connsiteY0" fmla="*/ 0 h 6858000"/>
              <a:gd name="connsiteX1" fmla="*/ 9082301 w 9082301"/>
              <a:gd name="connsiteY1" fmla="*/ 0 h 6858000"/>
              <a:gd name="connsiteX2" fmla="*/ 9082301 w 9082301"/>
              <a:gd name="connsiteY2" fmla="*/ 6858000 h 6858000"/>
              <a:gd name="connsiteX3" fmla="*/ 3043451 w 9082301"/>
              <a:gd name="connsiteY3" fmla="*/ 6858000 h 6858000"/>
              <a:gd name="connsiteX4" fmla="*/ 0 w 9082301"/>
              <a:gd name="connsiteY4" fmla="*/ 0 h 6858000"/>
              <a:gd name="connsiteX0" fmla="*/ 0 w 12206501"/>
              <a:gd name="connsiteY0" fmla="*/ 19050 h 6858000"/>
              <a:gd name="connsiteX1" fmla="*/ 12206501 w 12206501"/>
              <a:gd name="connsiteY1" fmla="*/ 0 h 6858000"/>
              <a:gd name="connsiteX2" fmla="*/ 12206501 w 12206501"/>
              <a:gd name="connsiteY2" fmla="*/ 6858000 h 6858000"/>
              <a:gd name="connsiteX3" fmla="*/ 6167651 w 12206501"/>
              <a:gd name="connsiteY3" fmla="*/ 6858000 h 6858000"/>
              <a:gd name="connsiteX4" fmla="*/ 0 w 12206501"/>
              <a:gd name="connsiteY4" fmla="*/ 19050 h 6858000"/>
              <a:gd name="connsiteX0" fmla="*/ 0 w 12193801"/>
              <a:gd name="connsiteY0" fmla="*/ 6350 h 6858000"/>
              <a:gd name="connsiteX1" fmla="*/ 12193801 w 12193801"/>
              <a:gd name="connsiteY1" fmla="*/ 0 h 6858000"/>
              <a:gd name="connsiteX2" fmla="*/ 12193801 w 12193801"/>
              <a:gd name="connsiteY2" fmla="*/ 6858000 h 6858000"/>
              <a:gd name="connsiteX3" fmla="*/ 6154951 w 12193801"/>
              <a:gd name="connsiteY3" fmla="*/ 6858000 h 6858000"/>
              <a:gd name="connsiteX4" fmla="*/ 0 w 12193801"/>
              <a:gd name="connsiteY4" fmla="*/ 63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3801" h="6858000">
                <a:moveTo>
                  <a:pt x="0" y="6350"/>
                </a:moveTo>
                <a:lnTo>
                  <a:pt x="12193801" y="0"/>
                </a:lnTo>
                <a:lnTo>
                  <a:pt x="12193801" y="6858000"/>
                </a:lnTo>
                <a:lnTo>
                  <a:pt x="6154951" y="6858000"/>
                </a:lnTo>
                <a:lnTo>
                  <a:pt x="0" y="6350"/>
                </a:lnTo>
                <a:close/>
              </a:path>
            </a:pathLst>
          </a:cu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D7C41FE9-532A-43CA-8C25-E65992FCE0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9922" y="2647642"/>
            <a:ext cx="3737499" cy="1427208"/>
          </a:xfrm>
          <a:prstGeom prst="rect">
            <a:avLst/>
          </a:prstGeom>
        </p:spPr>
      </p:pic>
      <p:sp>
        <p:nvSpPr>
          <p:cNvPr id="6" name="CuadroTexto 5">
            <a:extLst>
              <a:ext uri="{FF2B5EF4-FFF2-40B4-BE49-F238E27FC236}">
                <a16:creationId xmlns:a16="http://schemas.microsoft.com/office/drawing/2014/main" id="{758A7B1D-9B00-4468-9CE4-977939B013C1}"/>
              </a:ext>
            </a:extLst>
          </p:cNvPr>
          <p:cNvSpPr txBox="1"/>
          <p:nvPr/>
        </p:nvSpPr>
        <p:spPr>
          <a:xfrm>
            <a:off x="7824186" y="5304467"/>
            <a:ext cx="3474028" cy="646331"/>
          </a:xfrm>
          <a:prstGeom prst="rect">
            <a:avLst/>
          </a:prstGeom>
          <a:noFill/>
        </p:spPr>
        <p:txBody>
          <a:bodyPr wrap="none" rtlCol="0">
            <a:spAutoFit/>
          </a:bodyPr>
          <a:lstStyle/>
          <a:p>
            <a:r>
              <a:rPr lang="es-CO" sz="3600" dirty="0">
                <a:solidFill>
                  <a:schemeClr val="accent1">
                    <a:lumMod val="75000"/>
                  </a:schemeClr>
                </a:solidFill>
                <a:latin typeface="Montserrat ExtraBold" panose="00000900000000000000" pitchFamily="50" charset="0"/>
              </a:rPr>
              <a:t>¿Quiénes somos?</a:t>
            </a:r>
          </a:p>
        </p:txBody>
      </p:sp>
    </p:spTree>
    <p:extLst>
      <p:ext uri="{BB962C8B-B14F-4D97-AF65-F5344CB8AC3E}">
        <p14:creationId xmlns:p14="http://schemas.microsoft.com/office/powerpoint/2010/main" val="77914483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D3D0CA-B6DA-487D-ACD7-7C698EEC9165}"/>
              </a:ext>
            </a:extLst>
          </p:cNvPr>
          <p:cNvSpPr>
            <a:spLocks noGrp="1"/>
          </p:cNvSpPr>
          <p:nvPr>
            <p:ph type="sldNum" sz="quarter" idx="12"/>
          </p:nvPr>
        </p:nvSpPr>
        <p:spPr/>
        <p:txBody>
          <a:bodyPr/>
          <a:lstStyle/>
          <a:p>
            <a:fld id="{A515504B-2909-4168-B74A-820C43482403}" type="slidenum">
              <a:rPr lang="en-US" smtClean="0"/>
              <a:t>11</a:t>
            </a:fld>
            <a:endParaRPr lang="en-US"/>
          </a:p>
        </p:txBody>
      </p:sp>
      <p:sp>
        <p:nvSpPr>
          <p:cNvPr id="8" name="Rectángulo 7">
            <a:extLst>
              <a:ext uri="{FF2B5EF4-FFF2-40B4-BE49-F238E27FC236}">
                <a16:creationId xmlns:a16="http://schemas.microsoft.com/office/drawing/2014/main" id="{C8C68F2F-F002-4208-B5BE-E307ED0D8FC4}"/>
              </a:ext>
            </a:extLst>
          </p:cNvPr>
          <p:cNvSpPr/>
          <p:nvPr/>
        </p:nvSpPr>
        <p:spPr>
          <a:xfrm>
            <a:off x="2593995" y="953062"/>
            <a:ext cx="7329997" cy="1077218"/>
          </a:xfrm>
          <a:prstGeom prst="rect">
            <a:avLst/>
          </a:prstGeom>
        </p:spPr>
        <p:txBody>
          <a:bodyPr wrap="square">
            <a:spAutoFit/>
          </a:bodyPr>
          <a:lstStyle/>
          <a:p>
            <a:r>
              <a:rPr lang="es-CO" sz="3200" b="1" dirty="0">
                <a:latin typeface="Montserrat ExtraBold" panose="00000900000000000000" pitchFamily="50" charset="0"/>
              </a:rPr>
              <a:t>PRAXXIS CONSULTORES</a:t>
            </a:r>
            <a:r>
              <a:rPr lang="es-CO" sz="3200" dirty="0">
                <a:solidFill>
                  <a:schemeClr val="accent1">
                    <a:lumMod val="75000"/>
                  </a:schemeClr>
                </a:solidFill>
                <a:latin typeface="Montserrat ExtraBold" panose="00000900000000000000" pitchFamily="50" charset="0"/>
              </a:rPr>
              <a:t> SAS</a:t>
            </a:r>
            <a:br>
              <a:rPr lang="es-CO" sz="3200" dirty="0">
                <a:solidFill>
                  <a:schemeClr val="accent1">
                    <a:lumMod val="75000"/>
                  </a:schemeClr>
                </a:solidFill>
                <a:latin typeface="Montserrat ExtraBold" panose="00000900000000000000" pitchFamily="50" charset="0"/>
              </a:rPr>
            </a:br>
            <a:endParaRPr lang="es-CO" sz="3200" dirty="0"/>
          </a:p>
        </p:txBody>
      </p:sp>
      <p:sp>
        <p:nvSpPr>
          <p:cNvPr id="9" name="CuadroTexto 8">
            <a:extLst>
              <a:ext uri="{FF2B5EF4-FFF2-40B4-BE49-F238E27FC236}">
                <a16:creationId xmlns:a16="http://schemas.microsoft.com/office/drawing/2014/main" id="{B4A90304-847F-4018-B156-E9D01971424D}"/>
              </a:ext>
            </a:extLst>
          </p:cNvPr>
          <p:cNvSpPr txBox="1"/>
          <p:nvPr/>
        </p:nvSpPr>
        <p:spPr>
          <a:xfrm>
            <a:off x="1690692" y="2890420"/>
            <a:ext cx="8064896" cy="1323439"/>
          </a:xfrm>
          <a:prstGeom prst="rect">
            <a:avLst/>
          </a:prstGeom>
          <a:noFill/>
        </p:spPr>
        <p:txBody>
          <a:bodyPr wrap="square" rtlCol="0">
            <a:spAutoFit/>
          </a:bodyPr>
          <a:lstStyle/>
          <a:p>
            <a:pPr algn="just"/>
            <a:r>
              <a:rPr lang="es-ES" sz="1600" dirty="0">
                <a:latin typeface="Montserrat Medium" panose="00000600000000000000" pitchFamily="50" charset="0"/>
              </a:rPr>
              <a:t>En </a:t>
            </a:r>
            <a:r>
              <a:rPr lang="es-ES" sz="1600" dirty="0" err="1">
                <a:latin typeface="Montserrat Medium" panose="00000600000000000000" pitchFamily="50" charset="0"/>
              </a:rPr>
              <a:t>Praxxis</a:t>
            </a:r>
            <a:r>
              <a:rPr lang="es-ES" sz="1600" dirty="0">
                <a:latin typeface="Montserrat Medium" panose="00000600000000000000" pitchFamily="50" charset="0"/>
              </a:rPr>
              <a:t> Consultores S.A.S, prestamos servicios especializados de consultoría, interventoría, auditoría y formación a las empresas que buscan líderes en sus segmentos, mediante la implementación y desarrollo de modelos de mejoramiento continuo y sistemas de gestión acordes con las reformas normativas de cada país y las necesidades de los clientes, asegurando beneficios para la sociedad, nuestros accionistas y colaboradores.</a:t>
            </a:r>
            <a:endParaRPr lang="es-CO" sz="1600" dirty="0">
              <a:latin typeface="Montserrat Medium" panose="00000600000000000000" pitchFamily="50" charset="0"/>
            </a:endParaRPr>
          </a:p>
        </p:txBody>
      </p:sp>
      <p:pic>
        <p:nvPicPr>
          <p:cNvPr id="6" name="Imagen 5">
            <a:extLst>
              <a:ext uri="{FF2B5EF4-FFF2-40B4-BE49-F238E27FC236}">
                <a16:creationId xmlns:a16="http://schemas.microsoft.com/office/drawing/2014/main" id="{7493B79F-9E55-4BF0-9518-EAAEF8F454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0419" y="5934139"/>
            <a:ext cx="1463573" cy="420941"/>
          </a:xfrm>
          <a:prstGeom prst="rect">
            <a:avLst/>
          </a:prstGeom>
        </p:spPr>
      </p:pic>
    </p:spTree>
    <p:extLst>
      <p:ext uri="{BB962C8B-B14F-4D97-AF65-F5344CB8AC3E}">
        <p14:creationId xmlns:p14="http://schemas.microsoft.com/office/powerpoint/2010/main" val="122550449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6"/>
          <p:cNvSpPr>
            <a:spLocks noGrp="1"/>
          </p:cNvSpPr>
          <p:nvPr>
            <p:ph type="title"/>
          </p:nvPr>
        </p:nvSpPr>
        <p:spPr>
          <a:xfrm>
            <a:off x="625929" y="419275"/>
            <a:ext cx="10515600" cy="594360"/>
          </a:xfrm>
        </p:spPr>
        <p:txBody>
          <a:bodyPr>
            <a:normAutofit/>
          </a:bodyPr>
          <a:lstStyle/>
          <a:p>
            <a:r>
              <a:rPr lang="en-US" sz="3200" b="1" dirty="0">
                <a:latin typeface="Montserrat"/>
              </a:rPr>
              <a:t>NUESTROS </a:t>
            </a:r>
            <a:r>
              <a:rPr lang="en-US" sz="3200" b="1" dirty="0">
                <a:solidFill>
                  <a:schemeClr val="accent1"/>
                </a:solidFill>
                <a:latin typeface="Montserrat"/>
              </a:rPr>
              <a:t>CLIENTES</a:t>
            </a:r>
          </a:p>
        </p:txBody>
      </p:sp>
      <p:sp>
        <p:nvSpPr>
          <p:cNvPr id="7" name="Slide Number Placeholder 6"/>
          <p:cNvSpPr>
            <a:spLocks noGrp="1"/>
          </p:cNvSpPr>
          <p:nvPr>
            <p:ph type="sldNum" sz="quarter" idx="12"/>
          </p:nvPr>
        </p:nvSpPr>
        <p:spPr/>
        <p:txBody>
          <a:bodyPr/>
          <a:lstStyle/>
          <a:p>
            <a:fld id="{A515504B-2909-4168-B74A-820C43482403}" type="slidenum">
              <a:rPr lang="en-US" smtClean="0"/>
              <a:t>12</a:t>
            </a:fld>
            <a:endParaRPr lang="en-US"/>
          </a:p>
        </p:txBody>
      </p:sp>
      <p:pic>
        <p:nvPicPr>
          <p:cNvPr id="22" name="Imagen 21">
            <a:extLst>
              <a:ext uri="{FF2B5EF4-FFF2-40B4-BE49-F238E27FC236}">
                <a16:creationId xmlns:a16="http://schemas.microsoft.com/office/drawing/2014/main" id="{37E1930C-E523-44A8-85E4-B95C43541330}"/>
              </a:ext>
            </a:extLst>
          </p:cNvPr>
          <p:cNvPicPr>
            <a:picLocks noChangeAspect="1"/>
          </p:cNvPicPr>
          <p:nvPr/>
        </p:nvPicPr>
        <p:blipFill>
          <a:blip r:embed="rId3"/>
          <a:stretch>
            <a:fillRect/>
          </a:stretch>
        </p:blipFill>
        <p:spPr>
          <a:xfrm>
            <a:off x="3860466" y="1410285"/>
            <a:ext cx="1584176" cy="1276798"/>
          </a:xfrm>
          <a:prstGeom prst="rect">
            <a:avLst/>
          </a:prstGeom>
        </p:spPr>
      </p:pic>
      <p:pic>
        <p:nvPicPr>
          <p:cNvPr id="30" name="Marcador de posición de imagen 29">
            <a:extLst>
              <a:ext uri="{FF2B5EF4-FFF2-40B4-BE49-F238E27FC236}">
                <a16:creationId xmlns:a16="http://schemas.microsoft.com/office/drawing/2014/main" id="{EB996734-7C01-4C66-9A2A-215D6E5D2F6F}"/>
              </a:ext>
            </a:extLst>
          </p:cNvPr>
          <p:cNvPicPr>
            <a:picLocks noGrp="1" noChangeAspect="1"/>
          </p:cNvPicPr>
          <p:nvPr>
            <p:ph type="pic" sz="quarter" idx="30"/>
          </p:nvPr>
        </p:nvPicPr>
        <p:blipFill>
          <a:blip r:embed="rId4"/>
          <a:srcRect l="7589" r="7589"/>
          <a:stretch>
            <a:fillRect/>
          </a:stretch>
        </p:blipFill>
        <p:spPr>
          <a:xfrm>
            <a:off x="9677400" y="1255713"/>
            <a:ext cx="1627188" cy="1627187"/>
          </a:xfrm>
          <a:prstGeom prst="rect">
            <a:avLst/>
          </a:prstGeom>
        </p:spPr>
      </p:pic>
      <p:pic>
        <p:nvPicPr>
          <p:cNvPr id="32" name="Imagen 31">
            <a:extLst>
              <a:ext uri="{FF2B5EF4-FFF2-40B4-BE49-F238E27FC236}">
                <a16:creationId xmlns:a16="http://schemas.microsoft.com/office/drawing/2014/main" id="{5EA245E5-5304-48F5-9A6A-9F205D6A2DAE}"/>
              </a:ext>
            </a:extLst>
          </p:cNvPr>
          <p:cNvPicPr>
            <a:picLocks noChangeAspect="1"/>
          </p:cNvPicPr>
          <p:nvPr/>
        </p:nvPicPr>
        <p:blipFill>
          <a:blip r:embed="rId5"/>
          <a:stretch>
            <a:fillRect/>
          </a:stretch>
        </p:blipFill>
        <p:spPr>
          <a:xfrm>
            <a:off x="6702682" y="1288881"/>
            <a:ext cx="1716678" cy="1411057"/>
          </a:xfrm>
          <a:prstGeom prst="rect">
            <a:avLst/>
          </a:prstGeom>
        </p:spPr>
      </p:pic>
      <p:pic>
        <p:nvPicPr>
          <p:cNvPr id="34" name="Imagen 33">
            <a:extLst>
              <a:ext uri="{FF2B5EF4-FFF2-40B4-BE49-F238E27FC236}">
                <a16:creationId xmlns:a16="http://schemas.microsoft.com/office/drawing/2014/main" id="{6428F4A4-38AA-4C0F-B19C-CC0441E4E395}"/>
              </a:ext>
            </a:extLst>
          </p:cNvPr>
          <p:cNvPicPr>
            <a:picLocks noChangeAspect="1"/>
          </p:cNvPicPr>
          <p:nvPr/>
        </p:nvPicPr>
        <p:blipFill>
          <a:blip r:embed="rId6"/>
          <a:stretch>
            <a:fillRect/>
          </a:stretch>
        </p:blipFill>
        <p:spPr>
          <a:xfrm>
            <a:off x="885748" y="1255269"/>
            <a:ext cx="1716678" cy="1627632"/>
          </a:xfrm>
          <a:prstGeom prst="rect">
            <a:avLst/>
          </a:prstGeom>
        </p:spPr>
      </p:pic>
      <p:pic>
        <p:nvPicPr>
          <p:cNvPr id="35" name="Imagen 34">
            <a:extLst>
              <a:ext uri="{FF2B5EF4-FFF2-40B4-BE49-F238E27FC236}">
                <a16:creationId xmlns:a16="http://schemas.microsoft.com/office/drawing/2014/main" id="{CF8B8305-C09E-4EE6-8F46-9AD2AA02B9DC}"/>
              </a:ext>
            </a:extLst>
          </p:cNvPr>
          <p:cNvPicPr>
            <a:picLocks noChangeAspect="1"/>
          </p:cNvPicPr>
          <p:nvPr/>
        </p:nvPicPr>
        <p:blipFill>
          <a:blip r:embed="rId7"/>
          <a:stretch>
            <a:fillRect/>
          </a:stretch>
        </p:blipFill>
        <p:spPr>
          <a:xfrm>
            <a:off x="885748" y="3938232"/>
            <a:ext cx="1663255" cy="1005689"/>
          </a:xfrm>
          <a:prstGeom prst="rect">
            <a:avLst/>
          </a:prstGeom>
        </p:spPr>
      </p:pic>
      <p:pic>
        <p:nvPicPr>
          <p:cNvPr id="36" name="Imagen 35">
            <a:extLst>
              <a:ext uri="{FF2B5EF4-FFF2-40B4-BE49-F238E27FC236}">
                <a16:creationId xmlns:a16="http://schemas.microsoft.com/office/drawing/2014/main" id="{BC8E0881-7B95-49BC-B71D-F81C7865E7A6}"/>
              </a:ext>
            </a:extLst>
          </p:cNvPr>
          <p:cNvPicPr>
            <a:picLocks noChangeAspect="1"/>
          </p:cNvPicPr>
          <p:nvPr/>
        </p:nvPicPr>
        <p:blipFill>
          <a:blip r:embed="rId8"/>
          <a:stretch>
            <a:fillRect/>
          </a:stretch>
        </p:blipFill>
        <p:spPr>
          <a:xfrm>
            <a:off x="3905608" y="3831162"/>
            <a:ext cx="1539034" cy="1219827"/>
          </a:xfrm>
          <a:prstGeom prst="rect">
            <a:avLst/>
          </a:prstGeom>
        </p:spPr>
      </p:pic>
      <p:pic>
        <p:nvPicPr>
          <p:cNvPr id="38" name="Imagen 37">
            <a:extLst>
              <a:ext uri="{FF2B5EF4-FFF2-40B4-BE49-F238E27FC236}">
                <a16:creationId xmlns:a16="http://schemas.microsoft.com/office/drawing/2014/main" id="{91AA9DEA-FE5E-4B50-ABCC-FB9B51B904D6}"/>
              </a:ext>
            </a:extLst>
          </p:cNvPr>
          <p:cNvPicPr>
            <a:picLocks noChangeAspect="1"/>
          </p:cNvPicPr>
          <p:nvPr/>
        </p:nvPicPr>
        <p:blipFill>
          <a:blip r:embed="rId9"/>
          <a:stretch>
            <a:fillRect/>
          </a:stretch>
        </p:blipFill>
        <p:spPr>
          <a:xfrm>
            <a:off x="6702682" y="3695492"/>
            <a:ext cx="1885886" cy="1491166"/>
          </a:xfrm>
          <a:prstGeom prst="rect">
            <a:avLst/>
          </a:prstGeom>
        </p:spPr>
      </p:pic>
      <p:pic>
        <p:nvPicPr>
          <p:cNvPr id="39" name="Imagen 38">
            <a:extLst>
              <a:ext uri="{FF2B5EF4-FFF2-40B4-BE49-F238E27FC236}">
                <a16:creationId xmlns:a16="http://schemas.microsoft.com/office/drawing/2014/main" id="{18CE4777-2828-40AE-815D-3708D86BB004}"/>
              </a:ext>
            </a:extLst>
          </p:cNvPr>
          <p:cNvPicPr>
            <a:picLocks noChangeAspect="1"/>
          </p:cNvPicPr>
          <p:nvPr/>
        </p:nvPicPr>
        <p:blipFill>
          <a:blip r:embed="rId10"/>
          <a:stretch>
            <a:fillRect/>
          </a:stretch>
        </p:blipFill>
        <p:spPr>
          <a:xfrm>
            <a:off x="9677400" y="3649470"/>
            <a:ext cx="1676400" cy="1627187"/>
          </a:xfrm>
          <a:prstGeom prst="rect">
            <a:avLst/>
          </a:prstGeom>
        </p:spPr>
      </p:pic>
      <p:pic>
        <p:nvPicPr>
          <p:cNvPr id="40" name="Imagen 39">
            <a:extLst>
              <a:ext uri="{FF2B5EF4-FFF2-40B4-BE49-F238E27FC236}">
                <a16:creationId xmlns:a16="http://schemas.microsoft.com/office/drawing/2014/main" id="{258602B7-7279-4B07-8D88-909731B5F59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759207" y="5934139"/>
            <a:ext cx="1463573" cy="420941"/>
          </a:xfrm>
          <a:prstGeom prst="rect">
            <a:avLst/>
          </a:prstGeom>
        </p:spPr>
      </p:pic>
    </p:spTree>
    <p:extLst>
      <p:ext uri="{BB962C8B-B14F-4D97-AF65-F5344CB8AC3E}">
        <p14:creationId xmlns:p14="http://schemas.microsoft.com/office/powerpoint/2010/main" val="2600928261"/>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Montserrat"/>
              </a:rPr>
              <a:t>NUESTROS  </a:t>
            </a:r>
            <a:r>
              <a:rPr lang="en-US" sz="3200" b="1" dirty="0" err="1">
                <a:solidFill>
                  <a:schemeClr val="accent1"/>
                </a:solidFill>
                <a:latin typeface="Montserrat"/>
              </a:rPr>
              <a:t>servicIOS</a:t>
            </a:r>
            <a:endParaRPr lang="en-US" sz="3200" b="1" dirty="0">
              <a:solidFill>
                <a:schemeClr val="accent1"/>
              </a:solidFill>
              <a:latin typeface="Montserrat"/>
            </a:endParaRPr>
          </a:p>
        </p:txBody>
      </p:sp>
      <p:sp>
        <p:nvSpPr>
          <p:cNvPr id="4" name="Slide Number Placeholder 3"/>
          <p:cNvSpPr>
            <a:spLocks noGrp="1"/>
          </p:cNvSpPr>
          <p:nvPr>
            <p:ph type="sldNum" sz="quarter" idx="12"/>
          </p:nvPr>
        </p:nvSpPr>
        <p:spPr/>
        <p:txBody>
          <a:bodyPr/>
          <a:lstStyle/>
          <a:p>
            <a:fld id="{A515504B-2909-4168-B74A-820C43482403}" type="slidenum">
              <a:rPr lang="en-US" smtClean="0"/>
              <a:t>13</a:t>
            </a:fld>
            <a:endParaRPr lang="en-US" dirty="0"/>
          </a:p>
        </p:txBody>
      </p:sp>
      <p:grpSp>
        <p:nvGrpSpPr>
          <p:cNvPr id="24" name="Grupo 23">
            <a:extLst>
              <a:ext uri="{FF2B5EF4-FFF2-40B4-BE49-F238E27FC236}">
                <a16:creationId xmlns:a16="http://schemas.microsoft.com/office/drawing/2014/main" id="{BB7A998A-0CAA-401F-B6F5-74BC8C8564F8}"/>
              </a:ext>
            </a:extLst>
          </p:cNvPr>
          <p:cNvGrpSpPr/>
          <p:nvPr/>
        </p:nvGrpSpPr>
        <p:grpSpPr>
          <a:xfrm>
            <a:off x="1702191" y="1825385"/>
            <a:ext cx="8330330" cy="3854853"/>
            <a:chOff x="1702191" y="1825385"/>
            <a:chExt cx="6470789" cy="3854853"/>
          </a:xfrm>
        </p:grpSpPr>
        <p:pic>
          <p:nvPicPr>
            <p:cNvPr id="28" name="Imagen 27">
              <a:extLst>
                <a:ext uri="{FF2B5EF4-FFF2-40B4-BE49-F238E27FC236}">
                  <a16:creationId xmlns:a16="http://schemas.microsoft.com/office/drawing/2014/main" id="{FF6BF6AD-4520-4B64-B9BA-5678FC015B96}"/>
                </a:ext>
              </a:extLst>
            </p:cNvPr>
            <p:cNvPicPr>
              <a:picLocks noChangeAspect="1"/>
            </p:cNvPicPr>
            <p:nvPr/>
          </p:nvPicPr>
          <p:blipFill>
            <a:blip r:embed="rId2"/>
            <a:stretch>
              <a:fillRect/>
            </a:stretch>
          </p:blipFill>
          <p:spPr>
            <a:xfrm>
              <a:off x="1786337" y="1916833"/>
              <a:ext cx="1375062" cy="1367748"/>
            </a:xfrm>
            <a:prstGeom prst="rect">
              <a:avLst/>
            </a:prstGeom>
          </p:spPr>
        </p:pic>
        <p:pic>
          <p:nvPicPr>
            <p:cNvPr id="34" name="Imagen 33">
              <a:extLst>
                <a:ext uri="{FF2B5EF4-FFF2-40B4-BE49-F238E27FC236}">
                  <a16:creationId xmlns:a16="http://schemas.microsoft.com/office/drawing/2014/main" id="{67476BA4-07C0-4189-A138-4D6260D2A784}"/>
                </a:ext>
              </a:extLst>
            </p:cNvPr>
            <p:cNvPicPr>
              <a:picLocks noChangeAspect="1"/>
            </p:cNvPicPr>
            <p:nvPr/>
          </p:nvPicPr>
          <p:blipFill>
            <a:blip r:embed="rId3"/>
            <a:stretch>
              <a:fillRect/>
            </a:stretch>
          </p:blipFill>
          <p:spPr>
            <a:xfrm>
              <a:off x="3707904" y="1825385"/>
              <a:ext cx="2013117" cy="1550644"/>
            </a:xfrm>
            <a:prstGeom prst="rect">
              <a:avLst/>
            </a:prstGeom>
          </p:spPr>
        </p:pic>
        <p:pic>
          <p:nvPicPr>
            <p:cNvPr id="35" name="Imagen 34">
              <a:extLst>
                <a:ext uri="{FF2B5EF4-FFF2-40B4-BE49-F238E27FC236}">
                  <a16:creationId xmlns:a16="http://schemas.microsoft.com/office/drawing/2014/main" id="{880AA624-CB58-47A7-88A8-6F90B38D33A1}"/>
                </a:ext>
              </a:extLst>
            </p:cNvPr>
            <p:cNvPicPr>
              <a:picLocks noChangeAspect="1"/>
            </p:cNvPicPr>
            <p:nvPr/>
          </p:nvPicPr>
          <p:blipFill>
            <a:blip r:embed="rId4"/>
            <a:stretch>
              <a:fillRect/>
            </a:stretch>
          </p:blipFill>
          <p:spPr>
            <a:xfrm>
              <a:off x="6267526" y="1901803"/>
              <a:ext cx="1832179" cy="1411273"/>
            </a:xfrm>
            <a:prstGeom prst="rect">
              <a:avLst/>
            </a:prstGeom>
          </p:spPr>
        </p:pic>
        <p:pic>
          <p:nvPicPr>
            <p:cNvPr id="36" name="Imagen 35">
              <a:extLst>
                <a:ext uri="{FF2B5EF4-FFF2-40B4-BE49-F238E27FC236}">
                  <a16:creationId xmlns:a16="http://schemas.microsoft.com/office/drawing/2014/main" id="{DCC15365-815B-4839-8756-7D35511F84AC}"/>
                </a:ext>
              </a:extLst>
            </p:cNvPr>
            <p:cNvPicPr>
              <a:picLocks noChangeAspect="1"/>
            </p:cNvPicPr>
            <p:nvPr/>
          </p:nvPicPr>
          <p:blipFill>
            <a:blip r:embed="rId5"/>
            <a:stretch>
              <a:fillRect/>
            </a:stretch>
          </p:blipFill>
          <p:spPr>
            <a:xfrm>
              <a:off x="6283369" y="4289204"/>
              <a:ext cx="1889611" cy="1266662"/>
            </a:xfrm>
            <a:prstGeom prst="rect">
              <a:avLst/>
            </a:prstGeom>
          </p:spPr>
        </p:pic>
        <p:pic>
          <p:nvPicPr>
            <p:cNvPr id="37" name="Imagen 36">
              <a:extLst>
                <a:ext uri="{FF2B5EF4-FFF2-40B4-BE49-F238E27FC236}">
                  <a16:creationId xmlns:a16="http://schemas.microsoft.com/office/drawing/2014/main" id="{3DADE108-C302-4DA7-8DB5-572A67A478C7}"/>
                </a:ext>
              </a:extLst>
            </p:cNvPr>
            <p:cNvPicPr>
              <a:picLocks noChangeAspect="1"/>
            </p:cNvPicPr>
            <p:nvPr/>
          </p:nvPicPr>
          <p:blipFill>
            <a:blip r:embed="rId6"/>
            <a:stretch>
              <a:fillRect/>
            </a:stretch>
          </p:blipFill>
          <p:spPr>
            <a:xfrm>
              <a:off x="4025216" y="4164831"/>
              <a:ext cx="1482888" cy="1515407"/>
            </a:xfrm>
            <a:prstGeom prst="rect">
              <a:avLst/>
            </a:prstGeom>
          </p:spPr>
        </p:pic>
        <p:pic>
          <p:nvPicPr>
            <p:cNvPr id="38" name="Imagen 37">
              <a:extLst>
                <a:ext uri="{FF2B5EF4-FFF2-40B4-BE49-F238E27FC236}">
                  <a16:creationId xmlns:a16="http://schemas.microsoft.com/office/drawing/2014/main" id="{F777E704-693C-4E3E-8538-8565F6ED8F47}"/>
                </a:ext>
              </a:extLst>
            </p:cNvPr>
            <p:cNvPicPr>
              <a:picLocks noChangeAspect="1"/>
            </p:cNvPicPr>
            <p:nvPr/>
          </p:nvPicPr>
          <p:blipFill>
            <a:blip r:embed="rId7"/>
            <a:stretch>
              <a:fillRect/>
            </a:stretch>
          </p:blipFill>
          <p:spPr>
            <a:xfrm>
              <a:off x="1702191" y="4135297"/>
              <a:ext cx="2005713" cy="1544941"/>
            </a:xfrm>
            <a:prstGeom prst="rect">
              <a:avLst/>
            </a:prstGeom>
          </p:spPr>
        </p:pic>
      </p:grpSp>
      <p:pic>
        <p:nvPicPr>
          <p:cNvPr id="39" name="Imagen 38">
            <a:extLst>
              <a:ext uri="{FF2B5EF4-FFF2-40B4-BE49-F238E27FC236}">
                <a16:creationId xmlns:a16="http://schemas.microsoft.com/office/drawing/2014/main" id="{48591FD2-C2D6-4C5A-ADBE-D4A8C0B1813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46845" y="5934139"/>
            <a:ext cx="1463573" cy="420941"/>
          </a:xfrm>
          <a:prstGeom prst="rect">
            <a:avLst/>
          </a:prstGeom>
        </p:spPr>
      </p:pic>
    </p:spTree>
    <p:extLst>
      <p:ext uri="{BB962C8B-B14F-4D97-AF65-F5344CB8AC3E}">
        <p14:creationId xmlns:p14="http://schemas.microsoft.com/office/powerpoint/2010/main" val="2386776466"/>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12144" y="3948639"/>
            <a:ext cx="12192000" cy="206039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3"/>
          </a:p>
        </p:txBody>
      </p:sp>
      <p:sp>
        <p:nvSpPr>
          <p:cNvPr id="4" name="Title 3"/>
          <p:cNvSpPr txBox="1">
            <a:spLocks/>
          </p:cNvSpPr>
          <p:nvPr/>
        </p:nvSpPr>
        <p:spPr>
          <a:xfrm>
            <a:off x="1514094" y="4430193"/>
            <a:ext cx="9163813" cy="548641"/>
          </a:xfrm>
          <a:prstGeom prst="rect">
            <a:avLst/>
          </a:prstGeom>
        </p:spPr>
        <p:txBody>
          <a:bodyPr>
            <a:noAutofit/>
          </a:bodyPr>
          <a:lstStyle>
            <a:lvl1pPr algn="l" defTabSz="914400" rtl="0" eaLnBrk="1" latinLnBrk="0" hangingPunct="1">
              <a:lnSpc>
                <a:spcPct val="90000"/>
              </a:lnSpc>
              <a:spcBef>
                <a:spcPct val="0"/>
              </a:spcBef>
              <a:buNone/>
              <a:defRPr sz="3000" kern="1200" cap="all" baseline="0">
                <a:solidFill>
                  <a:schemeClr val="accent1"/>
                </a:solidFill>
                <a:latin typeface="+mj-lt"/>
                <a:ea typeface="+mj-ea"/>
                <a:cs typeface="+mj-cs"/>
              </a:defRPr>
            </a:lvl1pPr>
          </a:lstStyle>
          <a:p>
            <a:pPr algn="ctr"/>
            <a:r>
              <a:rPr lang="en-US" dirty="0" err="1">
                <a:solidFill>
                  <a:schemeClr val="bg1"/>
                </a:solidFill>
              </a:rPr>
              <a:t>Equipo</a:t>
            </a:r>
            <a:r>
              <a:rPr lang="en-US" dirty="0">
                <a:solidFill>
                  <a:schemeClr val="bg1"/>
                </a:solidFill>
              </a:rPr>
              <a:t> de </a:t>
            </a:r>
            <a:r>
              <a:rPr lang="en-US" dirty="0" err="1">
                <a:solidFill>
                  <a:schemeClr val="bg1"/>
                </a:solidFill>
              </a:rPr>
              <a:t>trabajo</a:t>
            </a:r>
            <a:r>
              <a:rPr lang="en-US" dirty="0">
                <a:solidFill>
                  <a:schemeClr val="bg1"/>
                </a:solidFill>
              </a:rPr>
              <a:t> </a:t>
            </a:r>
          </a:p>
        </p:txBody>
      </p:sp>
    </p:spTree>
    <p:extLst>
      <p:ext uri="{BB962C8B-B14F-4D97-AF65-F5344CB8AC3E}">
        <p14:creationId xmlns:p14="http://schemas.microsoft.com/office/powerpoint/2010/main" val="3876197588"/>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sz="3200" b="1" dirty="0">
                <a:latin typeface="Montserrat"/>
              </a:rPr>
              <a:t>EQUIPO DE </a:t>
            </a:r>
            <a:r>
              <a:rPr lang="en-US" sz="3200" b="1" dirty="0">
                <a:solidFill>
                  <a:schemeClr val="accent1"/>
                </a:solidFill>
                <a:latin typeface="Montserrat"/>
              </a:rPr>
              <a:t>PROYECTO</a:t>
            </a:r>
          </a:p>
        </p:txBody>
      </p:sp>
      <p:sp>
        <p:nvSpPr>
          <p:cNvPr id="4" name="Slide Number Placeholder 3"/>
          <p:cNvSpPr>
            <a:spLocks noGrp="1"/>
          </p:cNvSpPr>
          <p:nvPr>
            <p:ph type="sldNum" sz="quarter" idx="12"/>
          </p:nvPr>
        </p:nvSpPr>
        <p:spPr/>
        <p:txBody>
          <a:bodyPr/>
          <a:lstStyle/>
          <a:p>
            <a:fld id="{A515504B-2909-4168-B74A-820C43482403}" type="slidenum">
              <a:rPr lang="en-US" smtClean="0"/>
              <a:t>15</a:t>
            </a:fld>
            <a:endParaRPr lang="en-US"/>
          </a:p>
        </p:txBody>
      </p:sp>
      <p:sp>
        <p:nvSpPr>
          <p:cNvPr id="8" name="Content Placeholder 7"/>
          <p:cNvSpPr>
            <a:spLocks noGrp="1"/>
          </p:cNvSpPr>
          <p:nvPr>
            <p:ph sz="quarter" idx="14"/>
          </p:nvPr>
        </p:nvSpPr>
        <p:spPr/>
        <p:txBody>
          <a:bodyPr/>
          <a:lstStyle/>
          <a:p>
            <a:r>
              <a:rPr lang="en-US" b="1" dirty="0" err="1">
                <a:solidFill>
                  <a:schemeClr val="accent1"/>
                </a:solidFill>
              </a:rPr>
              <a:t>Coord</a:t>
            </a:r>
            <a:r>
              <a:rPr lang="en-US" b="1" dirty="0" err="1"/>
              <a:t>inador</a:t>
            </a:r>
            <a:r>
              <a:rPr lang="en-US" b="1" dirty="0"/>
              <a:t> </a:t>
            </a:r>
            <a:endParaRPr lang="en-US" b="1" dirty="0">
              <a:solidFill>
                <a:schemeClr val="accent1"/>
              </a:solidFill>
            </a:endParaRPr>
          </a:p>
        </p:txBody>
      </p:sp>
      <p:sp>
        <p:nvSpPr>
          <p:cNvPr id="13" name="Content Placeholder 12"/>
          <p:cNvSpPr>
            <a:spLocks noGrp="1"/>
          </p:cNvSpPr>
          <p:nvPr>
            <p:ph sz="quarter" idx="18"/>
          </p:nvPr>
        </p:nvSpPr>
        <p:spPr/>
        <p:txBody>
          <a:bodyPr/>
          <a:lstStyle/>
          <a:p>
            <a:r>
              <a:rPr lang="en-US" dirty="0">
                <a:solidFill>
                  <a:schemeClr val="accent1"/>
                </a:solidFill>
              </a:rPr>
              <a:t>PROFE</a:t>
            </a:r>
            <a:r>
              <a:rPr lang="en-US" dirty="0"/>
              <a:t>SIONAL  1</a:t>
            </a:r>
            <a:endParaRPr lang="en-US" dirty="0">
              <a:solidFill>
                <a:schemeClr val="accent1"/>
              </a:solidFill>
            </a:endParaRPr>
          </a:p>
        </p:txBody>
      </p:sp>
      <p:sp>
        <p:nvSpPr>
          <p:cNvPr id="17" name="Content Placeholder 16"/>
          <p:cNvSpPr>
            <a:spLocks noGrp="1"/>
          </p:cNvSpPr>
          <p:nvPr>
            <p:ph sz="quarter" idx="22"/>
          </p:nvPr>
        </p:nvSpPr>
        <p:spPr/>
        <p:txBody>
          <a:bodyPr/>
          <a:lstStyle/>
          <a:p>
            <a:r>
              <a:rPr lang="en-US" dirty="0"/>
              <a:t>PROFESIONAL   2 </a:t>
            </a:r>
            <a:endParaRPr lang="en-US" dirty="0">
              <a:solidFill>
                <a:schemeClr val="accent1"/>
              </a:solidFill>
            </a:endParaRPr>
          </a:p>
        </p:txBody>
      </p:sp>
      <p:sp>
        <p:nvSpPr>
          <p:cNvPr id="19" name="Text Placeholder 18"/>
          <p:cNvSpPr>
            <a:spLocks noGrp="1"/>
          </p:cNvSpPr>
          <p:nvPr>
            <p:ph type="body" sz="quarter" idx="24"/>
          </p:nvPr>
        </p:nvSpPr>
        <p:spPr>
          <a:xfrm>
            <a:off x="6399417" y="4157932"/>
            <a:ext cx="2597315" cy="1351534"/>
          </a:xfrm>
        </p:spPr>
        <p:txBody>
          <a:bodyPr>
            <a:noAutofit/>
          </a:bodyPr>
          <a:lstStyle/>
          <a:p>
            <a:r>
              <a:rPr lang="es-CO" sz="1000" b="1" dirty="0"/>
              <a:t>Ingeniera Industrial, Especialista en Gestión y Control de la Calidad. Auditor Líder ISO 9001:2015, NTC GP 1000:2009 y NTC 5555:2007. Experiencia en auditorías en el Instituto Colombiano de Normas Técnicas y Certificación - ICONTEC.</a:t>
            </a:r>
          </a:p>
          <a:p>
            <a:endParaRPr lang="en-US" dirty="0"/>
          </a:p>
        </p:txBody>
      </p:sp>
      <p:sp>
        <p:nvSpPr>
          <p:cNvPr id="21" name="Content Placeholder 20"/>
          <p:cNvSpPr>
            <a:spLocks noGrp="1"/>
          </p:cNvSpPr>
          <p:nvPr>
            <p:ph sz="quarter" idx="26"/>
          </p:nvPr>
        </p:nvSpPr>
        <p:spPr/>
        <p:txBody>
          <a:bodyPr/>
          <a:lstStyle/>
          <a:p>
            <a:r>
              <a:rPr lang="en-US" dirty="0"/>
              <a:t>PROFESIONAL 3 </a:t>
            </a:r>
            <a:endParaRPr lang="en-US" dirty="0">
              <a:solidFill>
                <a:schemeClr val="accent1"/>
              </a:solidFill>
            </a:endParaRPr>
          </a:p>
        </p:txBody>
      </p:sp>
      <p:sp>
        <p:nvSpPr>
          <p:cNvPr id="23" name="Text Placeholder 22"/>
          <p:cNvSpPr>
            <a:spLocks noGrp="1"/>
          </p:cNvSpPr>
          <p:nvPr>
            <p:ph type="body" sz="quarter" idx="28"/>
          </p:nvPr>
        </p:nvSpPr>
        <p:spPr>
          <a:xfrm>
            <a:off x="9261092" y="4157932"/>
            <a:ext cx="2459736" cy="1014984"/>
          </a:xfrm>
        </p:spPr>
        <p:txBody>
          <a:bodyPr>
            <a:noAutofit/>
          </a:bodyPr>
          <a:lstStyle/>
          <a:p>
            <a:r>
              <a:rPr lang="es-CO" sz="1000" b="1" dirty="0">
                <a:solidFill>
                  <a:schemeClr val="tx1"/>
                </a:solidFill>
                <a:latin typeface="Montserrat Medium" panose="00000600000000000000" pitchFamily="50" charset="0"/>
              </a:rPr>
              <a:t>Ingeniera de Producción. Auditor Líder ISO 9001:2015. Experiencia en consultorías, asesorías y docencia en entidades como el Instituto Colombiano de Normas Técnicas y Certificación - ICONTEC, Secretaría Distrital de Gobierno, Universidad Cooperativa de Colombia, Universidad Distrital Francisco José de Caldas y METRON QUALITY CONSULTING LTDA.</a:t>
            </a:r>
            <a:endParaRPr lang="es-CO" sz="1000" b="1" dirty="0">
              <a:solidFill>
                <a:schemeClr val="tx1"/>
              </a:solidFill>
              <a:latin typeface="Montserrat Medium" panose="00000600000000000000" pitchFamily="50" charset="0"/>
              <a:ea typeface="Calibri" panose="020F0502020204030204" pitchFamily="34" charset="0"/>
              <a:cs typeface="Times New Roman" panose="02020603050405020304" pitchFamily="18" charset="0"/>
            </a:endParaRPr>
          </a:p>
          <a:p>
            <a:endParaRPr lang="en-US" dirty="0"/>
          </a:p>
        </p:txBody>
      </p:sp>
      <p:sp>
        <p:nvSpPr>
          <p:cNvPr id="6" name="Rectángulo 5">
            <a:extLst>
              <a:ext uri="{FF2B5EF4-FFF2-40B4-BE49-F238E27FC236}">
                <a16:creationId xmlns:a16="http://schemas.microsoft.com/office/drawing/2014/main" id="{03E5C518-9558-4892-AD6C-0E8C8908C50E}"/>
              </a:ext>
            </a:extLst>
          </p:cNvPr>
          <p:cNvSpPr/>
          <p:nvPr/>
        </p:nvSpPr>
        <p:spPr>
          <a:xfrm>
            <a:off x="1054026" y="1953876"/>
            <a:ext cx="1293046" cy="968278"/>
          </a:xfrm>
          <a:prstGeom prst="rect">
            <a:avLst/>
          </a:prstGeom>
        </p:spPr>
        <p:txBody>
          <a:bodyPr wrap="none">
            <a:spAutoFit/>
          </a:bodyPr>
          <a:lstStyle/>
          <a:p>
            <a:pPr algn="ctr">
              <a:lnSpc>
                <a:spcPct val="107000"/>
              </a:lnSpc>
              <a:spcAft>
                <a:spcPts val="0"/>
              </a:spcAft>
            </a:pPr>
            <a:r>
              <a:rPr lang="es-CO" dirty="0">
                <a:solidFill>
                  <a:schemeClr val="accent1">
                    <a:lumMod val="75000"/>
                  </a:schemeClr>
                </a:solidFill>
                <a:latin typeface="Montserrat Black" panose="00000A00000000000000" pitchFamily="50" charset="0"/>
              </a:rPr>
              <a:t>ERIKA </a:t>
            </a:r>
          </a:p>
          <a:p>
            <a:pPr algn="ctr">
              <a:lnSpc>
                <a:spcPct val="107000"/>
              </a:lnSpc>
              <a:spcAft>
                <a:spcPts val="0"/>
              </a:spcAft>
            </a:pPr>
            <a:r>
              <a:rPr lang="es-CO" dirty="0">
                <a:solidFill>
                  <a:schemeClr val="accent1">
                    <a:lumMod val="75000"/>
                  </a:schemeClr>
                </a:solidFill>
                <a:latin typeface="Montserrat Black" panose="00000A00000000000000" pitchFamily="50" charset="0"/>
              </a:rPr>
              <a:t>VILLARREAL</a:t>
            </a:r>
          </a:p>
          <a:p>
            <a:pPr algn="ctr">
              <a:lnSpc>
                <a:spcPct val="107000"/>
              </a:lnSpc>
              <a:spcAft>
                <a:spcPts val="0"/>
              </a:spcAft>
            </a:pPr>
            <a:r>
              <a:rPr lang="es-CO" dirty="0">
                <a:solidFill>
                  <a:schemeClr val="accent1">
                    <a:lumMod val="75000"/>
                  </a:schemeClr>
                </a:solidFill>
                <a:latin typeface="Montserrat Black" panose="00000A00000000000000" pitchFamily="50" charset="0"/>
              </a:rPr>
              <a:t> ROJAS</a:t>
            </a:r>
            <a:endParaRPr lang="es-CO" dirty="0">
              <a:solidFill>
                <a:schemeClr val="accent1">
                  <a:lumMod val="75000"/>
                </a:schemeClr>
              </a:solidFill>
              <a:latin typeface="Montserrat Black" panose="00000A00000000000000" pitchFamily="50" charset="0"/>
              <a:ea typeface="Calibri" panose="020F0502020204030204" pitchFamily="34" charset="0"/>
              <a:cs typeface="Times New Roman" panose="02020603050405020304" pitchFamily="18" charset="0"/>
            </a:endParaRPr>
          </a:p>
        </p:txBody>
      </p:sp>
      <p:sp>
        <p:nvSpPr>
          <p:cNvPr id="20" name="Marcador de texto 19">
            <a:extLst>
              <a:ext uri="{FF2B5EF4-FFF2-40B4-BE49-F238E27FC236}">
                <a16:creationId xmlns:a16="http://schemas.microsoft.com/office/drawing/2014/main" id="{26EC586C-5677-4EE3-8208-1DC62630FCE1}"/>
              </a:ext>
            </a:extLst>
          </p:cNvPr>
          <p:cNvSpPr>
            <a:spLocks noGrp="1"/>
          </p:cNvSpPr>
          <p:nvPr>
            <p:ph type="body" sz="quarter" idx="16"/>
          </p:nvPr>
        </p:nvSpPr>
        <p:spPr>
          <a:xfrm>
            <a:off x="470680" y="4157932"/>
            <a:ext cx="2695213" cy="1509623"/>
          </a:xfrm>
        </p:spPr>
        <p:txBody>
          <a:bodyPr>
            <a:normAutofit fontScale="85000" lnSpcReduction="20000"/>
          </a:bodyPr>
          <a:lstStyle/>
          <a:p>
            <a:r>
              <a:rPr lang="es-CO" b="1" dirty="0"/>
              <a:t>Ingeniera Industrial, Magister en Administración, Auditor Interno ISO 9001:2008, ISO 14001:2014 y OHSAS 18001:2007 y Auditor Líder ISO 9001:2015. Experiencia en asesorías, capacitación y auditorías en Sistemas de Gestión de Calidad bajo las normas  ISO 9001, NTC GP 1000, MECI, ISO 14001, OHSAS 18001 y Modelo Integrado de Planeación y Gestión en entidades como las Fuerzas Militares de Colombia, Secretaría Distrital de Hacienda y Escuela Superior de Administración Pública - ESAP.</a:t>
            </a:r>
          </a:p>
          <a:p>
            <a:endParaRPr lang="es-CO" dirty="0"/>
          </a:p>
        </p:txBody>
      </p:sp>
      <p:sp>
        <p:nvSpPr>
          <p:cNvPr id="30" name="Rectángulo 29">
            <a:extLst>
              <a:ext uri="{FF2B5EF4-FFF2-40B4-BE49-F238E27FC236}">
                <a16:creationId xmlns:a16="http://schemas.microsoft.com/office/drawing/2014/main" id="{4E5EE744-865E-4CC2-9093-3C465584EEF9}"/>
              </a:ext>
            </a:extLst>
          </p:cNvPr>
          <p:cNvSpPr/>
          <p:nvPr/>
        </p:nvSpPr>
        <p:spPr>
          <a:xfrm>
            <a:off x="3977949" y="1832512"/>
            <a:ext cx="1305614" cy="968278"/>
          </a:xfrm>
          <a:prstGeom prst="rect">
            <a:avLst/>
          </a:prstGeom>
        </p:spPr>
        <p:txBody>
          <a:bodyPr wrap="none">
            <a:spAutoFit/>
          </a:bodyPr>
          <a:lstStyle/>
          <a:p>
            <a:pPr algn="ctr">
              <a:lnSpc>
                <a:spcPct val="107000"/>
              </a:lnSpc>
              <a:spcAft>
                <a:spcPts val="0"/>
              </a:spcAft>
            </a:pPr>
            <a:r>
              <a:rPr lang="es-CO" dirty="0">
                <a:solidFill>
                  <a:schemeClr val="accent1">
                    <a:lumMod val="75000"/>
                  </a:schemeClr>
                </a:solidFill>
                <a:latin typeface="Montserrat Black" panose="00000A00000000000000" pitchFamily="50" charset="0"/>
              </a:rPr>
              <a:t>EDUARDO</a:t>
            </a:r>
          </a:p>
          <a:p>
            <a:pPr algn="ctr">
              <a:lnSpc>
                <a:spcPct val="107000"/>
              </a:lnSpc>
              <a:spcAft>
                <a:spcPts val="0"/>
              </a:spcAft>
            </a:pPr>
            <a:r>
              <a:rPr lang="es-CO" dirty="0">
                <a:solidFill>
                  <a:schemeClr val="accent1">
                    <a:lumMod val="75000"/>
                  </a:schemeClr>
                </a:solidFill>
                <a:latin typeface="Montserrat Black" panose="00000A00000000000000" pitchFamily="50" charset="0"/>
              </a:rPr>
              <a:t> RONDEROS</a:t>
            </a:r>
          </a:p>
          <a:p>
            <a:pPr algn="ctr">
              <a:lnSpc>
                <a:spcPct val="107000"/>
              </a:lnSpc>
              <a:spcAft>
                <a:spcPts val="0"/>
              </a:spcAft>
            </a:pPr>
            <a:r>
              <a:rPr lang="es-CO" dirty="0">
                <a:solidFill>
                  <a:schemeClr val="accent1">
                    <a:lumMod val="75000"/>
                  </a:schemeClr>
                </a:solidFill>
                <a:latin typeface="Montserrat Black" panose="00000A00000000000000" pitchFamily="50" charset="0"/>
              </a:rPr>
              <a:t> BERMÚDEZ</a:t>
            </a:r>
            <a:endParaRPr lang="es-CO" dirty="0">
              <a:solidFill>
                <a:schemeClr val="accent1">
                  <a:lumMod val="75000"/>
                </a:schemeClr>
              </a:solidFill>
              <a:latin typeface="Montserrat Black" panose="00000A00000000000000" pitchFamily="50" charset="0"/>
              <a:ea typeface="Calibri" panose="020F0502020204030204" pitchFamily="34" charset="0"/>
              <a:cs typeface="Times New Roman" panose="02020603050405020304" pitchFamily="18" charset="0"/>
            </a:endParaRPr>
          </a:p>
        </p:txBody>
      </p:sp>
      <p:sp>
        <p:nvSpPr>
          <p:cNvPr id="34" name="Marcador de texto 33">
            <a:extLst>
              <a:ext uri="{FF2B5EF4-FFF2-40B4-BE49-F238E27FC236}">
                <a16:creationId xmlns:a16="http://schemas.microsoft.com/office/drawing/2014/main" id="{D6CDE180-90F2-4762-8707-1FBD39376AE1}"/>
              </a:ext>
            </a:extLst>
          </p:cNvPr>
          <p:cNvSpPr>
            <a:spLocks noGrp="1"/>
          </p:cNvSpPr>
          <p:nvPr>
            <p:ph type="body" sz="quarter" idx="20"/>
          </p:nvPr>
        </p:nvSpPr>
        <p:spPr/>
        <p:txBody>
          <a:bodyPr>
            <a:normAutofit fontScale="85000" lnSpcReduction="20000"/>
          </a:bodyPr>
          <a:lstStyle/>
          <a:p>
            <a:r>
              <a:rPr lang="es-CO" b="1" dirty="0"/>
              <a:t>Ingeniero Civil, Especialista en Saneamiento Ambiental. Auditor Líder ISO 9001:2015, ISO 14001:2015 y NTC GP 1000:2009. Experiencia en asesorías y auditorías en entidades como Beneficencia de Cundinamarca e Instituto Colombiano de Normas Técnicas y Certificación - ICONTEC.</a:t>
            </a:r>
          </a:p>
          <a:p>
            <a:endParaRPr lang="es-CO" dirty="0"/>
          </a:p>
        </p:txBody>
      </p:sp>
      <p:sp>
        <p:nvSpPr>
          <p:cNvPr id="37" name="Rectángulo 36">
            <a:extLst>
              <a:ext uri="{FF2B5EF4-FFF2-40B4-BE49-F238E27FC236}">
                <a16:creationId xmlns:a16="http://schemas.microsoft.com/office/drawing/2014/main" id="{1B7F2528-877E-4F66-B30B-B7551E4ECFBE}"/>
              </a:ext>
            </a:extLst>
          </p:cNvPr>
          <p:cNvSpPr/>
          <p:nvPr/>
        </p:nvSpPr>
        <p:spPr>
          <a:xfrm>
            <a:off x="6939281" y="1918386"/>
            <a:ext cx="1243224" cy="968278"/>
          </a:xfrm>
          <a:prstGeom prst="rect">
            <a:avLst/>
          </a:prstGeom>
        </p:spPr>
        <p:txBody>
          <a:bodyPr wrap="none">
            <a:spAutoFit/>
          </a:bodyPr>
          <a:lstStyle/>
          <a:p>
            <a:pPr algn="ctr">
              <a:lnSpc>
                <a:spcPct val="107000"/>
              </a:lnSpc>
              <a:spcAft>
                <a:spcPts val="0"/>
              </a:spcAft>
            </a:pPr>
            <a:r>
              <a:rPr lang="es-CO" dirty="0">
                <a:solidFill>
                  <a:schemeClr val="accent1">
                    <a:lumMod val="75000"/>
                  </a:schemeClr>
                </a:solidFill>
                <a:latin typeface="Montserrat Black" panose="00000A00000000000000" pitchFamily="50" charset="0"/>
              </a:rPr>
              <a:t>MONICA</a:t>
            </a:r>
          </a:p>
          <a:p>
            <a:pPr algn="ctr">
              <a:lnSpc>
                <a:spcPct val="107000"/>
              </a:lnSpc>
              <a:spcAft>
                <a:spcPts val="0"/>
              </a:spcAft>
            </a:pPr>
            <a:r>
              <a:rPr lang="es-CO" dirty="0">
                <a:solidFill>
                  <a:schemeClr val="accent1">
                    <a:lumMod val="75000"/>
                  </a:schemeClr>
                </a:solidFill>
                <a:latin typeface="Montserrat Black" panose="00000A00000000000000" pitchFamily="50" charset="0"/>
              </a:rPr>
              <a:t> ISAZA </a:t>
            </a:r>
          </a:p>
          <a:p>
            <a:pPr algn="ctr">
              <a:lnSpc>
                <a:spcPct val="107000"/>
              </a:lnSpc>
              <a:spcAft>
                <a:spcPts val="0"/>
              </a:spcAft>
            </a:pPr>
            <a:r>
              <a:rPr lang="es-CO" dirty="0">
                <a:solidFill>
                  <a:schemeClr val="accent1">
                    <a:lumMod val="75000"/>
                  </a:schemeClr>
                </a:solidFill>
                <a:latin typeface="Montserrat Black" panose="00000A00000000000000" pitchFamily="50" charset="0"/>
              </a:rPr>
              <a:t>JARAMILLO</a:t>
            </a:r>
            <a:endParaRPr lang="es-CO" dirty="0">
              <a:solidFill>
                <a:schemeClr val="accent1">
                  <a:lumMod val="75000"/>
                </a:schemeClr>
              </a:solidFill>
              <a:latin typeface="Montserrat Black" panose="00000A00000000000000" pitchFamily="50" charset="0"/>
              <a:ea typeface="Calibri" panose="020F0502020204030204" pitchFamily="34" charset="0"/>
              <a:cs typeface="Times New Roman" panose="02020603050405020304" pitchFamily="18" charset="0"/>
            </a:endParaRPr>
          </a:p>
        </p:txBody>
      </p:sp>
      <p:sp>
        <p:nvSpPr>
          <p:cNvPr id="40" name="Rectángulo 39">
            <a:extLst>
              <a:ext uri="{FF2B5EF4-FFF2-40B4-BE49-F238E27FC236}">
                <a16:creationId xmlns:a16="http://schemas.microsoft.com/office/drawing/2014/main" id="{47CC41B6-4F6F-444D-9D06-A8A8C45E05E5}"/>
              </a:ext>
            </a:extLst>
          </p:cNvPr>
          <p:cNvSpPr/>
          <p:nvPr/>
        </p:nvSpPr>
        <p:spPr>
          <a:xfrm>
            <a:off x="9927771" y="1832512"/>
            <a:ext cx="1210203" cy="1264642"/>
          </a:xfrm>
          <a:prstGeom prst="rect">
            <a:avLst/>
          </a:prstGeom>
        </p:spPr>
        <p:txBody>
          <a:bodyPr wrap="none">
            <a:spAutoFit/>
          </a:bodyPr>
          <a:lstStyle/>
          <a:p>
            <a:pPr algn="ctr">
              <a:lnSpc>
                <a:spcPct val="107000"/>
              </a:lnSpc>
              <a:spcAft>
                <a:spcPts val="0"/>
              </a:spcAft>
            </a:pPr>
            <a:r>
              <a:rPr lang="es-CO" dirty="0">
                <a:solidFill>
                  <a:schemeClr val="accent1">
                    <a:lumMod val="75000"/>
                  </a:schemeClr>
                </a:solidFill>
                <a:latin typeface="Montserrat Black" panose="00000A00000000000000" pitchFamily="50" charset="0"/>
              </a:rPr>
              <a:t>YEIMMY </a:t>
            </a:r>
          </a:p>
          <a:p>
            <a:pPr algn="ctr">
              <a:lnSpc>
                <a:spcPct val="107000"/>
              </a:lnSpc>
              <a:spcAft>
                <a:spcPts val="0"/>
              </a:spcAft>
            </a:pPr>
            <a:r>
              <a:rPr lang="es-CO" dirty="0">
                <a:solidFill>
                  <a:schemeClr val="accent1">
                    <a:lumMod val="75000"/>
                  </a:schemeClr>
                </a:solidFill>
                <a:latin typeface="Montserrat Black" panose="00000A00000000000000" pitchFamily="50" charset="0"/>
              </a:rPr>
              <a:t>SANDRA</a:t>
            </a:r>
          </a:p>
          <a:p>
            <a:pPr algn="ctr">
              <a:lnSpc>
                <a:spcPct val="107000"/>
              </a:lnSpc>
              <a:spcAft>
                <a:spcPts val="0"/>
              </a:spcAft>
            </a:pPr>
            <a:r>
              <a:rPr lang="es-CO" dirty="0">
                <a:solidFill>
                  <a:schemeClr val="accent1">
                    <a:lumMod val="75000"/>
                  </a:schemeClr>
                </a:solidFill>
                <a:latin typeface="Montserrat Black" panose="00000A00000000000000" pitchFamily="50" charset="0"/>
              </a:rPr>
              <a:t> ROJAS</a:t>
            </a:r>
          </a:p>
          <a:p>
            <a:pPr algn="ctr">
              <a:lnSpc>
                <a:spcPct val="107000"/>
              </a:lnSpc>
              <a:spcAft>
                <a:spcPts val="0"/>
              </a:spcAft>
            </a:pPr>
            <a:r>
              <a:rPr lang="es-CO" dirty="0">
                <a:solidFill>
                  <a:schemeClr val="accent1">
                    <a:lumMod val="75000"/>
                  </a:schemeClr>
                </a:solidFill>
                <a:latin typeface="Montserrat Black" panose="00000A00000000000000" pitchFamily="50" charset="0"/>
              </a:rPr>
              <a:t> MALAVER </a:t>
            </a:r>
            <a:endParaRPr lang="es-CO" dirty="0">
              <a:solidFill>
                <a:schemeClr val="accent1">
                  <a:lumMod val="75000"/>
                </a:schemeClr>
              </a:solidFill>
              <a:latin typeface="Montserrat Black" panose="00000A00000000000000" pitchFamily="50" charset="0"/>
              <a:ea typeface="Calibri" panose="020F0502020204030204" pitchFamily="34" charset="0"/>
              <a:cs typeface="Times New Roman" panose="02020603050405020304" pitchFamily="18" charset="0"/>
            </a:endParaRPr>
          </a:p>
        </p:txBody>
      </p:sp>
      <p:pic>
        <p:nvPicPr>
          <p:cNvPr id="43" name="Imagen 42">
            <a:extLst>
              <a:ext uri="{FF2B5EF4-FFF2-40B4-BE49-F238E27FC236}">
                <a16:creationId xmlns:a16="http://schemas.microsoft.com/office/drawing/2014/main" id="{4A8F3AEE-9C8C-4B0D-83BE-A21A75DAD5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8719" y="5902856"/>
            <a:ext cx="1463573" cy="420941"/>
          </a:xfrm>
          <a:prstGeom prst="rect">
            <a:avLst/>
          </a:prstGeom>
        </p:spPr>
      </p:pic>
    </p:spTree>
    <p:extLst>
      <p:ext uri="{BB962C8B-B14F-4D97-AF65-F5344CB8AC3E}">
        <p14:creationId xmlns:p14="http://schemas.microsoft.com/office/powerpoint/2010/main" val="2613595637"/>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sz="3200" b="1" dirty="0">
                <a:latin typeface="Montserrat"/>
              </a:rPr>
              <a:t>EQUIPO DE </a:t>
            </a:r>
            <a:r>
              <a:rPr lang="en-US" sz="3200" b="1" dirty="0">
                <a:solidFill>
                  <a:schemeClr val="accent1"/>
                </a:solidFill>
                <a:latin typeface="Montserrat"/>
              </a:rPr>
              <a:t>PROYECTO</a:t>
            </a:r>
          </a:p>
        </p:txBody>
      </p:sp>
      <p:sp>
        <p:nvSpPr>
          <p:cNvPr id="4" name="Slide Number Placeholder 3"/>
          <p:cNvSpPr>
            <a:spLocks noGrp="1"/>
          </p:cNvSpPr>
          <p:nvPr>
            <p:ph type="sldNum" sz="quarter" idx="12"/>
          </p:nvPr>
        </p:nvSpPr>
        <p:spPr/>
        <p:txBody>
          <a:bodyPr/>
          <a:lstStyle/>
          <a:p>
            <a:fld id="{A515504B-2909-4168-B74A-820C43482403}" type="slidenum">
              <a:rPr lang="en-US" smtClean="0"/>
              <a:t>16</a:t>
            </a:fld>
            <a:endParaRPr lang="en-US"/>
          </a:p>
        </p:txBody>
      </p:sp>
      <p:sp>
        <p:nvSpPr>
          <p:cNvPr id="8" name="Content Placeholder 7"/>
          <p:cNvSpPr>
            <a:spLocks noGrp="1"/>
          </p:cNvSpPr>
          <p:nvPr>
            <p:ph sz="quarter" idx="14"/>
          </p:nvPr>
        </p:nvSpPr>
        <p:spPr/>
        <p:txBody>
          <a:bodyPr/>
          <a:lstStyle/>
          <a:p>
            <a:r>
              <a:rPr lang="en-US" b="1" dirty="0">
                <a:solidFill>
                  <a:schemeClr val="accent1"/>
                </a:solidFill>
              </a:rPr>
              <a:t>PROFESIONAL 4</a:t>
            </a:r>
            <a:r>
              <a:rPr lang="en-US" b="1" dirty="0"/>
              <a:t> </a:t>
            </a:r>
            <a:endParaRPr lang="en-US" b="1" dirty="0">
              <a:solidFill>
                <a:schemeClr val="accent1"/>
              </a:solidFill>
            </a:endParaRPr>
          </a:p>
        </p:txBody>
      </p:sp>
      <p:sp>
        <p:nvSpPr>
          <p:cNvPr id="13" name="Content Placeholder 12"/>
          <p:cNvSpPr>
            <a:spLocks noGrp="1"/>
          </p:cNvSpPr>
          <p:nvPr>
            <p:ph sz="quarter" idx="18"/>
          </p:nvPr>
        </p:nvSpPr>
        <p:spPr/>
        <p:txBody>
          <a:bodyPr/>
          <a:lstStyle/>
          <a:p>
            <a:r>
              <a:rPr lang="en-US" dirty="0">
                <a:solidFill>
                  <a:schemeClr val="accent1"/>
                </a:solidFill>
              </a:rPr>
              <a:t>PROFE</a:t>
            </a:r>
            <a:r>
              <a:rPr lang="en-US" dirty="0"/>
              <a:t>SIONAL  5</a:t>
            </a:r>
            <a:endParaRPr lang="en-US" dirty="0">
              <a:solidFill>
                <a:schemeClr val="accent1"/>
              </a:solidFill>
            </a:endParaRPr>
          </a:p>
        </p:txBody>
      </p:sp>
      <p:sp>
        <p:nvSpPr>
          <p:cNvPr id="17" name="Content Placeholder 16"/>
          <p:cNvSpPr>
            <a:spLocks noGrp="1"/>
          </p:cNvSpPr>
          <p:nvPr>
            <p:ph sz="quarter" idx="22"/>
          </p:nvPr>
        </p:nvSpPr>
        <p:spPr/>
        <p:txBody>
          <a:bodyPr/>
          <a:lstStyle/>
          <a:p>
            <a:r>
              <a:rPr lang="en-US" dirty="0"/>
              <a:t>PROFESIONAL   6 </a:t>
            </a:r>
            <a:endParaRPr lang="en-US" dirty="0">
              <a:solidFill>
                <a:schemeClr val="accent1"/>
              </a:solidFill>
            </a:endParaRPr>
          </a:p>
        </p:txBody>
      </p:sp>
      <p:sp>
        <p:nvSpPr>
          <p:cNvPr id="19" name="Text Placeholder 18"/>
          <p:cNvSpPr>
            <a:spLocks noGrp="1"/>
          </p:cNvSpPr>
          <p:nvPr>
            <p:ph type="body" sz="quarter" idx="24"/>
          </p:nvPr>
        </p:nvSpPr>
        <p:spPr>
          <a:xfrm>
            <a:off x="6399417" y="4157932"/>
            <a:ext cx="2597315" cy="1351534"/>
          </a:xfrm>
        </p:spPr>
        <p:txBody>
          <a:bodyPr>
            <a:noAutofit/>
          </a:bodyPr>
          <a:lstStyle/>
          <a:p>
            <a:r>
              <a:rPr lang="es-CO" b="1" dirty="0"/>
              <a:t>Ingeniero Biomédico, Especialista en Gerencia de Ingeniería Hospitalaria. Auditor Líder ISO 9001:2015. Experiencia auditorías en el Instituto Colombiano de Normas Técnicas y Certificación - ICONTEC.</a:t>
            </a:r>
          </a:p>
          <a:p>
            <a:endParaRPr lang="en-US" dirty="0"/>
          </a:p>
        </p:txBody>
      </p:sp>
      <p:sp>
        <p:nvSpPr>
          <p:cNvPr id="21" name="Content Placeholder 20"/>
          <p:cNvSpPr>
            <a:spLocks noGrp="1"/>
          </p:cNvSpPr>
          <p:nvPr>
            <p:ph sz="quarter" idx="26"/>
          </p:nvPr>
        </p:nvSpPr>
        <p:spPr/>
        <p:txBody>
          <a:bodyPr/>
          <a:lstStyle/>
          <a:p>
            <a:r>
              <a:rPr lang="en-US" dirty="0"/>
              <a:t>PROFESIONAL 7 </a:t>
            </a:r>
            <a:endParaRPr lang="en-US" dirty="0">
              <a:solidFill>
                <a:schemeClr val="accent1"/>
              </a:solidFill>
            </a:endParaRPr>
          </a:p>
        </p:txBody>
      </p:sp>
      <p:sp>
        <p:nvSpPr>
          <p:cNvPr id="23" name="Text Placeholder 22"/>
          <p:cNvSpPr>
            <a:spLocks noGrp="1"/>
          </p:cNvSpPr>
          <p:nvPr>
            <p:ph type="body" sz="quarter" idx="28"/>
          </p:nvPr>
        </p:nvSpPr>
        <p:spPr>
          <a:xfrm>
            <a:off x="9261092" y="4157932"/>
            <a:ext cx="2459736" cy="1014984"/>
          </a:xfrm>
        </p:spPr>
        <p:txBody>
          <a:bodyPr>
            <a:noAutofit/>
          </a:bodyPr>
          <a:lstStyle/>
          <a:p>
            <a:r>
              <a:rPr lang="es-CO" sz="1000" b="1" dirty="0">
                <a:solidFill>
                  <a:schemeClr val="tx1"/>
                </a:solidFill>
                <a:latin typeface="Montserrat Medium" panose="00000600000000000000" pitchFamily="50" charset="0"/>
              </a:rPr>
              <a:t>Profesional en Sistemas de Información, Bibliotecología y Archivística. Auditor Líder NTC GP 1000:2004 y MECI:2005. Experiencia en asesorías y gestión documental en entidades como la Empresa de Servicios Públicos de Fusagasugá - EMSERFUGA ESP y la Caja Promotora de Vivienda Militar y de Policía - CAPROVIMPO.</a:t>
            </a:r>
            <a:endParaRPr lang="es-CO" sz="1000" b="1" dirty="0">
              <a:solidFill>
                <a:schemeClr val="tx1"/>
              </a:solidFill>
              <a:latin typeface="Montserrat Medium" panose="00000600000000000000" pitchFamily="50" charset="0"/>
              <a:ea typeface="Calibri" panose="020F0502020204030204" pitchFamily="34" charset="0"/>
              <a:cs typeface="Times New Roman" panose="02020603050405020304" pitchFamily="18" charset="0"/>
            </a:endParaRPr>
          </a:p>
          <a:p>
            <a:r>
              <a:rPr lang="es-CO" sz="1000" b="1" dirty="0">
                <a:solidFill>
                  <a:schemeClr val="tx1"/>
                </a:solidFill>
                <a:latin typeface="Montserrat Medium" panose="00000600000000000000" pitchFamily="50" charset="0"/>
              </a:rPr>
              <a:t>.</a:t>
            </a:r>
            <a:endParaRPr lang="es-CO" sz="1000" b="1" dirty="0">
              <a:solidFill>
                <a:schemeClr val="tx1"/>
              </a:solidFill>
              <a:latin typeface="Montserrat Medium" panose="00000600000000000000" pitchFamily="50" charset="0"/>
              <a:ea typeface="Calibri" panose="020F0502020204030204" pitchFamily="34" charset="0"/>
              <a:cs typeface="Times New Roman" panose="02020603050405020304" pitchFamily="18" charset="0"/>
            </a:endParaRPr>
          </a:p>
          <a:p>
            <a:endParaRPr lang="en-US" dirty="0"/>
          </a:p>
        </p:txBody>
      </p:sp>
      <p:sp>
        <p:nvSpPr>
          <p:cNvPr id="20" name="Marcador de texto 19">
            <a:extLst>
              <a:ext uri="{FF2B5EF4-FFF2-40B4-BE49-F238E27FC236}">
                <a16:creationId xmlns:a16="http://schemas.microsoft.com/office/drawing/2014/main" id="{26EC586C-5677-4EE3-8208-1DC62630FCE1}"/>
              </a:ext>
            </a:extLst>
          </p:cNvPr>
          <p:cNvSpPr>
            <a:spLocks noGrp="1"/>
          </p:cNvSpPr>
          <p:nvPr>
            <p:ph type="body" sz="quarter" idx="16"/>
          </p:nvPr>
        </p:nvSpPr>
        <p:spPr>
          <a:xfrm>
            <a:off x="470680" y="4157932"/>
            <a:ext cx="2695213" cy="1673935"/>
          </a:xfrm>
        </p:spPr>
        <p:txBody>
          <a:bodyPr>
            <a:normAutofit lnSpcReduction="10000"/>
          </a:bodyPr>
          <a:lstStyle/>
          <a:p>
            <a:r>
              <a:rPr lang="es-CO" b="1" dirty="0"/>
              <a:t>Ingeniera Industrial, Especialista en Banca. Auditor Líder ISO 9001:2015 y NTC GP 1000:2009. Amplia experiencia en asesoría, consultoría y auditoria:  Instituto Colombiano de Normas Técnicas y Certificación - ICONTEC, Caja Promotora de Vivienda Militar y de Policía y Escuela de Postgrados de Policía Miguel Antonio Lleras Pizano.</a:t>
            </a:r>
          </a:p>
          <a:p>
            <a:endParaRPr lang="es-CO" dirty="0"/>
          </a:p>
        </p:txBody>
      </p:sp>
      <p:sp>
        <p:nvSpPr>
          <p:cNvPr id="34" name="Marcador de texto 33">
            <a:extLst>
              <a:ext uri="{FF2B5EF4-FFF2-40B4-BE49-F238E27FC236}">
                <a16:creationId xmlns:a16="http://schemas.microsoft.com/office/drawing/2014/main" id="{D6CDE180-90F2-4762-8707-1FBD39376AE1}"/>
              </a:ext>
            </a:extLst>
          </p:cNvPr>
          <p:cNvSpPr>
            <a:spLocks noGrp="1"/>
          </p:cNvSpPr>
          <p:nvPr>
            <p:ph type="body" sz="quarter" idx="20"/>
          </p:nvPr>
        </p:nvSpPr>
        <p:spPr>
          <a:xfrm>
            <a:off x="3400887" y="4316020"/>
            <a:ext cx="2525459" cy="1673935"/>
          </a:xfrm>
        </p:spPr>
        <p:txBody>
          <a:bodyPr>
            <a:normAutofit fontScale="32500" lnSpcReduction="20000"/>
          </a:bodyPr>
          <a:lstStyle/>
          <a:p>
            <a:pPr>
              <a:lnSpc>
                <a:spcPct val="110000"/>
              </a:lnSpc>
            </a:pPr>
            <a:r>
              <a:rPr lang="es-CO" sz="3700" b="1" dirty="0"/>
              <a:t> Ingeniero Industrial, Especialista en Gerencia de la Seguridad y Salud en el Trabajo. Auditor Interno en Sistemas Integrados de Gestión y en Sistemas de Gestión de Calidad bajo la NTC ISO 9001:2015. Amplia experiencia como asesor en la Empresa de Servicios Públicos de Tocancipá S.A</a:t>
            </a:r>
          </a:p>
          <a:p>
            <a:endParaRPr lang="es-CO" dirty="0"/>
          </a:p>
        </p:txBody>
      </p:sp>
      <p:sp>
        <p:nvSpPr>
          <p:cNvPr id="37" name="Rectángulo 36">
            <a:extLst>
              <a:ext uri="{FF2B5EF4-FFF2-40B4-BE49-F238E27FC236}">
                <a16:creationId xmlns:a16="http://schemas.microsoft.com/office/drawing/2014/main" id="{1B7F2528-877E-4F66-B30B-B7551E4ECFBE}"/>
              </a:ext>
            </a:extLst>
          </p:cNvPr>
          <p:cNvSpPr/>
          <p:nvPr/>
        </p:nvSpPr>
        <p:spPr>
          <a:xfrm>
            <a:off x="6977206" y="1918386"/>
            <a:ext cx="1167371" cy="968278"/>
          </a:xfrm>
          <a:prstGeom prst="rect">
            <a:avLst/>
          </a:prstGeom>
        </p:spPr>
        <p:txBody>
          <a:bodyPr wrap="none">
            <a:spAutoFit/>
          </a:bodyPr>
          <a:lstStyle/>
          <a:p>
            <a:pPr algn="ctr">
              <a:lnSpc>
                <a:spcPct val="107000"/>
              </a:lnSpc>
              <a:spcAft>
                <a:spcPts val="0"/>
              </a:spcAft>
            </a:pPr>
            <a:r>
              <a:rPr lang="es-CO" dirty="0">
                <a:solidFill>
                  <a:schemeClr val="accent1">
                    <a:lumMod val="75000"/>
                  </a:schemeClr>
                </a:solidFill>
                <a:latin typeface="Montserrat Black" panose="00000A00000000000000" pitchFamily="50" charset="0"/>
              </a:rPr>
              <a:t>JULIÁN</a:t>
            </a:r>
          </a:p>
          <a:p>
            <a:pPr algn="ctr">
              <a:lnSpc>
                <a:spcPct val="107000"/>
              </a:lnSpc>
              <a:spcAft>
                <a:spcPts val="0"/>
              </a:spcAft>
            </a:pPr>
            <a:r>
              <a:rPr lang="es-CO" dirty="0">
                <a:solidFill>
                  <a:schemeClr val="accent1">
                    <a:lumMod val="75000"/>
                  </a:schemeClr>
                </a:solidFill>
                <a:latin typeface="Montserrat Black" panose="00000A00000000000000" pitchFamily="50" charset="0"/>
              </a:rPr>
              <a:t> FONSECA </a:t>
            </a:r>
          </a:p>
          <a:p>
            <a:pPr algn="ctr">
              <a:lnSpc>
                <a:spcPct val="107000"/>
              </a:lnSpc>
              <a:spcAft>
                <a:spcPts val="0"/>
              </a:spcAft>
            </a:pPr>
            <a:r>
              <a:rPr lang="es-CO" dirty="0">
                <a:solidFill>
                  <a:schemeClr val="accent1">
                    <a:lumMod val="75000"/>
                  </a:schemeClr>
                </a:solidFill>
                <a:latin typeface="Montserrat Black" panose="00000A00000000000000" pitchFamily="50" charset="0"/>
              </a:rPr>
              <a:t>SIERRA</a:t>
            </a:r>
            <a:endParaRPr lang="es-CO" dirty="0">
              <a:solidFill>
                <a:schemeClr val="accent1">
                  <a:lumMod val="75000"/>
                </a:schemeClr>
              </a:solidFill>
              <a:latin typeface="Montserrat Black" panose="00000A00000000000000" pitchFamily="50" charset="0"/>
              <a:ea typeface="Calibri" panose="020F0502020204030204" pitchFamily="34" charset="0"/>
              <a:cs typeface="Times New Roman" panose="02020603050405020304" pitchFamily="18" charset="0"/>
            </a:endParaRPr>
          </a:p>
        </p:txBody>
      </p:sp>
      <p:sp>
        <p:nvSpPr>
          <p:cNvPr id="2" name="Rectángulo 1">
            <a:extLst>
              <a:ext uri="{FF2B5EF4-FFF2-40B4-BE49-F238E27FC236}">
                <a16:creationId xmlns:a16="http://schemas.microsoft.com/office/drawing/2014/main" id="{41FC9C33-149D-42E4-B862-22AE045E9C97}"/>
              </a:ext>
            </a:extLst>
          </p:cNvPr>
          <p:cNvSpPr/>
          <p:nvPr/>
        </p:nvSpPr>
        <p:spPr>
          <a:xfrm>
            <a:off x="1252928" y="1832512"/>
            <a:ext cx="979755" cy="1264642"/>
          </a:xfrm>
          <a:prstGeom prst="rect">
            <a:avLst/>
          </a:prstGeom>
        </p:spPr>
        <p:txBody>
          <a:bodyPr wrap="none">
            <a:spAutoFit/>
          </a:bodyPr>
          <a:lstStyle/>
          <a:p>
            <a:pPr algn="ctr">
              <a:lnSpc>
                <a:spcPct val="107000"/>
              </a:lnSpc>
              <a:spcAft>
                <a:spcPts val="0"/>
              </a:spcAft>
            </a:pPr>
            <a:r>
              <a:rPr lang="es-CO" dirty="0">
                <a:solidFill>
                  <a:schemeClr val="accent1">
                    <a:lumMod val="75000"/>
                  </a:schemeClr>
                </a:solidFill>
                <a:latin typeface="Montserrat Black" panose="00000A00000000000000" pitchFamily="50" charset="0"/>
              </a:rPr>
              <a:t>DORA </a:t>
            </a:r>
          </a:p>
          <a:p>
            <a:pPr algn="ctr">
              <a:lnSpc>
                <a:spcPct val="107000"/>
              </a:lnSpc>
              <a:spcAft>
                <a:spcPts val="0"/>
              </a:spcAft>
            </a:pPr>
            <a:r>
              <a:rPr lang="es-CO" dirty="0">
                <a:solidFill>
                  <a:schemeClr val="accent1">
                    <a:lumMod val="75000"/>
                  </a:schemeClr>
                </a:solidFill>
                <a:latin typeface="Montserrat Black" panose="00000A00000000000000" pitchFamily="50" charset="0"/>
              </a:rPr>
              <a:t>MARINA</a:t>
            </a:r>
          </a:p>
          <a:p>
            <a:pPr algn="ctr">
              <a:lnSpc>
                <a:spcPct val="107000"/>
              </a:lnSpc>
              <a:spcAft>
                <a:spcPts val="0"/>
              </a:spcAft>
            </a:pPr>
            <a:r>
              <a:rPr lang="es-CO" dirty="0">
                <a:solidFill>
                  <a:schemeClr val="accent1">
                    <a:lumMod val="75000"/>
                  </a:schemeClr>
                </a:solidFill>
                <a:latin typeface="Montserrat Black" panose="00000A00000000000000" pitchFamily="50" charset="0"/>
              </a:rPr>
              <a:t> ROJAS </a:t>
            </a:r>
          </a:p>
          <a:p>
            <a:pPr algn="ctr">
              <a:lnSpc>
                <a:spcPct val="107000"/>
              </a:lnSpc>
              <a:spcAft>
                <a:spcPts val="0"/>
              </a:spcAft>
            </a:pPr>
            <a:endParaRPr lang="es-CO" dirty="0">
              <a:solidFill>
                <a:schemeClr val="accent1">
                  <a:lumMod val="75000"/>
                </a:schemeClr>
              </a:solidFill>
              <a:latin typeface="Montserrat Black" panose="00000A00000000000000" pitchFamily="50" charset="0"/>
              <a:ea typeface="Calibri" panose="020F0502020204030204" pitchFamily="34" charset="0"/>
              <a:cs typeface="Times New Roman" panose="02020603050405020304" pitchFamily="18" charset="0"/>
            </a:endParaRPr>
          </a:p>
        </p:txBody>
      </p:sp>
      <p:sp>
        <p:nvSpPr>
          <p:cNvPr id="5" name="Rectángulo 4">
            <a:extLst>
              <a:ext uri="{FF2B5EF4-FFF2-40B4-BE49-F238E27FC236}">
                <a16:creationId xmlns:a16="http://schemas.microsoft.com/office/drawing/2014/main" id="{4FDDC98D-ED0F-4F30-92E3-185EF6CA5BB2}"/>
              </a:ext>
            </a:extLst>
          </p:cNvPr>
          <p:cNvSpPr/>
          <p:nvPr/>
        </p:nvSpPr>
        <p:spPr>
          <a:xfrm>
            <a:off x="3951500" y="1776091"/>
            <a:ext cx="1358512" cy="1264642"/>
          </a:xfrm>
          <a:prstGeom prst="rect">
            <a:avLst/>
          </a:prstGeom>
        </p:spPr>
        <p:txBody>
          <a:bodyPr wrap="none">
            <a:spAutoFit/>
          </a:bodyPr>
          <a:lstStyle/>
          <a:p>
            <a:pPr algn="ctr">
              <a:lnSpc>
                <a:spcPct val="107000"/>
              </a:lnSpc>
              <a:spcAft>
                <a:spcPts val="0"/>
              </a:spcAft>
            </a:pPr>
            <a:r>
              <a:rPr lang="es-CO" dirty="0">
                <a:solidFill>
                  <a:schemeClr val="accent1">
                    <a:lumMod val="75000"/>
                  </a:schemeClr>
                </a:solidFill>
                <a:latin typeface="Montserrat Black" panose="00000A00000000000000" pitchFamily="50" charset="0"/>
              </a:rPr>
              <a:t>LUIS </a:t>
            </a:r>
          </a:p>
          <a:p>
            <a:pPr algn="ctr">
              <a:lnSpc>
                <a:spcPct val="107000"/>
              </a:lnSpc>
              <a:spcAft>
                <a:spcPts val="0"/>
              </a:spcAft>
            </a:pPr>
            <a:r>
              <a:rPr lang="es-CO" dirty="0">
                <a:solidFill>
                  <a:schemeClr val="accent1">
                    <a:lumMod val="75000"/>
                  </a:schemeClr>
                </a:solidFill>
                <a:latin typeface="Montserrat Black" panose="00000A00000000000000" pitchFamily="50" charset="0"/>
              </a:rPr>
              <a:t>HERNAN</a:t>
            </a:r>
          </a:p>
          <a:p>
            <a:pPr algn="ctr">
              <a:lnSpc>
                <a:spcPct val="107000"/>
              </a:lnSpc>
              <a:spcAft>
                <a:spcPts val="0"/>
              </a:spcAft>
            </a:pPr>
            <a:r>
              <a:rPr lang="es-CO" dirty="0">
                <a:solidFill>
                  <a:schemeClr val="accent1">
                    <a:lumMod val="75000"/>
                  </a:schemeClr>
                </a:solidFill>
                <a:latin typeface="Montserrat Black" panose="00000A00000000000000" pitchFamily="50" charset="0"/>
              </a:rPr>
              <a:t> PEÑA </a:t>
            </a:r>
          </a:p>
          <a:p>
            <a:pPr algn="ctr">
              <a:lnSpc>
                <a:spcPct val="107000"/>
              </a:lnSpc>
              <a:spcAft>
                <a:spcPts val="0"/>
              </a:spcAft>
            </a:pPr>
            <a:r>
              <a:rPr lang="es-CO" dirty="0">
                <a:solidFill>
                  <a:schemeClr val="accent1">
                    <a:lumMod val="75000"/>
                  </a:schemeClr>
                </a:solidFill>
                <a:latin typeface="Montserrat Black" panose="00000A00000000000000" pitchFamily="50" charset="0"/>
              </a:rPr>
              <a:t>HERNANDEZ</a:t>
            </a:r>
            <a:endParaRPr lang="es-CO" dirty="0">
              <a:solidFill>
                <a:schemeClr val="accent1">
                  <a:lumMod val="75000"/>
                </a:schemeClr>
              </a:solidFill>
              <a:latin typeface="Montserrat Black" panose="00000A00000000000000" pitchFamily="50" charset="0"/>
              <a:ea typeface="Calibri" panose="020F0502020204030204" pitchFamily="34" charset="0"/>
              <a:cs typeface="Times New Roman" panose="02020603050405020304" pitchFamily="18" charset="0"/>
            </a:endParaRPr>
          </a:p>
        </p:txBody>
      </p:sp>
      <p:sp>
        <p:nvSpPr>
          <p:cNvPr id="7" name="Rectángulo 6">
            <a:extLst>
              <a:ext uri="{FF2B5EF4-FFF2-40B4-BE49-F238E27FC236}">
                <a16:creationId xmlns:a16="http://schemas.microsoft.com/office/drawing/2014/main" id="{47AF47D9-AF8B-490E-AAC3-1E276F087882}"/>
              </a:ext>
            </a:extLst>
          </p:cNvPr>
          <p:cNvSpPr/>
          <p:nvPr/>
        </p:nvSpPr>
        <p:spPr>
          <a:xfrm>
            <a:off x="9959418" y="1832512"/>
            <a:ext cx="1131592" cy="968278"/>
          </a:xfrm>
          <a:prstGeom prst="rect">
            <a:avLst/>
          </a:prstGeom>
        </p:spPr>
        <p:txBody>
          <a:bodyPr wrap="none">
            <a:spAutoFit/>
          </a:bodyPr>
          <a:lstStyle/>
          <a:p>
            <a:pPr algn="ctr">
              <a:lnSpc>
                <a:spcPct val="107000"/>
              </a:lnSpc>
              <a:spcAft>
                <a:spcPts val="0"/>
              </a:spcAft>
            </a:pPr>
            <a:r>
              <a:rPr lang="es-CO" dirty="0">
                <a:solidFill>
                  <a:schemeClr val="accent1">
                    <a:lumMod val="75000"/>
                  </a:schemeClr>
                </a:solidFill>
                <a:latin typeface="Montserrat Black" panose="00000A00000000000000" pitchFamily="50" charset="0"/>
              </a:rPr>
              <a:t>LUIS </a:t>
            </a:r>
          </a:p>
          <a:p>
            <a:pPr algn="ctr">
              <a:lnSpc>
                <a:spcPct val="107000"/>
              </a:lnSpc>
              <a:spcAft>
                <a:spcPts val="0"/>
              </a:spcAft>
            </a:pPr>
            <a:r>
              <a:rPr lang="es-CO" dirty="0">
                <a:solidFill>
                  <a:schemeClr val="accent1">
                    <a:lumMod val="75000"/>
                  </a:schemeClr>
                </a:solidFill>
                <a:latin typeface="Montserrat Black" panose="00000A00000000000000" pitchFamily="50" charset="0"/>
              </a:rPr>
              <a:t>ALFONSO </a:t>
            </a:r>
          </a:p>
          <a:p>
            <a:pPr algn="ctr">
              <a:lnSpc>
                <a:spcPct val="107000"/>
              </a:lnSpc>
              <a:spcAft>
                <a:spcPts val="0"/>
              </a:spcAft>
            </a:pPr>
            <a:r>
              <a:rPr lang="es-CO" dirty="0">
                <a:solidFill>
                  <a:schemeClr val="accent1">
                    <a:lumMod val="75000"/>
                  </a:schemeClr>
                </a:solidFill>
                <a:latin typeface="Montserrat Black" panose="00000A00000000000000" pitchFamily="50" charset="0"/>
              </a:rPr>
              <a:t>BELTRAN </a:t>
            </a:r>
            <a:endParaRPr lang="es-CO" dirty="0">
              <a:solidFill>
                <a:schemeClr val="accent1">
                  <a:lumMod val="75000"/>
                </a:schemeClr>
              </a:solidFill>
              <a:latin typeface="Montserrat Black" panose="00000A00000000000000" pitchFamily="50"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8928201"/>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sz="3200" b="1" dirty="0">
                <a:latin typeface="Montserrat"/>
              </a:rPr>
              <a:t>EQUIPO DE </a:t>
            </a:r>
            <a:r>
              <a:rPr lang="en-US" sz="3200" b="1" dirty="0">
                <a:solidFill>
                  <a:schemeClr val="accent1"/>
                </a:solidFill>
                <a:latin typeface="Montserrat"/>
              </a:rPr>
              <a:t>PROYECTO</a:t>
            </a:r>
          </a:p>
        </p:txBody>
      </p:sp>
      <p:sp>
        <p:nvSpPr>
          <p:cNvPr id="4" name="Slide Number Placeholder 3"/>
          <p:cNvSpPr>
            <a:spLocks noGrp="1"/>
          </p:cNvSpPr>
          <p:nvPr>
            <p:ph type="sldNum" sz="quarter" idx="12"/>
          </p:nvPr>
        </p:nvSpPr>
        <p:spPr/>
        <p:txBody>
          <a:bodyPr/>
          <a:lstStyle/>
          <a:p>
            <a:fld id="{A515504B-2909-4168-B74A-820C43482403}" type="slidenum">
              <a:rPr lang="en-US" smtClean="0"/>
              <a:t>17</a:t>
            </a:fld>
            <a:endParaRPr lang="en-US"/>
          </a:p>
        </p:txBody>
      </p:sp>
      <p:sp>
        <p:nvSpPr>
          <p:cNvPr id="8" name="Content Placeholder 7"/>
          <p:cNvSpPr>
            <a:spLocks noGrp="1"/>
          </p:cNvSpPr>
          <p:nvPr>
            <p:ph sz="quarter" idx="14"/>
          </p:nvPr>
        </p:nvSpPr>
        <p:spPr/>
        <p:txBody>
          <a:bodyPr/>
          <a:lstStyle/>
          <a:p>
            <a:r>
              <a:rPr lang="en-US" b="1" dirty="0">
                <a:solidFill>
                  <a:schemeClr val="accent1"/>
                </a:solidFill>
              </a:rPr>
              <a:t>PROFESIONAL 8</a:t>
            </a:r>
          </a:p>
        </p:txBody>
      </p:sp>
      <p:sp>
        <p:nvSpPr>
          <p:cNvPr id="13" name="Content Placeholder 12"/>
          <p:cNvSpPr>
            <a:spLocks noGrp="1"/>
          </p:cNvSpPr>
          <p:nvPr>
            <p:ph sz="quarter" idx="18"/>
          </p:nvPr>
        </p:nvSpPr>
        <p:spPr/>
        <p:txBody>
          <a:bodyPr/>
          <a:lstStyle/>
          <a:p>
            <a:r>
              <a:rPr lang="en-US" dirty="0">
                <a:solidFill>
                  <a:schemeClr val="accent1"/>
                </a:solidFill>
              </a:rPr>
              <a:t>PROFE</a:t>
            </a:r>
            <a:r>
              <a:rPr lang="en-US" dirty="0"/>
              <a:t>SIONAL  9</a:t>
            </a:r>
            <a:endParaRPr lang="en-US" dirty="0">
              <a:solidFill>
                <a:schemeClr val="accent1"/>
              </a:solidFill>
            </a:endParaRPr>
          </a:p>
        </p:txBody>
      </p:sp>
      <p:sp>
        <p:nvSpPr>
          <p:cNvPr id="17" name="Content Placeholder 16"/>
          <p:cNvSpPr>
            <a:spLocks noGrp="1"/>
          </p:cNvSpPr>
          <p:nvPr>
            <p:ph sz="quarter" idx="22"/>
          </p:nvPr>
        </p:nvSpPr>
        <p:spPr/>
        <p:txBody>
          <a:bodyPr/>
          <a:lstStyle/>
          <a:p>
            <a:r>
              <a:rPr lang="en-US" dirty="0">
                <a:solidFill>
                  <a:schemeClr val="accent1"/>
                </a:solidFill>
              </a:rPr>
              <a:t>PROFE</a:t>
            </a:r>
            <a:r>
              <a:rPr lang="en-US" dirty="0"/>
              <a:t>SIONAL   10 </a:t>
            </a:r>
            <a:endParaRPr lang="en-US" dirty="0">
              <a:solidFill>
                <a:schemeClr val="accent1"/>
              </a:solidFill>
            </a:endParaRPr>
          </a:p>
        </p:txBody>
      </p:sp>
      <p:sp>
        <p:nvSpPr>
          <p:cNvPr id="19" name="Text Placeholder 18"/>
          <p:cNvSpPr>
            <a:spLocks noGrp="1"/>
          </p:cNvSpPr>
          <p:nvPr>
            <p:ph type="body" sz="quarter" idx="24"/>
          </p:nvPr>
        </p:nvSpPr>
        <p:spPr>
          <a:xfrm>
            <a:off x="6399417" y="4157932"/>
            <a:ext cx="2597315" cy="1351534"/>
          </a:xfrm>
        </p:spPr>
        <p:txBody>
          <a:bodyPr>
            <a:noAutofit/>
          </a:bodyPr>
          <a:lstStyle/>
          <a:p>
            <a:r>
              <a:rPr lang="es-CO" sz="1000" b="1" dirty="0">
                <a:solidFill>
                  <a:schemeClr val="tx1"/>
                </a:solidFill>
                <a:latin typeface="Montserrat Medium" panose="00000600000000000000" pitchFamily="50" charset="0"/>
              </a:rPr>
              <a:t>Profesional en Sistemas de Información, Bibliotecología y Archivística. Auditor Líder NTC GP 1000:2004 y MECI:2005. Experiencia en asesorías y gestión documental en entidades como la Empresa de Servicios Públicos de Fusagasugá - EMSERFUGA ESP y la Caja Promotora de Vivienda Militar y de Policía - CAPROVIMPO.</a:t>
            </a:r>
            <a:endParaRPr lang="es-CO" sz="1000" b="1" dirty="0">
              <a:solidFill>
                <a:schemeClr val="tx1"/>
              </a:solidFill>
              <a:latin typeface="Montserrat Medium" panose="00000600000000000000" pitchFamily="50" charset="0"/>
              <a:ea typeface="Calibri" panose="020F0502020204030204" pitchFamily="34" charset="0"/>
              <a:cs typeface="Times New Roman" panose="02020603050405020304" pitchFamily="18" charset="0"/>
            </a:endParaRPr>
          </a:p>
          <a:p>
            <a:r>
              <a:rPr lang="es-CO" b="1" dirty="0">
                <a:solidFill>
                  <a:schemeClr val="tx1"/>
                </a:solidFill>
                <a:latin typeface="Montserrat Medium" panose="00000600000000000000" pitchFamily="50" charset="0"/>
              </a:rPr>
              <a:t>.</a:t>
            </a:r>
            <a:endParaRPr lang="es-CO" b="1" dirty="0">
              <a:solidFill>
                <a:schemeClr val="tx1"/>
              </a:solidFill>
              <a:latin typeface="Montserrat Medium" panose="00000600000000000000" pitchFamily="50" charset="0"/>
              <a:ea typeface="Calibri" panose="020F0502020204030204" pitchFamily="34" charset="0"/>
              <a:cs typeface="Times New Roman" panose="02020603050405020304" pitchFamily="18" charset="0"/>
            </a:endParaRPr>
          </a:p>
          <a:p>
            <a:endParaRPr lang="en-US" dirty="0"/>
          </a:p>
        </p:txBody>
      </p:sp>
      <p:sp>
        <p:nvSpPr>
          <p:cNvPr id="20" name="Marcador de texto 19">
            <a:extLst>
              <a:ext uri="{FF2B5EF4-FFF2-40B4-BE49-F238E27FC236}">
                <a16:creationId xmlns:a16="http://schemas.microsoft.com/office/drawing/2014/main" id="{26EC586C-5677-4EE3-8208-1DC62630FCE1}"/>
              </a:ext>
            </a:extLst>
          </p:cNvPr>
          <p:cNvSpPr>
            <a:spLocks noGrp="1"/>
          </p:cNvSpPr>
          <p:nvPr>
            <p:ph type="body" sz="quarter" idx="16"/>
          </p:nvPr>
        </p:nvSpPr>
        <p:spPr>
          <a:xfrm>
            <a:off x="470680" y="4157932"/>
            <a:ext cx="2695213" cy="1673935"/>
          </a:xfrm>
        </p:spPr>
        <p:txBody>
          <a:bodyPr>
            <a:normAutofit/>
          </a:bodyPr>
          <a:lstStyle/>
          <a:p>
            <a:r>
              <a:rPr lang="es-CO" dirty="0">
                <a:solidFill>
                  <a:schemeClr val="tx1"/>
                </a:solidFill>
                <a:latin typeface="Montserrat Medium" panose="00000600000000000000" pitchFamily="50" charset="0"/>
              </a:rPr>
              <a:t>Administrador de Empresas. Amplia experiencia en asesorías en la Secretaría Distrital de Educación, Instituto Distrital de Recreación y Deporte y Universidad Nacional de Colombia.</a:t>
            </a:r>
            <a:endParaRPr lang="es-CO" dirty="0">
              <a:solidFill>
                <a:schemeClr val="tx1"/>
              </a:solidFill>
              <a:latin typeface="Montserrat Medium" panose="00000600000000000000" pitchFamily="50" charset="0"/>
              <a:ea typeface="Calibri" panose="020F0502020204030204" pitchFamily="34" charset="0"/>
              <a:cs typeface="Times New Roman" panose="02020603050405020304" pitchFamily="18" charset="0"/>
            </a:endParaRPr>
          </a:p>
          <a:p>
            <a:endParaRPr lang="es-CO" dirty="0"/>
          </a:p>
        </p:txBody>
      </p:sp>
      <p:sp>
        <p:nvSpPr>
          <p:cNvPr id="34" name="Marcador de texto 33">
            <a:extLst>
              <a:ext uri="{FF2B5EF4-FFF2-40B4-BE49-F238E27FC236}">
                <a16:creationId xmlns:a16="http://schemas.microsoft.com/office/drawing/2014/main" id="{D6CDE180-90F2-4762-8707-1FBD39376AE1}"/>
              </a:ext>
            </a:extLst>
          </p:cNvPr>
          <p:cNvSpPr>
            <a:spLocks noGrp="1"/>
          </p:cNvSpPr>
          <p:nvPr>
            <p:ph type="body" sz="quarter" idx="20"/>
          </p:nvPr>
        </p:nvSpPr>
        <p:spPr>
          <a:xfrm>
            <a:off x="3400887" y="4316021"/>
            <a:ext cx="2525459" cy="1092742"/>
          </a:xfrm>
        </p:spPr>
        <p:txBody>
          <a:bodyPr>
            <a:normAutofit fontScale="40000" lnSpcReduction="20000"/>
          </a:bodyPr>
          <a:lstStyle/>
          <a:p>
            <a:pPr>
              <a:lnSpc>
                <a:spcPct val="110000"/>
              </a:lnSpc>
            </a:pPr>
            <a:r>
              <a:rPr lang="es-CO" sz="3000" b="1" dirty="0"/>
              <a:t> Ingeniero Industrial, Especialista en Control Organizacional y de Gestión. Auditor Líder ISO 9001:2015. Amplia experiencia como auditor en SGS Colombia SAS.</a:t>
            </a:r>
          </a:p>
          <a:p>
            <a:pPr>
              <a:lnSpc>
                <a:spcPct val="110000"/>
              </a:lnSpc>
            </a:pPr>
            <a:endParaRPr lang="es-CO" dirty="0"/>
          </a:p>
        </p:txBody>
      </p:sp>
      <p:sp>
        <p:nvSpPr>
          <p:cNvPr id="7" name="Rectángulo 6">
            <a:extLst>
              <a:ext uri="{FF2B5EF4-FFF2-40B4-BE49-F238E27FC236}">
                <a16:creationId xmlns:a16="http://schemas.microsoft.com/office/drawing/2014/main" id="{47AF47D9-AF8B-490E-AAC3-1E276F087882}"/>
              </a:ext>
            </a:extLst>
          </p:cNvPr>
          <p:cNvSpPr/>
          <p:nvPr/>
        </p:nvSpPr>
        <p:spPr>
          <a:xfrm>
            <a:off x="6995097" y="1918386"/>
            <a:ext cx="1131592" cy="968278"/>
          </a:xfrm>
          <a:prstGeom prst="rect">
            <a:avLst/>
          </a:prstGeom>
        </p:spPr>
        <p:txBody>
          <a:bodyPr wrap="none">
            <a:spAutoFit/>
          </a:bodyPr>
          <a:lstStyle/>
          <a:p>
            <a:pPr algn="ctr">
              <a:lnSpc>
                <a:spcPct val="107000"/>
              </a:lnSpc>
              <a:spcAft>
                <a:spcPts val="0"/>
              </a:spcAft>
            </a:pPr>
            <a:r>
              <a:rPr lang="es-CO" dirty="0">
                <a:solidFill>
                  <a:schemeClr val="accent1">
                    <a:lumMod val="75000"/>
                  </a:schemeClr>
                </a:solidFill>
                <a:latin typeface="Montserrat Black" panose="00000A00000000000000" pitchFamily="50" charset="0"/>
              </a:rPr>
              <a:t>LUIS </a:t>
            </a:r>
          </a:p>
          <a:p>
            <a:pPr algn="ctr">
              <a:lnSpc>
                <a:spcPct val="107000"/>
              </a:lnSpc>
              <a:spcAft>
                <a:spcPts val="0"/>
              </a:spcAft>
            </a:pPr>
            <a:r>
              <a:rPr lang="es-CO" dirty="0">
                <a:solidFill>
                  <a:schemeClr val="accent1">
                    <a:lumMod val="75000"/>
                  </a:schemeClr>
                </a:solidFill>
                <a:latin typeface="Montserrat Black" panose="00000A00000000000000" pitchFamily="50" charset="0"/>
              </a:rPr>
              <a:t>ALFONSO </a:t>
            </a:r>
          </a:p>
          <a:p>
            <a:pPr algn="ctr">
              <a:lnSpc>
                <a:spcPct val="107000"/>
              </a:lnSpc>
              <a:spcAft>
                <a:spcPts val="0"/>
              </a:spcAft>
            </a:pPr>
            <a:r>
              <a:rPr lang="es-CO" dirty="0">
                <a:solidFill>
                  <a:schemeClr val="accent1">
                    <a:lumMod val="75000"/>
                  </a:schemeClr>
                </a:solidFill>
                <a:latin typeface="Montserrat Black" panose="00000A00000000000000" pitchFamily="50" charset="0"/>
              </a:rPr>
              <a:t>BELTRAN </a:t>
            </a:r>
            <a:endParaRPr lang="es-CO" dirty="0">
              <a:solidFill>
                <a:schemeClr val="accent1">
                  <a:lumMod val="75000"/>
                </a:schemeClr>
              </a:solidFill>
              <a:latin typeface="Montserrat Black" panose="00000A00000000000000" pitchFamily="50" charset="0"/>
              <a:ea typeface="Calibri" panose="020F0502020204030204" pitchFamily="34" charset="0"/>
              <a:cs typeface="Times New Roman" panose="02020603050405020304" pitchFamily="18" charset="0"/>
            </a:endParaRPr>
          </a:p>
        </p:txBody>
      </p:sp>
      <p:sp>
        <p:nvSpPr>
          <p:cNvPr id="3" name="Rectángulo 2">
            <a:extLst>
              <a:ext uri="{FF2B5EF4-FFF2-40B4-BE49-F238E27FC236}">
                <a16:creationId xmlns:a16="http://schemas.microsoft.com/office/drawing/2014/main" id="{A932E160-F040-4F3F-8C22-D6CD39ACB067}"/>
              </a:ext>
            </a:extLst>
          </p:cNvPr>
          <p:cNvSpPr/>
          <p:nvPr/>
        </p:nvSpPr>
        <p:spPr>
          <a:xfrm>
            <a:off x="1044985" y="1832512"/>
            <a:ext cx="1311128" cy="1264642"/>
          </a:xfrm>
          <a:prstGeom prst="rect">
            <a:avLst/>
          </a:prstGeom>
        </p:spPr>
        <p:txBody>
          <a:bodyPr wrap="none">
            <a:spAutoFit/>
          </a:bodyPr>
          <a:lstStyle/>
          <a:p>
            <a:pPr algn="ctr">
              <a:lnSpc>
                <a:spcPct val="107000"/>
              </a:lnSpc>
              <a:spcAft>
                <a:spcPts val="0"/>
              </a:spcAft>
            </a:pPr>
            <a:r>
              <a:rPr lang="es-CO" dirty="0">
                <a:solidFill>
                  <a:schemeClr val="accent1">
                    <a:lumMod val="75000"/>
                  </a:schemeClr>
                </a:solidFill>
                <a:latin typeface="Montserrat Black" panose="00000A00000000000000" pitchFamily="50" charset="0"/>
              </a:rPr>
              <a:t>EDGAR</a:t>
            </a:r>
          </a:p>
          <a:p>
            <a:pPr algn="ctr">
              <a:lnSpc>
                <a:spcPct val="107000"/>
              </a:lnSpc>
              <a:spcAft>
                <a:spcPts val="0"/>
              </a:spcAft>
            </a:pPr>
            <a:r>
              <a:rPr lang="es-CO" dirty="0">
                <a:solidFill>
                  <a:schemeClr val="accent1">
                    <a:lumMod val="75000"/>
                  </a:schemeClr>
                </a:solidFill>
                <a:latin typeface="Montserrat Black" panose="00000A00000000000000" pitchFamily="50" charset="0"/>
              </a:rPr>
              <a:t> FRANCISCO</a:t>
            </a:r>
          </a:p>
          <a:p>
            <a:pPr algn="ctr">
              <a:lnSpc>
                <a:spcPct val="107000"/>
              </a:lnSpc>
              <a:spcAft>
                <a:spcPts val="0"/>
              </a:spcAft>
            </a:pPr>
            <a:r>
              <a:rPr lang="es-CO" dirty="0">
                <a:solidFill>
                  <a:schemeClr val="accent1">
                    <a:lumMod val="75000"/>
                  </a:schemeClr>
                </a:solidFill>
                <a:latin typeface="Montserrat Black" panose="00000A00000000000000" pitchFamily="50" charset="0"/>
              </a:rPr>
              <a:t> MURCIA </a:t>
            </a:r>
          </a:p>
          <a:p>
            <a:pPr algn="ctr">
              <a:lnSpc>
                <a:spcPct val="107000"/>
              </a:lnSpc>
              <a:spcAft>
                <a:spcPts val="0"/>
              </a:spcAft>
            </a:pPr>
            <a:r>
              <a:rPr lang="es-CO" dirty="0">
                <a:solidFill>
                  <a:schemeClr val="accent1">
                    <a:lumMod val="75000"/>
                  </a:schemeClr>
                </a:solidFill>
                <a:latin typeface="Montserrat Black" panose="00000A00000000000000" pitchFamily="50" charset="0"/>
              </a:rPr>
              <a:t>ROBAYO</a:t>
            </a:r>
            <a:endParaRPr lang="es-CO" dirty="0">
              <a:solidFill>
                <a:schemeClr val="accent1">
                  <a:lumMod val="75000"/>
                </a:schemeClr>
              </a:solidFill>
              <a:latin typeface="Montserrat Black" panose="00000A00000000000000" pitchFamily="50" charset="0"/>
              <a:ea typeface="Calibri" panose="020F0502020204030204" pitchFamily="34" charset="0"/>
              <a:cs typeface="Times New Roman" panose="02020603050405020304" pitchFamily="18" charset="0"/>
            </a:endParaRPr>
          </a:p>
        </p:txBody>
      </p:sp>
      <p:sp>
        <p:nvSpPr>
          <p:cNvPr id="6" name="Rectángulo 5">
            <a:extLst>
              <a:ext uri="{FF2B5EF4-FFF2-40B4-BE49-F238E27FC236}">
                <a16:creationId xmlns:a16="http://schemas.microsoft.com/office/drawing/2014/main" id="{B014DE2D-87D1-4064-923E-94B69AC8EDA5}"/>
              </a:ext>
            </a:extLst>
          </p:cNvPr>
          <p:cNvSpPr/>
          <p:nvPr/>
        </p:nvSpPr>
        <p:spPr>
          <a:xfrm>
            <a:off x="4017800" y="1918386"/>
            <a:ext cx="1225912" cy="968278"/>
          </a:xfrm>
          <a:prstGeom prst="rect">
            <a:avLst/>
          </a:prstGeom>
        </p:spPr>
        <p:txBody>
          <a:bodyPr wrap="none">
            <a:spAutoFit/>
          </a:bodyPr>
          <a:lstStyle/>
          <a:p>
            <a:pPr algn="ctr">
              <a:lnSpc>
                <a:spcPct val="107000"/>
              </a:lnSpc>
              <a:spcAft>
                <a:spcPts val="0"/>
              </a:spcAft>
            </a:pPr>
            <a:r>
              <a:rPr lang="es-CO" dirty="0">
                <a:solidFill>
                  <a:schemeClr val="accent1">
                    <a:lumMod val="75000"/>
                  </a:schemeClr>
                </a:solidFill>
                <a:latin typeface="Montserrat Black" panose="00000A00000000000000" pitchFamily="50" charset="0"/>
              </a:rPr>
              <a:t>GERARDO </a:t>
            </a:r>
          </a:p>
          <a:p>
            <a:pPr algn="ctr">
              <a:lnSpc>
                <a:spcPct val="107000"/>
              </a:lnSpc>
              <a:spcAft>
                <a:spcPts val="0"/>
              </a:spcAft>
            </a:pPr>
            <a:r>
              <a:rPr lang="es-CO" dirty="0">
                <a:solidFill>
                  <a:schemeClr val="accent1">
                    <a:lumMod val="75000"/>
                  </a:schemeClr>
                </a:solidFill>
                <a:latin typeface="Montserrat Black" panose="00000A00000000000000" pitchFamily="50" charset="0"/>
              </a:rPr>
              <a:t>MENDOZA </a:t>
            </a:r>
          </a:p>
          <a:p>
            <a:pPr algn="ctr">
              <a:lnSpc>
                <a:spcPct val="107000"/>
              </a:lnSpc>
              <a:spcAft>
                <a:spcPts val="0"/>
              </a:spcAft>
            </a:pPr>
            <a:r>
              <a:rPr lang="es-CO" dirty="0">
                <a:solidFill>
                  <a:schemeClr val="accent1">
                    <a:lumMod val="75000"/>
                  </a:schemeClr>
                </a:solidFill>
                <a:latin typeface="Montserrat Black" panose="00000A00000000000000" pitchFamily="50" charset="0"/>
              </a:rPr>
              <a:t>DEDERLE </a:t>
            </a:r>
            <a:endParaRPr lang="es-CO" dirty="0">
              <a:solidFill>
                <a:schemeClr val="accent1">
                  <a:lumMod val="75000"/>
                </a:schemeClr>
              </a:solidFill>
              <a:latin typeface="Montserrat Black" panose="00000A00000000000000" pitchFamily="50" charset="0"/>
              <a:ea typeface="Calibri" panose="020F0502020204030204" pitchFamily="34" charset="0"/>
              <a:cs typeface="Times New Roman" panose="02020603050405020304" pitchFamily="18" charset="0"/>
            </a:endParaRPr>
          </a:p>
        </p:txBody>
      </p:sp>
      <p:pic>
        <p:nvPicPr>
          <p:cNvPr id="22" name="Imagen 21">
            <a:extLst>
              <a:ext uri="{FF2B5EF4-FFF2-40B4-BE49-F238E27FC236}">
                <a16:creationId xmlns:a16="http://schemas.microsoft.com/office/drawing/2014/main" id="{BB5B8BC4-7265-4CA4-9F50-E8B637A12B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5685" y="5989955"/>
            <a:ext cx="1463573" cy="420941"/>
          </a:xfrm>
          <a:prstGeom prst="rect">
            <a:avLst/>
          </a:prstGeom>
        </p:spPr>
      </p:pic>
    </p:spTree>
    <p:extLst>
      <p:ext uri="{BB962C8B-B14F-4D97-AF65-F5344CB8AC3E}">
        <p14:creationId xmlns:p14="http://schemas.microsoft.com/office/powerpoint/2010/main" val="2691221059"/>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Imagen 32">
            <a:extLst>
              <a:ext uri="{FF2B5EF4-FFF2-40B4-BE49-F238E27FC236}">
                <a16:creationId xmlns:a16="http://schemas.microsoft.com/office/drawing/2014/main" id="{1ED28096-4F60-40EE-9599-94FA7E858D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0835" y="5869402"/>
            <a:ext cx="1463573" cy="420941"/>
          </a:xfrm>
          <a:prstGeom prst="rect">
            <a:avLst/>
          </a:prstGeom>
        </p:spPr>
      </p:pic>
      <p:sp>
        <p:nvSpPr>
          <p:cNvPr id="5" name="Elipse 4">
            <a:extLst>
              <a:ext uri="{FF2B5EF4-FFF2-40B4-BE49-F238E27FC236}">
                <a16:creationId xmlns:a16="http://schemas.microsoft.com/office/drawing/2014/main" id="{34BD0B66-8A84-4A00-AF79-17BD921B9D15}"/>
              </a:ext>
            </a:extLst>
          </p:cNvPr>
          <p:cNvSpPr/>
          <p:nvPr/>
        </p:nvSpPr>
        <p:spPr>
          <a:xfrm>
            <a:off x="1777042" y="1918252"/>
            <a:ext cx="2158854" cy="17393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JOJOHN JAIRO </a:t>
            </a:r>
            <a:r>
              <a:rPr lang="es-CO" b="1" dirty="0">
                <a:solidFill>
                  <a:schemeClr val="accent1"/>
                </a:solidFill>
              </a:rPr>
              <a:t>JHON </a:t>
            </a:r>
          </a:p>
          <a:p>
            <a:pPr algn="ctr"/>
            <a:r>
              <a:rPr lang="es-CO" b="1" dirty="0">
                <a:solidFill>
                  <a:schemeClr val="accent1"/>
                </a:solidFill>
              </a:rPr>
              <a:t>JAIRO GONZÁLEZ</a:t>
            </a:r>
          </a:p>
          <a:p>
            <a:pPr algn="ctr"/>
            <a:r>
              <a:rPr lang="es-CO" b="1" dirty="0">
                <a:solidFill>
                  <a:schemeClr val="accent1"/>
                </a:solidFill>
              </a:rPr>
              <a:t>CAYCEDO  CAYCEDO</a:t>
            </a:r>
          </a:p>
        </p:txBody>
      </p:sp>
      <p:sp>
        <p:nvSpPr>
          <p:cNvPr id="8" name="Elipse 7">
            <a:extLst>
              <a:ext uri="{FF2B5EF4-FFF2-40B4-BE49-F238E27FC236}">
                <a16:creationId xmlns:a16="http://schemas.microsoft.com/office/drawing/2014/main" id="{98F46DD7-EBA8-4B5E-A173-B473F6507852}"/>
              </a:ext>
            </a:extLst>
          </p:cNvPr>
          <p:cNvSpPr/>
          <p:nvPr/>
        </p:nvSpPr>
        <p:spPr>
          <a:xfrm>
            <a:off x="6909528" y="1822496"/>
            <a:ext cx="2158854" cy="17393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accent1"/>
                </a:solidFill>
              </a:rPr>
              <a:t>MARIA </a:t>
            </a:r>
          </a:p>
          <a:p>
            <a:pPr algn="ctr"/>
            <a:r>
              <a:rPr lang="es-CO" b="1" dirty="0">
                <a:solidFill>
                  <a:schemeClr val="accent1"/>
                </a:solidFill>
              </a:rPr>
              <a:t>FERNANDA</a:t>
            </a:r>
          </a:p>
          <a:p>
            <a:pPr algn="ctr"/>
            <a:r>
              <a:rPr lang="es-CO" b="1" dirty="0">
                <a:solidFill>
                  <a:schemeClr val="accent1"/>
                </a:solidFill>
              </a:rPr>
              <a:t>OCAMPO </a:t>
            </a:r>
          </a:p>
        </p:txBody>
      </p:sp>
      <p:sp>
        <p:nvSpPr>
          <p:cNvPr id="9" name="Content Placeholder 7">
            <a:extLst>
              <a:ext uri="{FF2B5EF4-FFF2-40B4-BE49-F238E27FC236}">
                <a16:creationId xmlns:a16="http://schemas.microsoft.com/office/drawing/2014/main" id="{4E4C18FB-539F-4F83-BA61-5C2639B02047}"/>
              </a:ext>
            </a:extLst>
          </p:cNvPr>
          <p:cNvSpPr txBox="1">
            <a:spLocks/>
          </p:cNvSpPr>
          <p:nvPr/>
        </p:nvSpPr>
        <p:spPr>
          <a:xfrm>
            <a:off x="1560390" y="3943168"/>
            <a:ext cx="2459736" cy="519502"/>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1200" kern="1200">
                <a:solidFill>
                  <a:srgbClr val="6D6D6D"/>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100" kern="1200">
                <a:solidFill>
                  <a:srgbClr val="6D6D6D"/>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000" kern="1200">
                <a:solidFill>
                  <a:srgbClr val="6D6D6D"/>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900" kern="1200">
                <a:solidFill>
                  <a:srgbClr val="6D6D6D"/>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900" kern="1200">
                <a:solidFill>
                  <a:srgbClr val="6D6D6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solidFill>
                  <a:schemeClr val="accent1"/>
                </a:solidFill>
              </a:rPr>
              <a:t>PROFESIONAL 11</a:t>
            </a:r>
          </a:p>
        </p:txBody>
      </p:sp>
      <p:sp>
        <p:nvSpPr>
          <p:cNvPr id="10" name="Marcador de texto 19">
            <a:extLst>
              <a:ext uri="{FF2B5EF4-FFF2-40B4-BE49-F238E27FC236}">
                <a16:creationId xmlns:a16="http://schemas.microsoft.com/office/drawing/2014/main" id="{824D49A7-E640-4352-B329-8C8DC5CA67F7}"/>
              </a:ext>
            </a:extLst>
          </p:cNvPr>
          <p:cNvSpPr txBox="1">
            <a:spLocks/>
          </p:cNvSpPr>
          <p:nvPr/>
        </p:nvSpPr>
        <p:spPr>
          <a:xfrm>
            <a:off x="1391124" y="4279789"/>
            <a:ext cx="2695213" cy="1673935"/>
          </a:xfrm>
          <a:prstGeom prst="rect">
            <a:avLst/>
          </a:prstGeom>
        </p:spPr>
        <p:txBody>
          <a:bodyPr>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200" kern="1200">
                <a:solidFill>
                  <a:srgbClr val="6D6D6D"/>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100" kern="1200">
                <a:solidFill>
                  <a:srgbClr val="6D6D6D"/>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000" kern="1200">
                <a:solidFill>
                  <a:srgbClr val="6D6D6D"/>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900" kern="1200">
                <a:solidFill>
                  <a:srgbClr val="6D6D6D"/>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900" kern="1200">
                <a:solidFill>
                  <a:srgbClr val="6D6D6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CO" dirty="0"/>
          </a:p>
        </p:txBody>
      </p:sp>
      <p:sp>
        <p:nvSpPr>
          <p:cNvPr id="11" name="Marcador de texto 19">
            <a:extLst>
              <a:ext uri="{FF2B5EF4-FFF2-40B4-BE49-F238E27FC236}">
                <a16:creationId xmlns:a16="http://schemas.microsoft.com/office/drawing/2014/main" id="{84DEC0E2-9E79-4403-BF84-1EE0357EA0E3}"/>
              </a:ext>
            </a:extLst>
          </p:cNvPr>
          <p:cNvSpPr txBox="1">
            <a:spLocks/>
          </p:cNvSpPr>
          <p:nvPr/>
        </p:nvSpPr>
        <p:spPr>
          <a:xfrm>
            <a:off x="1339596" y="4289727"/>
            <a:ext cx="2695213" cy="1673935"/>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Wingdings" panose="05000000000000000000" pitchFamily="2" charset="2"/>
              <a:buChar char="§"/>
              <a:defRPr sz="1200" kern="1200">
                <a:solidFill>
                  <a:srgbClr val="6D6D6D"/>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100" kern="1200">
                <a:solidFill>
                  <a:srgbClr val="6D6D6D"/>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000" kern="1200">
                <a:solidFill>
                  <a:srgbClr val="6D6D6D"/>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900" kern="1200">
                <a:solidFill>
                  <a:srgbClr val="6D6D6D"/>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900" kern="1200">
                <a:solidFill>
                  <a:srgbClr val="6D6D6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O" dirty="0">
                <a:solidFill>
                  <a:schemeClr val="tx1"/>
                </a:solidFill>
                <a:latin typeface="Montserrat Medium" panose="00000600000000000000" pitchFamily="50" charset="0"/>
              </a:rPr>
              <a:t>Ingeniero Mecánico, Máster </a:t>
            </a:r>
            <a:r>
              <a:rPr lang="es-CO" dirty="0" err="1">
                <a:solidFill>
                  <a:schemeClr val="tx1"/>
                </a:solidFill>
                <a:latin typeface="Montserrat Medium" panose="00000600000000000000" pitchFamily="50" charset="0"/>
              </a:rPr>
              <a:t>Executive</a:t>
            </a:r>
            <a:r>
              <a:rPr lang="es-CO" dirty="0">
                <a:solidFill>
                  <a:schemeClr val="tx1"/>
                </a:solidFill>
                <a:latin typeface="Montserrat Medium" panose="00000600000000000000" pitchFamily="50" charset="0"/>
              </a:rPr>
              <a:t> en Gestión Integral: Medio Ambiente, Calidad y Riesgos Laborales. Auditor Líder ISO 9001:2015, ISO 14001:2015 y OHSAS 18001:2007. Experiencia como Auditor para auditorías de tercera parte en </a:t>
            </a:r>
            <a:r>
              <a:rPr lang="es-CO" dirty="0" err="1">
                <a:solidFill>
                  <a:schemeClr val="tx1"/>
                </a:solidFill>
                <a:latin typeface="Montserrat Medium" panose="00000600000000000000" pitchFamily="50" charset="0"/>
              </a:rPr>
              <a:t>Buerau</a:t>
            </a:r>
            <a:r>
              <a:rPr lang="es-CO" dirty="0">
                <a:solidFill>
                  <a:schemeClr val="tx1"/>
                </a:solidFill>
                <a:latin typeface="Montserrat Medium" panose="00000600000000000000" pitchFamily="50" charset="0"/>
              </a:rPr>
              <a:t> Veritas y Evaluador Líder del Organismo Nacional de Acreditación de Colombia – ONAC</a:t>
            </a:r>
            <a:endParaRPr lang="es-CO" dirty="0"/>
          </a:p>
        </p:txBody>
      </p:sp>
      <p:sp>
        <p:nvSpPr>
          <p:cNvPr id="12" name="Content Placeholder 7">
            <a:extLst>
              <a:ext uri="{FF2B5EF4-FFF2-40B4-BE49-F238E27FC236}">
                <a16:creationId xmlns:a16="http://schemas.microsoft.com/office/drawing/2014/main" id="{3A2C5B0A-A893-4C83-A256-C9EAC440DC30}"/>
              </a:ext>
            </a:extLst>
          </p:cNvPr>
          <p:cNvSpPr txBox="1">
            <a:spLocks/>
          </p:cNvSpPr>
          <p:nvPr/>
        </p:nvSpPr>
        <p:spPr>
          <a:xfrm>
            <a:off x="6759087" y="3943168"/>
            <a:ext cx="2459736" cy="320040"/>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1200" kern="1200">
                <a:solidFill>
                  <a:srgbClr val="6D6D6D"/>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100" kern="1200">
                <a:solidFill>
                  <a:srgbClr val="6D6D6D"/>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000" kern="1200">
                <a:solidFill>
                  <a:srgbClr val="6D6D6D"/>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900" kern="1200">
                <a:solidFill>
                  <a:srgbClr val="6D6D6D"/>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900" kern="1200">
                <a:solidFill>
                  <a:srgbClr val="6D6D6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solidFill>
                  <a:schemeClr val="accent1"/>
                </a:solidFill>
              </a:rPr>
              <a:t>PROFESIONAL 12</a:t>
            </a:r>
          </a:p>
          <a:p>
            <a:endParaRPr lang="en-US" sz="1800" b="1" dirty="0">
              <a:solidFill>
                <a:schemeClr val="accent1"/>
              </a:solidFill>
            </a:endParaRPr>
          </a:p>
        </p:txBody>
      </p:sp>
      <p:sp>
        <p:nvSpPr>
          <p:cNvPr id="13" name="Title 10">
            <a:extLst>
              <a:ext uri="{FF2B5EF4-FFF2-40B4-BE49-F238E27FC236}">
                <a16:creationId xmlns:a16="http://schemas.microsoft.com/office/drawing/2014/main" id="{1E809EBE-3744-4555-B267-305D17C43022}"/>
              </a:ext>
            </a:extLst>
          </p:cNvPr>
          <p:cNvSpPr>
            <a:spLocks noGrp="1"/>
          </p:cNvSpPr>
          <p:nvPr>
            <p:ph type="title"/>
          </p:nvPr>
        </p:nvSpPr>
        <p:spPr>
          <a:xfrm>
            <a:off x="838200" y="817975"/>
            <a:ext cx="10515600" cy="594360"/>
          </a:xfrm>
        </p:spPr>
        <p:txBody>
          <a:bodyPr>
            <a:normAutofit/>
          </a:bodyPr>
          <a:lstStyle/>
          <a:p>
            <a:r>
              <a:rPr lang="en-US" sz="3200" b="1" dirty="0">
                <a:latin typeface="Montserrat"/>
              </a:rPr>
              <a:t>EQUIPO DE </a:t>
            </a:r>
            <a:r>
              <a:rPr lang="en-US" sz="3200" b="1" dirty="0">
                <a:solidFill>
                  <a:schemeClr val="accent1"/>
                </a:solidFill>
                <a:latin typeface="Montserrat"/>
              </a:rPr>
              <a:t>PROYECTO – SOPORTE </a:t>
            </a:r>
          </a:p>
        </p:txBody>
      </p:sp>
      <p:sp>
        <p:nvSpPr>
          <p:cNvPr id="14" name="Marcador de texto 19">
            <a:extLst>
              <a:ext uri="{FF2B5EF4-FFF2-40B4-BE49-F238E27FC236}">
                <a16:creationId xmlns:a16="http://schemas.microsoft.com/office/drawing/2014/main" id="{30E157F3-769A-40C0-9A96-BEF1B890A15C}"/>
              </a:ext>
            </a:extLst>
          </p:cNvPr>
          <p:cNvSpPr txBox="1">
            <a:spLocks/>
          </p:cNvSpPr>
          <p:nvPr/>
        </p:nvSpPr>
        <p:spPr>
          <a:xfrm>
            <a:off x="1442652" y="4289728"/>
            <a:ext cx="2695213" cy="1673935"/>
          </a:xfrm>
          <a:prstGeom prst="rect">
            <a:avLst/>
          </a:prstGeom>
        </p:spPr>
        <p:txBody>
          <a:bodyPr>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200" kern="1200">
                <a:solidFill>
                  <a:srgbClr val="6D6D6D"/>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100" kern="1200">
                <a:solidFill>
                  <a:srgbClr val="6D6D6D"/>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000" kern="1200">
                <a:solidFill>
                  <a:srgbClr val="6D6D6D"/>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900" kern="1200">
                <a:solidFill>
                  <a:srgbClr val="6D6D6D"/>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900" kern="1200">
                <a:solidFill>
                  <a:srgbClr val="6D6D6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CO" dirty="0"/>
          </a:p>
        </p:txBody>
      </p:sp>
      <p:sp>
        <p:nvSpPr>
          <p:cNvPr id="15" name="Marcador de texto 19">
            <a:extLst>
              <a:ext uri="{FF2B5EF4-FFF2-40B4-BE49-F238E27FC236}">
                <a16:creationId xmlns:a16="http://schemas.microsoft.com/office/drawing/2014/main" id="{E8445E4D-C8CF-4398-9FC8-3CFD2F5474B9}"/>
              </a:ext>
            </a:extLst>
          </p:cNvPr>
          <p:cNvSpPr txBox="1">
            <a:spLocks/>
          </p:cNvSpPr>
          <p:nvPr/>
        </p:nvSpPr>
        <p:spPr>
          <a:xfrm>
            <a:off x="6641348" y="4289726"/>
            <a:ext cx="2695213" cy="1673935"/>
          </a:xfrm>
          <a:prstGeom prst="rect">
            <a:avLst/>
          </a:prstGeom>
        </p:spPr>
        <p:txBody>
          <a:bodyPr>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200" kern="1200">
                <a:solidFill>
                  <a:srgbClr val="6D6D6D"/>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100" kern="1200">
                <a:solidFill>
                  <a:srgbClr val="6D6D6D"/>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000" kern="1200">
                <a:solidFill>
                  <a:srgbClr val="6D6D6D"/>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900" kern="1200">
                <a:solidFill>
                  <a:srgbClr val="6D6D6D"/>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900" kern="1200">
                <a:solidFill>
                  <a:srgbClr val="6D6D6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O" dirty="0"/>
              <a:t>Odontóloga, Especialista en Gerencia y Auditoría de la Calidad en Salud. Auditor </a:t>
            </a:r>
            <a:r>
              <a:rPr lang="es-CO" dirty="0">
                <a:latin typeface="Montserrat"/>
              </a:rPr>
              <a:t>Interno</a:t>
            </a:r>
            <a:r>
              <a:rPr lang="es-CO" dirty="0"/>
              <a:t> de Calidad. Experiencia en VCO S.A. como Coordinador HSEQ en la gestión, seguimiento y evaluación de Sistemas Integrados de Gestión, bajo las normas ISO 9001:2015, 14001:2004 y 18001:2007.</a:t>
            </a:r>
          </a:p>
        </p:txBody>
      </p:sp>
    </p:spTree>
    <p:extLst>
      <p:ext uri="{BB962C8B-B14F-4D97-AF65-F5344CB8AC3E}">
        <p14:creationId xmlns:p14="http://schemas.microsoft.com/office/powerpoint/2010/main" val="4160654806"/>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91C0B58-AC82-4655-9A48-37F966A504A5}"/>
              </a:ext>
            </a:extLst>
          </p:cNvPr>
          <p:cNvSpPr/>
          <p:nvPr/>
        </p:nvSpPr>
        <p:spPr>
          <a:xfrm>
            <a:off x="-163902" y="250166"/>
            <a:ext cx="12192000" cy="6858000"/>
          </a:xfrm>
          <a:prstGeom prst="rect">
            <a:avLst/>
          </a:prstGeom>
          <a:gradFill flip="none" rotWithShape="1">
            <a:gsLst>
              <a:gs pos="0">
                <a:schemeClr val="accent1">
                  <a:alpha val="70000"/>
                </a:schemeClr>
              </a:gs>
              <a:gs pos="100000">
                <a:schemeClr val="accent2"/>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3">
            <a:extLst>
              <a:ext uri="{FF2B5EF4-FFF2-40B4-BE49-F238E27FC236}">
                <a16:creationId xmlns:a16="http://schemas.microsoft.com/office/drawing/2014/main" id="{DCCE7924-EC72-41BF-9239-EC027AB1D262}"/>
              </a:ext>
            </a:extLst>
          </p:cNvPr>
          <p:cNvSpPr txBox="1">
            <a:spLocks/>
          </p:cNvSpPr>
          <p:nvPr/>
        </p:nvSpPr>
        <p:spPr>
          <a:xfrm>
            <a:off x="5227321" y="3965765"/>
            <a:ext cx="6126480" cy="978334"/>
          </a:xfrm>
          <a:prstGeom prst="rect">
            <a:avLst/>
          </a:prstGeom>
        </p:spPr>
        <p:txBody>
          <a:bodyPr anchor="b">
            <a:noAutofit/>
          </a:bodyPr>
          <a:lstStyle>
            <a:lvl1pPr algn="l" defTabSz="914400" rtl="0" eaLnBrk="1" latinLnBrk="0" hangingPunct="1">
              <a:lnSpc>
                <a:spcPct val="90000"/>
              </a:lnSpc>
              <a:spcBef>
                <a:spcPct val="0"/>
              </a:spcBef>
              <a:buNone/>
              <a:defRPr sz="3000" kern="1200" cap="all" baseline="0">
                <a:solidFill>
                  <a:schemeClr val="accent1"/>
                </a:solidFill>
                <a:latin typeface="+mj-lt"/>
                <a:ea typeface="+mj-ea"/>
                <a:cs typeface="+mj-cs"/>
              </a:defRPr>
            </a:lvl1pPr>
          </a:lstStyle>
          <a:p>
            <a:pPr algn="r"/>
            <a:r>
              <a:rPr lang="en-US" sz="3500" b="1" dirty="0">
                <a:solidFill>
                  <a:schemeClr val="tx1"/>
                </a:solidFill>
              </a:rPr>
              <a:t>ENFOQUE DEL PROYECTO</a:t>
            </a:r>
            <a:endParaRPr lang="en-US" sz="3500" b="1" dirty="0">
              <a:solidFill>
                <a:schemeClr val="tx1"/>
              </a:solidFill>
              <a:ea typeface="Open Sans Light" panose="020B0306030504020204" pitchFamily="34" charset="0"/>
              <a:cs typeface="Open Sans Light" panose="020B0306030504020204" pitchFamily="34" charset="0"/>
            </a:endParaRPr>
          </a:p>
        </p:txBody>
      </p:sp>
      <p:cxnSp>
        <p:nvCxnSpPr>
          <p:cNvPr id="12" name="Straight Connector 11">
            <a:extLst>
              <a:ext uri="{FF2B5EF4-FFF2-40B4-BE49-F238E27FC236}">
                <a16:creationId xmlns:a16="http://schemas.microsoft.com/office/drawing/2014/main" id="{869DA057-82F8-43C2-A1F6-122CC66B49FC}"/>
              </a:ext>
            </a:extLst>
          </p:cNvPr>
          <p:cNvCxnSpPr>
            <a:cxnSpLocks/>
          </p:cNvCxnSpPr>
          <p:nvPr/>
        </p:nvCxnSpPr>
        <p:spPr>
          <a:xfrm>
            <a:off x="5460521" y="3818284"/>
            <a:ext cx="58170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Imagen 5">
            <a:extLst>
              <a:ext uri="{FF2B5EF4-FFF2-40B4-BE49-F238E27FC236}">
                <a16:creationId xmlns:a16="http://schemas.microsoft.com/office/drawing/2014/main" id="{3FA23A9B-8C79-42A7-8E90-F75684C2E6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0561" y="1003796"/>
            <a:ext cx="2951538" cy="1104169"/>
          </a:xfrm>
          <a:prstGeom prst="rect">
            <a:avLst/>
          </a:prstGeom>
        </p:spPr>
      </p:pic>
      <p:pic>
        <p:nvPicPr>
          <p:cNvPr id="7" name="Picture 4" descr="A picture containing flower&#10;&#10;Description automatically generated">
            <a:extLst>
              <a:ext uri="{FF2B5EF4-FFF2-40B4-BE49-F238E27FC236}">
                <a16:creationId xmlns:a16="http://schemas.microsoft.com/office/drawing/2014/main" id="{72FCA895-D1D1-4711-B56A-45B2B1F0BD84}"/>
              </a:ext>
            </a:extLst>
          </p:cNvPr>
          <p:cNvPicPr>
            <a:picLocks noChangeAspect="1"/>
          </p:cNvPicPr>
          <p:nvPr/>
        </p:nvPicPr>
        <p:blipFill rotWithShape="1">
          <a:blip r:embed="rId5">
            <a:duotone>
              <a:schemeClr val="bg2">
                <a:shade val="45000"/>
                <a:satMod val="135000"/>
              </a:schemeClr>
              <a:prstClr val="white"/>
            </a:duotone>
            <a:extLst>
              <a:ext uri="{28A0092B-C50C-407E-A947-70E740481C1C}">
                <a14:useLocalDpi xmlns:a14="http://schemas.microsoft.com/office/drawing/2010/main" val="0"/>
              </a:ext>
            </a:extLst>
          </a:blip>
          <a:srcRect l="17867" t="28200" r="17867" b="28200"/>
          <a:stretch/>
        </p:blipFill>
        <p:spPr>
          <a:xfrm>
            <a:off x="344163" y="644829"/>
            <a:ext cx="3672840" cy="1661160"/>
          </a:xfrm>
          <a:prstGeom prst="rect">
            <a:avLst/>
          </a:prstGeom>
        </p:spPr>
      </p:pic>
    </p:spTree>
    <p:extLst>
      <p:ext uri="{BB962C8B-B14F-4D97-AF65-F5344CB8AC3E}">
        <p14:creationId xmlns:p14="http://schemas.microsoft.com/office/powerpoint/2010/main" val="11457392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Isosceles Triangle 10"/>
          <p:cNvSpPr/>
          <p:nvPr/>
        </p:nvSpPr>
        <p:spPr>
          <a:xfrm rot="8006956">
            <a:off x="6083879" y="2570800"/>
            <a:ext cx="9350018" cy="4737230"/>
          </a:xfrm>
          <a:custGeom>
            <a:avLst/>
            <a:gdLst>
              <a:gd name="connsiteX0" fmla="*/ 0 w 9478412"/>
              <a:gd name="connsiteY0" fmla="*/ 4851280 h 4851280"/>
              <a:gd name="connsiteX1" fmla="*/ 5079576 w 9478412"/>
              <a:gd name="connsiteY1" fmla="*/ 0 h 4851280"/>
              <a:gd name="connsiteX2" fmla="*/ 9478412 w 9478412"/>
              <a:gd name="connsiteY2" fmla="*/ 4851280 h 4851280"/>
              <a:gd name="connsiteX3" fmla="*/ 0 w 9478412"/>
              <a:gd name="connsiteY3" fmla="*/ 4851280 h 4851280"/>
              <a:gd name="connsiteX0" fmla="*/ 0 w 9380220"/>
              <a:gd name="connsiteY0" fmla="*/ 4851280 h 4851280"/>
              <a:gd name="connsiteX1" fmla="*/ 5079576 w 9380220"/>
              <a:gd name="connsiteY1" fmla="*/ 0 h 4851280"/>
              <a:gd name="connsiteX2" fmla="*/ 9380220 w 9380220"/>
              <a:gd name="connsiteY2" fmla="*/ 4660305 h 4851280"/>
              <a:gd name="connsiteX3" fmla="*/ 0 w 9380220"/>
              <a:gd name="connsiteY3" fmla="*/ 4851280 h 4851280"/>
              <a:gd name="connsiteX0" fmla="*/ 0 w 9380220"/>
              <a:gd name="connsiteY0" fmla="*/ 4851281 h 4851281"/>
              <a:gd name="connsiteX1" fmla="*/ 5079576 w 9380220"/>
              <a:gd name="connsiteY1" fmla="*/ 0 h 4851281"/>
              <a:gd name="connsiteX2" fmla="*/ 9380220 w 9380220"/>
              <a:gd name="connsiteY2" fmla="*/ 4660305 h 4851281"/>
              <a:gd name="connsiteX3" fmla="*/ 0 w 9380220"/>
              <a:gd name="connsiteY3" fmla="*/ 4851281 h 4851281"/>
              <a:gd name="connsiteX0" fmla="*/ 0 w 9380220"/>
              <a:gd name="connsiteY0" fmla="*/ 4788071 h 4788071"/>
              <a:gd name="connsiteX1" fmla="*/ 5098410 w 9380220"/>
              <a:gd name="connsiteY1" fmla="*/ 0 h 4788071"/>
              <a:gd name="connsiteX2" fmla="*/ 9380220 w 9380220"/>
              <a:gd name="connsiteY2" fmla="*/ 4597095 h 4788071"/>
              <a:gd name="connsiteX3" fmla="*/ 0 w 9380220"/>
              <a:gd name="connsiteY3" fmla="*/ 4788071 h 4788071"/>
              <a:gd name="connsiteX0" fmla="*/ 0 w 9380220"/>
              <a:gd name="connsiteY0" fmla="*/ 4767895 h 4767895"/>
              <a:gd name="connsiteX1" fmla="*/ 5076892 w 9380220"/>
              <a:gd name="connsiteY1" fmla="*/ 0 h 4767895"/>
              <a:gd name="connsiteX2" fmla="*/ 9380220 w 9380220"/>
              <a:gd name="connsiteY2" fmla="*/ 4576919 h 4767895"/>
              <a:gd name="connsiteX3" fmla="*/ 0 w 9380220"/>
              <a:gd name="connsiteY3" fmla="*/ 4767895 h 4767895"/>
              <a:gd name="connsiteX0" fmla="*/ 0 w 9400395"/>
              <a:gd name="connsiteY0" fmla="*/ 4746376 h 4746376"/>
              <a:gd name="connsiteX1" fmla="*/ 5097067 w 9400395"/>
              <a:gd name="connsiteY1" fmla="*/ 0 h 4746376"/>
              <a:gd name="connsiteX2" fmla="*/ 9400395 w 9400395"/>
              <a:gd name="connsiteY2" fmla="*/ 4576919 h 4746376"/>
              <a:gd name="connsiteX3" fmla="*/ 0 w 9400395"/>
              <a:gd name="connsiteY3" fmla="*/ 4746376 h 4746376"/>
              <a:gd name="connsiteX0" fmla="*/ 0 w 9296834"/>
              <a:gd name="connsiteY0" fmla="*/ 4746376 h 4746376"/>
              <a:gd name="connsiteX1" fmla="*/ 5097067 w 9296834"/>
              <a:gd name="connsiteY1" fmla="*/ 0 h 4746376"/>
              <a:gd name="connsiteX2" fmla="*/ 9296834 w 9296834"/>
              <a:gd name="connsiteY2" fmla="*/ 4552716 h 4746376"/>
              <a:gd name="connsiteX3" fmla="*/ 0 w 9296834"/>
              <a:gd name="connsiteY3" fmla="*/ 4746376 h 4746376"/>
              <a:gd name="connsiteX0" fmla="*/ 0 w 9296834"/>
              <a:gd name="connsiteY0" fmla="*/ 4727543 h 4727543"/>
              <a:gd name="connsiteX1" fmla="*/ 5033856 w 9296834"/>
              <a:gd name="connsiteY1" fmla="*/ 0 h 4727543"/>
              <a:gd name="connsiteX2" fmla="*/ 9296834 w 9296834"/>
              <a:gd name="connsiteY2" fmla="*/ 4533883 h 4727543"/>
              <a:gd name="connsiteX3" fmla="*/ 0 w 9296834"/>
              <a:gd name="connsiteY3" fmla="*/ 4727543 h 4727543"/>
              <a:gd name="connsiteX0" fmla="*/ 0 w 9317008"/>
              <a:gd name="connsiteY0" fmla="*/ 4706026 h 4706026"/>
              <a:gd name="connsiteX1" fmla="*/ 5054030 w 9317008"/>
              <a:gd name="connsiteY1" fmla="*/ 0 h 4706026"/>
              <a:gd name="connsiteX2" fmla="*/ 9317008 w 9317008"/>
              <a:gd name="connsiteY2" fmla="*/ 4533883 h 4706026"/>
              <a:gd name="connsiteX3" fmla="*/ 0 w 9317008"/>
              <a:gd name="connsiteY3" fmla="*/ 4706026 h 4706026"/>
              <a:gd name="connsiteX0" fmla="*/ 0 w 8780179"/>
              <a:gd name="connsiteY0" fmla="*/ 4706026 h 4706026"/>
              <a:gd name="connsiteX1" fmla="*/ 5054030 w 8780179"/>
              <a:gd name="connsiteY1" fmla="*/ 0 h 4706026"/>
              <a:gd name="connsiteX2" fmla="*/ 8780179 w 8780179"/>
              <a:gd name="connsiteY2" fmla="*/ 4044893 h 4706026"/>
              <a:gd name="connsiteX3" fmla="*/ 0 w 8780179"/>
              <a:gd name="connsiteY3" fmla="*/ 4706026 h 4706026"/>
              <a:gd name="connsiteX0" fmla="*/ 0 w 9276185"/>
              <a:gd name="connsiteY0" fmla="*/ 4706026 h 4706026"/>
              <a:gd name="connsiteX1" fmla="*/ 5054030 w 9276185"/>
              <a:gd name="connsiteY1" fmla="*/ 0 h 4706026"/>
              <a:gd name="connsiteX2" fmla="*/ 9276185 w 9276185"/>
              <a:gd name="connsiteY2" fmla="*/ 4546046 h 4706026"/>
              <a:gd name="connsiteX3" fmla="*/ 0 w 9276185"/>
              <a:gd name="connsiteY3" fmla="*/ 4706026 h 4706026"/>
              <a:gd name="connsiteX0" fmla="*/ 0 w 9276185"/>
              <a:gd name="connsiteY0" fmla="*/ 4679099 h 4679099"/>
              <a:gd name="connsiteX1" fmla="*/ 5053163 w 9276185"/>
              <a:gd name="connsiteY1" fmla="*/ 0 h 4679099"/>
              <a:gd name="connsiteX2" fmla="*/ 9276185 w 9276185"/>
              <a:gd name="connsiteY2" fmla="*/ 4519119 h 4679099"/>
              <a:gd name="connsiteX3" fmla="*/ 0 w 9276185"/>
              <a:gd name="connsiteY3" fmla="*/ 4679099 h 4679099"/>
              <a:gd name="connsiteX0" fmla="*/ 0 w 9249258"/>
              <a:gd name="connsiteY0" fmla="*/ 4679966 h 4679966"/>
              <a:gd name="connsiteX1" fmla="*/ 5026236 w 9249258"/>
              <a:gd name="connsiteY1" fmla="*/ 0 h 4679966"/>
              <a:gd name="connsiteX2" fmla="*/ 9249258 w 9249258"/>
              <a:gd name="connsiteY2" fmla="*/ 4519119 h 4679966"/>
              <a:gd name="connsiteX3" fmla="*/ 0 w 9249258"/>
              <a:gd name="connsiteY3" fmla="*/ 4679966 h 4679966"/>
              <a:gd name="connsiteX0" fmla="*/ 0 w 9223631"/>
              <a:gd name="connsiteY0" fmla="*/ 4679966 h 4679966"/>
              <a:gd name="connsiteX1" fmla="*/ 5026236 w 9223631"/>
              <a:gd name="connsiteY1" fmla="*/ 0 h 4679966"/>
              <a:gd name="connsiteX2" fmla="*/ 9223631 w 9223631"/>
              <a:gd name="connsiteY2" fmla="*/ 4477862 h 4679966"/>
              <a:gd name="connsiteX3" fmla="*/ 0 w 9223631"/>
              <a:gd name="connsiteY3" fmla="*/ 4679966 h 4679966"/>
              <a:gd name="connsiteX0" fmla="*/ 0 w 9251425"/>
              <a:gd name="connsiteY0" fmla="*/ 4706026 h 4706026"/>
              <a:gd name="connsiteX1" fmla="*/ 5054030 w 9251425"/>
              <a:gd name="connsiteY1" fmla="*/ 0 h 4706026"/>
              <a:gd name="connsiteX2" fmla="*/ 9251425 w 9251425"/>
              <a:gd name="connsiteY2" fmla="*/ 4477862 h 4706026"/>
              <a:gd name="connsiteX3" fmla="*/ 0 w 9251425"/>
              <a:gd name="connsiteY3" fmla="*/ 4706026 h 4706026"/>
              <a:gd name="connsiteX0" fmla="*/ 0 w 9269955"/>
              <a:gd name="connsiteY0" fmla="*/ 4723400 h 4723400"/>
              <a:gd name="connsiteX1" fmla="*/ 5072560 w 9269955"/>
              <a:gd name="connsiteY1" fmla="*/ 0 h 4723400"/>
              <a:gd name="connsiteX2" fmla="*/ 9269955 w 9269955"/>
              <a:gd name="connsiteY2" fmla="*/ 4477862 h 4723400"/>
              <a:gd name="connsiteX3" fmla="*/ 0 w 9269955"/>
              <a:gd name="connsiteY3" fmla="*/ 4723400 h 4723400"/>
              <a:gd name="connsiteX0" fmla="*/ 0 w 9283785"/>
              <a:gd name="connsiteY0" fmla="*/ 4723400 h 4723400"/>
              <a:gd name="connsiteX1" fmla="*/ 5072560 w 9283785"/>
              <a:gd name="connsiteY1" fmla="*/ 0 h 4723400"/>
              <a:gd name="connsiteX2" fmla="*/ 9283785 w 9283785"/>
              <a:gd name="connsiteY2" fmla="*/ 4464761 h 4723400"/>
              <a:gd name="connsiteX3" fmla="*/ 0 w 9283785"/>
              <a:gd name="connsiteY3" fmla="*/ 4723400 h 4723400"/>
              <a:gd name="connsiteX0" fmla="*/ 0 w 9271412"/>
              <a:gd name="connsiteY0" fmla="*/ 4723400 h 4723400"/>
              <a:gd name="connsiteX1" fmla="*/ 5072560 w 9271412"/>
              <a:gd name="connsiteY1" fmla="*/ 0 h 4723400"/>
              <a:gd name="connsiteX2" fmla="*/ 9271412 w 9271412"/>
              <a:gd name="connsiteY2" fmla="*/ 4424000 h 4723400"/>
              <a:gd name="connsiteX3" fmla="*/ 0 w 9271412"/>
              <a:gd name="connsiteY3" fmla="*/ 4723400 h 4723400"/>
              <a:gd name="connsiteX0" fmla="*/ 0 w 9296884"/>
              <a:gd name="connsiteY0" fmla="*/ 4723400 h 4723400"/>
              <a:gd name="connsiteX1" fmla="*/ 5072560 w 9296884"/>
              <a:gd name="connsiteY1" fmla="*/ 0 h 4723400"/>
              <a:gd name="connsiteX2" fmla="*/ 9296884 w 9296884"/>
              <a:gd name="connsiteY2" fmla="*/ 4478591 h 4723400"/>
              <a:gd name="connsiteX3" fmla="*/ 0 w 9296884"/>
              <a:gd name="connsiteY3" fmla="*/ 4723400 h 4723400"/>
              <a:gd name="connsiteX0" fmla="*/ 0 w 9350018"/>
              <a:gd name="connsiteY0" fmla="*/ 4723400 h 4723400"/>
              <a:gd name="connsiteX1" fmla="*/ 5072560 w 9350018"/>
              <a:gd name="connsiteY1" fmla="*/ 0 h 4723400"/>
              <a:gd name="connsiteX2" fmla="*/ 9350018 w 9350018"/>
              <a:gd name="connsiteY2" fmla="*/ 4506980 h 4723400"/>
              <a:gd name="connsiteX3" fmla="*/ 0 w 9350018"/>
              <a:gd name="connsiteY3" fmla="*/ 4723400 h 4723400"/>
              <a:gd name="connsiteX0" fmla="*/ 0 w 9350018"/>
              <a:gd name="connsiteY0" fmla="*/ 4723400 h 4723400"/>
              <a:gd name="connsiteX1" fmla="*/ 5072560 w 9350018"/>
              <a:gd name="connsiteY1" fmla="*/ 0 h 4723400"/>
              <a:gd name="connsiteX2" fmla="*/ 9350018 w 9350018"/>
              <a:gd name="connsiteY2" fmla="*/ 4506980 h 4723400"/>
              <a:gd name="connsiteX3" fmla="*/ 0 w 9350018"/>
              <a:gd name="connsiteY3" fmla="*/ 4723400 h 4723400"/>
              <a:gd name="connsiteX0" fmla="*/ 0 w 9350018"/>
              <a:gd name="connsiteY0" fmla="*/ 4737230 h 4737230"/>
              <a:gd name="connsiteX1" fmla="*/ 5059459 w 9350018"/>
              <a:gd name="connsiteY1" fmla="*/ 0 h 4737230"/>
              <a:gd name="connsiteX2" fmla="*/ 9350018 w 9350018"/>
              <a:gd name="connsiteY2" fmla="*/ 4520810 h 4737230"/>
              <a:gd name="connsiteX3" fmla="*/ 0 w 9350018"/>
              <a:gd name="connsiteY3" fmla="*/ 4737230 h 4737230"/>
            </a:gdLst>
            <a:ahLst/>
            <a:cxnLst>
              <a:cxn ang="0">
                <a:pos x="connsiteX0" y="connsiteY0"/>
              </a:cxn>
              <a:cxn ang="0">
                <a:pos x="connsiteX1" y="connsiteY1"/>
              </a:cxn>
              <a:cxn ang="0">
                <a:pos x="connsiteX2" y="connsiteY2"/>
              </a:cxn>
              <a:cxn ang="0">
                <a:pos x="connsiteX3" y="connsiteY3"/>
              </a:cxn>
            </a:cxnLst>
            <a:rect l="l" t="t" r="r" b="b"/>
            <a:pathLst>
              <a:path w="9350018" h="4737230">
                <a:moveTo>
                  <a:pt x="0" y="4737230"/>
                </a:moveTo>
                <a:lnTo>
                  <a:pt x="5059459" y="0"/>
                </a:lnTo>
                <a:lnTo>
                  <a:pt x="9350018" y="4520810"/>
                </a:lnTo>
                <a:lnTo>
                  <a:pt x="0" y="473723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p:cNvSpPr/>
          <p:nvPr/>
        </p:nvSpPr>
        <p:spPr>
          <a:xfrm flipH="1">
            <a:off x="-1" y="-29498"/>
            <a:ext cx="12193801" cy="6887497"/>
          </a:xfrm>
          <a:custGeom>
            <a:avLst/>
            <a:gdLst>
              <a:gd name="connsiteX0" fmla="*/ 0 w 6038850"/>
              <a:gd name="connsiteY0" fmla="*/ 0 h 6858000"/>
              <a:gd name="connsiteX1" fmla="*/ 6038850 w 6038850"/>
              <a:gd name="connsiteY1" fmla="*/ 0 h 6858000"/>
              <a:gd name="connsiteX2" fmla="*/ 6038850 w 6038850"/>
              <a:gd name="connsiteY2" fmla="*/ 6858000 h 6858000"/>
              <a:gd name="connsiteX3" fmla="*/ 0 w 6038850"/>
              <a:gd name="connsiteY3" fmla="*/ 6858000 h 6858000"/>
              <a:gd name="connsiteX4" fmla="*/ 0 w 6038850"/>
              <a:gd name="connsiteY4" fmla="*/ 0 h 6858000"/>
              <a:gd name="connsiteX0" fmla="*/ 0 w 9068653"/>
              <a:gd name="connsiteY0" fmla="*/ 13648 h 6858000"/>
              <a:gd name="connsiteX1" fmla="*/ 9068653 w 9068653"/>
              <a:gd name="connsiteY1" fmla="*/ 0 h 6858000"/>
              <a:gd name="connsiteX2" fmla="*/ 9068653 w 9068653"/>
              <a:gd name="connsiteY2" fmla="*/ 6858000 h 6858000"/>
              <a:gd name="connsiteX3" fmla="*/ 3029803 w 9068653"/>
              <a:gd name="connsiteY3" fmla="*/ 6858000 h 6858000"/>
              <a:gd name="connsiteX4" fmla="*/ 0 w 9068653"/>
              <a:gd name="connsiteY4" fmla="*/ 13648 h 6858000"/>
              <a:gd name="connsiteX0" fmla="*/ 0 w 9082301"/>
              <a:gd name="connsiteY0" fmla="*/ 0 h 6858000"/>
              <a:gd name="connsiteX1" fmla="*/ 9082301 w 9082301"/>
              <a:gd name="connsiteY1" fmla="*/ 0 h 6858000"/>
              <a:gd name="connsiteX2" fmla="*/ 9082301 w 9082301"/>
              <a:gd name="connsiteY2" fmla="*/ 6858000 h 6858000"/>
              <a:gd name="connsiteX3" fmla="*/ 3043451 w 9082301"/>
              <a:gd name="connsiteY3" fmla="*/ 6858000 h 6858000"/>
              <a:gd name="connsiteX4" fmla="*/ 0 w 9082301"/>
              <a:gd name="connsiteY4" fmla="*/ 0 h 6858000"/>
              <a:gd name="connsiteX0" fmla="*/ 0 w 12206501"/>
              <a:gd name="connsiteY0" fmla="*/ 19050 h 6858000"/>
              <a:gd name="connsiteX1" fmla="*/ 12206501 w 12206501"/>
              <a:gd name="connsiteY1" fmla="*/ 0 h 6858000"/>
              <a:gd name="connsiteX2" fmla="*/ 12206501 w 12206501"/>
              <a:gd name="connsiteY2" fmla="*/ 6858000 h 6858000"/>
              <a:gd name="connsiteX3" fmla="*/ 6167651 w 12206501"/>
              <a:gd name="connsiteY3" fmla="*/ 6858000 h 6858000"/>
              <a:gd name="connsiteX4" fmla="*/ 0 w 12206501"/>
              <a:gd name="connsiteY4" fmla="*/ 19050 h 6858000"/>
              <a:gd name="connsiteX0" fmla="*/ 0 w 12193801"/>
              <a:gd name="connsiteY0" fmla="*/ 6350 h 6858000"/>
              <a:gd name="connsiteX1" fmla="*/ 12193801 w 12193801"/>
              <a:gd name="connsiteY1" fmla="*/ 0 h 6858000"/>
              <a:gd name="connsiteX2" fmla="*/ 12193801 w 12193801"/>
              <a:gd name="connsiteY2" fmla="*/ 6858000 h 6858000"/>
              <a:gd name="connsiteX3" fmla="*/ 6154951 w 12193801"/>
              <a:gd name="connsiteY3" fmla="*/ 6858000 h 6858000"/>
              <a:gd name="connsiteX4" fmla="*/ 0 w 12193801"/>
              <a:gd name="connsiteY4" fmla="*/ 63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3801" h="6858000">
                <a:moveTo>
                  <a:pt x="0" y="6350"/>
                </a:moveTo>
                <a:lnTo>
                  <a:pt x="12193801" y="0"/>
                </a:lnTo>
                <a:lnTo>
                  <a:pt x="12193801" y="6858000"/>
                </a:lnTo>
                <a:lnTo>
                  <a:pt x="6154951" y="6858000"/>
                </a:lnTo>
                <a:lnTo>
                  <a:pt x="0" y="63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flower&#10;&#10;Description automatically generated">
            <a:extLst>
              <a:ext uri="{FF2B5EF4-FFF2-40B4-BE49-F238E27FC236}">
                <a16:creationId xmlns:a16="http://schemas.microsoft.com/office/drawing/2014/main" id="{82411005-2D54-4781-B264-01960A06FA6B}"/>
              </a:ext>
            </a:extLst>
          </p:cNvPr>
          <p:cNvPicPr>
            <a:picLocks noChangeAspect="1"/>
          </p:cNvPicPr>
          <p:nvPr/>
        </p:nvPicPr>
        <p:blipFill rotWithShape="1">
          <a:blip r:embed="rId2">
            <a:extLst>
              <a:ext uri="{28A0092B-C50C-407E-A947-70E740481C1C}">
                <a14:useLocalDpi xmlns:a14="http://schemas.microsoft.com/office/drawing/2010/main" val="0"/>
              </a:ext>
            </a:extLst>
          </a:blip>
          <a:srcRect l="17867" t="28200" r="17867" b="28200"/>
          <a:stretch/>
        </p:blipFill>
        <p:spPr>
          <a:xfrm>
            <a:off x="10035536" y="5790174"/>
            <a:ext cx="2156464" cy="975330"/>
          </a:xfrm>
          <a:prstGeom prst="rect">
            <a:avLst/>
          </a:prstGeom>
        </p:spPr>
      </p:pic>
      <p:sp>
        <p:nvSpPr>
          <p:cNvPr id="9" name="Marcador de contenido 2">
            <a:extLst>
              <a:ext uri="{FF2B5EF4-FFF2-40B4-BE49-F238E27FC236}">
                <a16:creationId xmlns:a16="http://schemas.microsoft.com/office/drawing/2014/main" id="{75499E47-A053-492E-AAF9-DC3E5B8AFB6D}"/>
              </a:ext>
            </a:extLst>
          </p:cNvPr>
          <p:cNvSpPr txBox="1">
            <a:spLocks/>
          </p:cNvSpPr>
          <p:nvPr/>
        </p:nvSpPr>
        <p:spPr>
          <a:xfrm>
            <a:off x="60385" y="1988840"/>
            <a:ext cx="8646078" cy="1440160"/>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1200" kern="1200">
                <a:solidFill>
                  <a:srgbClr val="6D6D6D"/>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100" kern="1200">
                <a:solidFill>
                  <a:srgbClr val="6D6D6D"/>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000" kern="1200">
                <a:solidFill>
                  <a:srgbClr val="6D6D6D"/>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900" kern="1200">
                <a:solidFill>
                  <a:srgbClr val="6D6D6D"/>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900" kern="1200">
                <a:solidFill>
                  <a:srgbClr val="6D6D6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s-CO" sz="3200" b="1" dirty="0">
                <a:solidFill>
                  <a:schemeClr val="bg1"/>
                </a:solidFill>
                <a:latin typeface="Montserrat ExtraBold" panose="00000900000000000000" pitchFamily="50" charset="0"/>
                <a:cs typeface="Arial" panose="020B0604020202020204" pitchFamily="34" charset="0"/>
              </a:rPr>
              <a:t>PROYECTO SENSIBILIZACIÓN  E IMPLEMENTACIÓN NORMA TÉCNICA DE  LA RAMA JUDICIAL NTC 6256 </a:t>
            </a:r>
            <a:br>
              <a:rPr lang="es-CO" sz="3200" b="1" dirty="0">
                <a:solidFill>
                  <a:schemeClr val="bg1"/>
                </a:solidFill>
                <a:latin typeface="Montserrat ExtraBold" panose="00000900000000000000" pitchFamily="50" charset="0"/>
                <a:cs typeface="Arial" panose="020B0604020202020204" pitchFamily="34" charset="0"/>
              </a:rPr>
            </a:br>
            <a:r>
              <a:rPr lang="es-CO" sz="3200" b="1" dirty="0">
                <a:solidFill>
                  <a:schemeClr val="bg1"/>
                </a:solidFill>
                <a:latin typeface="Montserrat ExtraBold" panose="00000900000000000000" pitchFamily="50" charset="0"/>
                <a:cs typeface="Arial" panose="020B0604020202020204" pitchFamily="34" charset="0"/>
              </a:rPr>
              <a:t>Y  GUÍA TÉCNICA DE LA RAMA JUDICIAL GTC 286</a:t>
            </a:r>
            <a:r>
              <a:rPr lang="es-CO" sz="2800" b="1" dirty="0">
                <a:solidFill>
                  <a:schemeClr val="bg1"/>
                </a:solidFill>
                <a:latin typeface="Montserrat ExtraBold" panose="00000900000000000000" pitchFamily="50" charset="0"/>
                <a:cs typeface="Arial" panose="020B0604020202020204" pitchFamily="34" charset="0"/>
              </a:rPr>
              <a:t>.</a:t>
            </a:r>
            <a:endParaRPr lang="es-CO" sz="2800" dirty="0">
              <a:solidFill>
                <a:schemeClr val="bg1"/>
              </a:solidFill>
              <a:latin typeface="Montserrat ExtraBold" panose="00000900000000000000" pitchFamily="50" charset="0"/>
            </a:endParaRPr>
          </a:p>
        </p:txBody>
      </p:sp>
      <p:pic>
        <p:nvPicPr>
          <p:cNvPr id="16" name="Imagen 15">
            <a:extLst>
              <a:ext uri="{FF2B5EF4-FFF2-40B4-BE49-F238E27FC236}">
                <a16:creationId xmlns:a16="http://schemas.microsoft.com/office/drawing/2014/main" id="{27C19EDD-DB0C-43CD-97C0-FF49FCF9BB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7643" y="5903651"/>
            <a:ext cx="1548885" cy="639220"/>
          </a:xfrm>
          <a:prstGeom prst="rect">
            <a:avLst/>
          </a:prstGeom>
        </p:spPr>
      </p:pic>
    </p:spTree>
    <p:extLst>
      <p:ext uri="{BB962C8B-B14F-4D97-AF65-F5344CB8AC3E}">
        <p14:creationId xmlns:p14="http://schemas.microsoft.com/office/powerpoint/2010/main" val="3377714403"/>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1985" y="778127"/>
            <a:ext cx="8358471" cy="704443"/>
          </a:xfrm>
        </p:spPr>
        <p:txBody>
          <a:bodyPr>
            <a:noAutofit/>
          </a:bodyPr>
          <a:lstStyle/>
          <a:p>
            <a:pPr algn="ctr"/>
            <a:r>
              <a:rPr lang="es-CO" sz="3200" b="1" dirty="0">
                <a:solidFill>
                  <a:schemeClr val="accent1">
                    <a:lumMod val="75000"/>
                  </a:schemeClr>
                </a:solidFill>
                <a:latin typeface="Montserrat ExtraBold" panose="00000900000000000000" pitchFamily="50" charset="0"/>
              </a:rPr>
              <a:t>EL ESTADO COLOMBIANO Y       </a:t>
            </a:r>
            <a:br>
              <a:rPr lang="es-CO" sz="3200" b="1" dirty="0">
                <a:solidFill>
                  <a:schemeClr val="accent1">
                    <a:lumMod val="75000"/>
                  </a:schemeClr>
                </a:solidFill>
                <a:latin typeface="Montserrat ExtraBold" panose="00000900000000000000" pitchFamily="50" charset="0"/>
              </a:rPr>
            </a:br>
            <a:r>
              <a:rPr lang="es-CO" sz="3200" b="1" dirty="0">
                <a:latin typeface="Montserrat ExtraBold" panose="00000900000000000000" pitchFamily="50" charset="0"/>
              </a:rPr>
              <a:t> </a:t>
            </a:r>
            <a:r>
              <a:rPr lang="es-CO" sz="3200" b="1" dirty="0">
                <a:solidFill>
                  <a:schemeClr val="accent6"/>
                </a:solidFill>
                <a:latin typeface="Montserrat ExtraBold" panose="00000900000000000000" pitchFamily="50" charset="0"/>
              </a:rPr>
              <a:t>LOS SISTEMAS Y MODELOS  DE GESTIÓN</a:t>
            </a:r>
            <a:endParaRPr lang="en-US" sz="3200" b="1" dirty="0">
              <a:solidFill>
                <a:schemeClr val="accent1"/>
              </a:solidFill>
            </a:endParaRPr>
          </a:p>
        </p:txBody>
      </p:sp>
      <p:pic>
        <p:nvPicPr>
          <p:cNvPr id="32" name="Imagen 31">
            <a:extLst>
              <a:ext uri="{FF2B5EF4-FFF2-40B4-BE49-F238E27FC236}">
                <a16:creationId xmlns:a16="http://schemas.microsoft.com/office/drawing/2014/main" id="{7C40B8FD-060A-497E-84B8-4C6E30E97F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7255" y="2205851"/>
            <a:ext cx="8358472" cy="3096343"/>
          </a:xfrm>
          <a:prstGeom prst="rect">
            <a:avLst/>
          </a:prstGeom>
        </p:spPr>
      </p:pic>
      <p:pic>
        <p:nvPicPr>
          <p:cNvPr id="33" name="Imagen 32">
            <a:extLst>
              <a:ext uri="{FF2B5EF4-FFF2-40B4-BE49-F238E27FC236}">
                <a16:creationId xmlns:a16="http://schemas.microsoft.com/office/drawing/2014/main" id="{1ED28096-4F60-40EE-9599-94FA7E858D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0835" y="5869402"/>
            <a:ext cx="1463573" cy="420941"/>
          </a:xfrm>
          <a:prstGeom prst="rect">
            <a:avLst/>
          </a:prstGeom>
        </p:spPr>
      </p:pic>
    </p:spTree>
    <p:extLst>
      <p:ext uri="{BB962C8B-B14F-4D97-AF65-F5344CB8AC3E}">
        <p14:creationId xmlns:p14="http://schemas.microsoft.com/office/powerpoint/2010/main" val="3057496511"/>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7CD5B54-32AF-47BC-8D44-4ABA6AA4575C}"/>
              </a:ext>
            </a:extLst>
          </p:cNvPr>
          <p:cNvSpPr>
            <a:spLocks noGrp="1"/>
          </p:cNvSpPr>
          <p:nvPr>
            <p:ph type="sldNum" sz="quarter" idx="12"/>
          </p:nvPr>
        </p:nvSpPr>
        <p:spPr/>
        <p:txBody>
          <a:bodyPr/>
          <a:lstStyle/>
          <a:p>
            <a:fld id="{A515504B-2909-4168-B74A-820C43482403}" type="slidenum">
              <a:rPr lang="en-US" smtClean="0"/>
              <a:t>21</a:t>
            </a:fld>
            <a:endParaRPr lang="en-US"/>
          </a:p>
        </p:txBody>
      </p:sp>
      <p:pic>
        <p:nvPicPr>
          <p:cNvPr id="8" name="Imagen 7">
            <a:extLst>
              <a:ext uri="{FF2B5EF4-FFF2-40B4-BE49-F238E27FC236}">
                <a16:creationId xmlns:a16="http://schemas.microsoft.com/office/drawing/2014/main" id="{B686649D-8D77-4259-88BF-F890389B78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5588" y="2091519"/>
            <a:ext cx="8396353" cy="3070511"/>
          </a:xfrm>
          <a:prstGeom prst="rect">
            <a:avLst/>
          </a:prstGeom>
        </p:spPr>
      </p:pic>
      <p:sp>
        <p:nvSpPr>
          <p:cNvPr id="9" name="Rectángulo 8">
            <a:extLst>
              <a:ext uri="{FF2B5EF4-FFF2-40B4-BE49-F238E27FC236}">
                <a16:creationId xmlns:a16="http://schemas.microsoft.com/office/drawing/2014/main" id="{B21C647C-A1ED-41C8-8402-445EFB05B212}"/>
              </a:ext>
            </a:extLst>
          </p:cNvPr>
          <p:cNvSpPr/>
          <p:nvPr/>
        </p:nvSpPr>
        <p:spPr>
          <a:xfrm>
            <a:off x="3372592" y="708060"/>
            <a:ext cx="6096000" cy="1077218"/>
          </a:xfrm>
          <a:prstGeom prst="rect">
            <a:avLst/>
          </a:prstGeom>
        </p:spPr>
        <p:txBody>
          <a:bodyPr>
            <a:spAutoFit/>
          </a:bodyPr>
          <a:lstStyle/>
          <a:p>
            <a:pPr algn="ctr"/>
            <a:r>
              <a:rPr lang="es-CO" sz="3200" b="1" dirty="0">
                <a:solidFill>
                  <a:schemeClr val="accent1">
                    <a:lumMod val="75000"/>
                  </a:schemeClr>
                </a:solidFill>
                <a:latin typeface="Montserrat ExtraBold" panose="00000900000000000000" pitchFamily="50" charset="0"/>
              </a:rPr>
              <a:t>LA RAMA JUDICIAL Y</a:t>
            </a:r>
            <a:br>
              <a:rPr lang="es-CO" sz="3200" b="1" dirty="0">
                <a:solidFill>
                  <a:schemeClr val="accent1">
                    <a:lumMod val="75000"/>
                  </a:schemeClr>
                </a:solidFill>
                <a:latin typeface="Montserrat ExtraBold" panose="00000900000000000000" pitchFamily="50" charset="0"/>
              </a:rPr>
            </a:br>
            <a:r>
              <a:rPr lang="es-CO" sz="3200" b="1" dirty="0">
                <a:latin typeface="Montserrat ExtraBold" panose="00000900000000000000" pitchFamily="50" charset="0"/>
              </a:rPr>
              <a:t> </a:t>
            </a:r>
            <a:r>
              <a:rPr lang="es-CO" sz="3200" b="1" dirty="0">
                <a:solidFill>
                  <a:schemeClr val="accent6"/>
                </a:solidFill>
                <a:latin typeface="Montserrat ExtraBold" panose="00000900000000000000" pitchFamily="50" charset="0"/>
              </a:rPr>
              <a:t>LOS SISTEMAS DE GESTIÓN</a:t>
            </a:r>
            <a:endParaRPr lang="es-CO" sz="3200" b="1" dirty="0"/>
          </a:p>
        </p:txBody>
      </p:sp>
      <p:pic>
        <p:nvPicPr>
          <p:cNvPr id="10" name="Imagen 9">
            <a:extLst>
              <a:ext uri="{FF2B5EF4-FFF2-40B4-BE49-F238E27FC236}">
                <a16:creationId xmlns:a16="http://schemas.microsoft.com/office/drawing/2014/main" id="{1242EF0B-7567-4EC7-B3DE-6683827E45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735" y="5934139"/>
            <a:ext cx="1463573" cy="420941"/>
          </a:xfrm>
          <a:prstGeom prst="rect">
            <a:avLst/>
          </a:prstGeom>
        </p:spPr>
      </p:pic>
    </p:spTree>
    <p:extLst>
      <p:ext uri="{BB962C8B-B14F-4D97-AF65-F5344CB8AC3E}">
        <p14:creationId xmlns:p14="http://schemas.microsoft.com/office/powerpoint/2010/main" val="3374158987"/>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7CD5B54-32AF-47BC-8D44-4ABA6AA4575C}"/>
              </a:ext>
            </a:extLst>
          </p:cNvPr>
          <p:cNvSpPr>
            <a:spLocks noGrp="1"/>
          </p:cNvSpPr>
          <p:nvPr>
            <p:ph type="sldNum" sz="quarter" idx="12"/>
          </p:nvPr>
        </p:nvSpPr>
        <p:spPr/>
        <p:txBody>
          <a:bodyPr/>
          <a:lstStyle/>
          <a:p>
            <a:fld id="{A515504B-2909-4168-B74A-820C43482403}" type="slidenum">
              <a:rPr lang="en-US" smtClean="0"/>
              <a:t>22</a:t>
            </a:fld>
            <a:endParaRPr lang="en-US"/>
          </a:p>
        </p:txBody>
      </p:sp>
      <p:sp>
        <p:nvSpPr>
          <p:cNvPr id="9" name="Rectángulo 8">
            <a:extLst>
              <a:ext uri="{FF2B5EF4-FFF2-40B4-BE49-F238E27FC236}">
                <a16:creationId xmlns:a16="http://schemas.microsoft.com/office/drawing/2014/main" id="{B21C647C-A1ED-41C8-8402-445EFB05B212}"/>
              </a:ext>
            </a:extLst>
          </p:cNvPr>
          <p:cNvSpPr/>
          <p:nvPr/>
        </p:nvSpPr>
        <p:spPr>
          <a:xfrm>
            <a:off x="905774" y="535819"/>
            <a:ext cx="9648534" cy="1200329"/>
          </a:xfrm>
          <a:prstGeom prst="rect">
            <a:avLst/>
          </a:prstGeom>
        </p:spPr>
        <p:txBody>
          <a:bodyPr wrap="square">
            <a:spAutoFit/>
          </a:bodyPr>
          <a:lstStyle/>
          <a:p>
            <a:pPr algn="ctr"/>
            <a:r>
              <a:rPr lang="es-CO" sz="2400" b="1" dirty="0">
                <a:solidFill>
                  <a:schemeClr val="accent1">
                    <a:lumMod val="75000"/>
                  </a:schemeClr>
                </a:solidFill>
                <a:latin typeface="Montserrat ExtraBold" panose="00000900000000000000" pitchFamily="50" charset="0"/>
              </a:rPr>
              <a:t>NORMA TÉCNICA COLOMBIANA NTC 6256</a:t>
            </a:r>
            <a:r>
              <a:rPr lang="es-CO" sz="2400" b="1" dirty="0">
                <a:latin typeface="Montserrat ExtraBold" panose="00000900000000000000" pitchFamily="50" charset="0"/>
              </a:rPr>
              <a:t> </a:t>
            </a:r>
            <a:r>
              <a:rPr lang="es-CO" sz="2400" b="1" dirty="0">
                <a:solidFill>
                  <a:schemeClr val="accent6"/>
                </a:solidFill>
                <a:latin typeface="Montserrat ExtraBold" panose="00000900000000000000" pitchFamily="50" charset="0"/>
              </a:rPr>
              <a:t>LOS SISTEMAS DE GESTIÓN DELA CALIDAD Y AMBIENTAL PARA LAS CORPORACIONES Y/O DEPENDENCIAS DE LA RAMA JUDICIAL</a:t>
            </a:r>
            <a:endParaRPr lang="es-CO" sz="2400" b="1" dirty="0"/>
          </a:p>
        </p:txBody>
      </p:sp>
      <p:pic>
        <p:nvPicPr>
          <p:cNvPr id="10" name="Imagen 9">
            <a:extLst>
              <a:ext uri="{FF2B5EF4-FFF2-40B4-BE49-F238E27FC236}">
                <a16:creationId xmlns:a16="http://schemas.microsoft.com/office/drawing/2014/main" id="{1242EF0B-7567-4EC7-B3DE-6683827E45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5889" y="6034279"/>
            <a:ext cx="1463573" cy="369332"/>
          </a:xfrm>
          <a:prstGeom prst="rect">
            <a:avLst/>
          </a:prstGeom>
        </p:spPr>
      </p:pic>
      <p:grpSp>
        <p:nvGrpSpPr>
          <p:cNvPr id="6" name="Grupo 5">
            <a:extLst>
              <a:ext uri="{FF2B5EF4-FFF2-40B4-BE49-F238E27FC236}">
                <a16:creationId xmlns:a16="http://schemas.microsoft.com/office/drawing/2014/main" id="{AAF6EA54-2C29-4561-8D6E-E2CF6DB920A5}"/>
              </a:ext>
            </a:extLst>
          </p:cNvPr>
          <p:cNvGrpSpPr/>
          <p:nvPr/>
        </p:nvGrpSpPr>
        <p:grpSpPr>
          <a:xfrm>
            <a:off x="1084678" y="1967383"/>
            <a:ext cx="8839254" cy="4022572"/>
            <a:chOff x="1127810" y="1958236"/>
            <a:chExt cx="8839254" cy="4354798"/>
          </a:xfrm>
        </p:grpSpPr>
        <p:sp>
          <p:nvSpPr>
            <p:cNvPr id="7" name="Rectángulo 6">
              <a:extLst>
                <a:ext uri="{FF2B5EF4-FFF2-40B4-BE49-F238E27FC236}">
                  <a16:creationId xmlns:a16="http://schemas.microsoft.com/office/drawing/2014/main" id="{C0C8A0B7-13C9-47FA-AA99-670C98E254BF}"/>
                </a:ext>
              </a:extLst>
            </p:cNvPr>
            <p:cNvSpPr/>
            <p:nvPr/>
          </p:nvSpPr>
          <p:spPr>
            <a:xfrm>
              <a:off x="5114463" y="2257040"/>
              <a:ext cx="1554396" cy="85762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a:p>
              <a:pPr algn="ctr"/>
              <a:r>
                <a:rPr lang="es-CO" sz="1100" b="1" dirty="0">
                  <a:solidFill>
                    <a:schemeClr val="tx1"/>
                  </a:solidFill>
                </a:rPr>
                <a:t>5: Liderazgo </a:t>
              </a:r>
            </a:p>
          </p:txBody>
        </p:sp>
        <p:grpSp>
          <p:nvGrpSpPr>
            <p:cNvPr id="11" name="Grupo 10">
              <a:extLst>
                <a:ext uri="{FF2B5EF4-FFF2-40B4-BE49-F238E27FC236}">
                  <a16:creationId xmlns:a16="http://schemas.microsoft.com/office/drawing/2014/main" id="{9EDDEDD2-6536-4665-872F-5D2E90F6A063}"/>
                </a:ext>
              </a:extLst>
            </p:cNvPr>
            <p:cNvGrpSpPr/>
            <p:nvPr/>
          </p:nvGrpSpPr>
          <p:grpSpPr>
            <a:xfrm>
              <a:off x="1285180" y="2378615"/>
              <a:ext cx="8681884" cy="3482091"/>
              <a:chOff x="892561" y="2778111"/>
              <a:chExt cx="9489971" cy="3445039"/>
            </a:xfrm>
          </p:grpSpPr>
          <p:sp>
            <p:nvSpPr>
              <p:cNvPr id="21" name="Rectángulo 20">
                <a:extLst>
                  <a:ext uri="{FF2B5EF4-FFF2-40B4-BE49-F238E27FC236}">
                    <a16:creationId xmlns:a16="http://schemas.microsoft.com/office/drawing/2014/main" id="{33533F61-9BA4-4460-911B-D7169A30E58F}"/>
                  </a:ext>
                </a:extLst>
              </p:cNvPr>
              <p:cNvSpPr/>
              <p:nvPr/>
            </p:nvSpPr>
            <p:spPr>
              <a:xfrm>
                <a:off x="3436880" y="4019388"/>
                <a:ext cx="2118346" cy="79144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a:solidFill>
                      <a:schemeClr val="tx1"/>
                    </a:solidFill>
                  </a:rPr>
                  <a:t>6.0</a:t>
                </a:r>
              </a:p>
              <a:p>
                <a:pPr algn="ctr"/>
                <a:r>
                  <a:rPr lang="es-CO" sz="1200" b="1" dirty="0">
                    <a:solidFill>
                      <a:schemeClr val="tx1"/>
                    </a:solidFill>
                  </a:rPr>
                  <a:t>             Planificación </a:t>
                </a:r>
              </a:p>
            </p:txBody>
          </p:sp>
          <p:sp>
            <p:nvSpPr>
              <p:cNvPr id="22" name="Rectángulo 21">
                <a:extLst>
                  <a:ext uri="{FF2B5EF4-FFF2-40B4-BE49-F238E27FC236}">
                    <a16:creationId xmlns:a16="http://schemas.microsoft.com/office/drawing/2014/main" id="{3C649D5C-CE3B-4BE1-8EB0-52C0FC61F5DC}"/>
                  </a:ext>
                </a:extLst>
              </p:cNvPr>
              <p:cNvSpPr/>
              <p:nvPr/>
            </p:nvSpPr>
            <p:spPr>
              <a:xfrm>
                <a:off x="6094308" y="4019388"/>
                <a:ext cx="1960461" cy="791445"/>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a:solidFill>
                      <a:schemeClr val="tx1"/>
                    </a:solidFill>
                  </a:rPr>
                  <a:t>7.0 Recursos</a:t>
                </a:r>
                <a:r>
                  <a:rPr lang="es-CO" sz="1200" b="1" dirty="0"/>
                  <a:t>  </a:t>
                </a:r>
              </a:p>
            </p:txBody>
          </p:sp>
          <p:pic>
            <p:nvPicPr>
              <p:cNvPr id="23" name="Picture 2" descr="ID# 7577 - Three Process In / Out - Presentation Clipart">
                <a:extLst>
                  <a:ext uri="{FF2B5EF4-FFF2-40B4-BE49-F238E27FC236}">
                    <a16:creationId xmlns:a16="http://schemas.microsoft.com/office/drawing/2014/main" id="{91896944-FBB9-46DE-AF67-DD0836A576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618" y="4851086"/>
                <a:ext cx="1671571" cy="1104564"/>
              </a:xfrm>
              <a:prstGeom prst="rect">
                <a:avLst/>
              </a:prstGeom>
              <a:noFill/>
              <a:extLst>
                <a:ext uri="{909E8E84-426E-40DD-AFC4-6F175D3DCCD1}">
                  <a14:hiddenFill xmlns:a14="http://schemas.microsoft.com/office/drawing/2010/main">
                    <a:solidFill>
                      <a:srgbClr val="FFFFFF"/>
                    </a:solidFill>
                  </a14:hiddenFill>
                </a:ext>
              </a:extLst>
            </p:spPr>
          </p:pic>
          <p:sp>
            <p:nvSpPr>
              <p:cNvPr id="24" name="Rectángulo 23">
                <a:extLst>
                  <a:ext uri="{FF2B5EF4-FFF2-40B4-BE49-F238E27FC236}">
                    <a16:creationId xmlns:a16="http://schemas.microsoft.com/office/drawing/2014/main" id="{69DFD895-44B5-4921-B0D7-0F8AC19E1E81}"/>
                  </a:ext>
                </a:extLst>
              </p:cNvPr>
              <p:cNvSpPr/>
              <p:nvPr/>
            </p:nvSpPr>
            <p:spPr>
              <a:xfrm>
                <a:off x="8295550" y="3752063"/>
                <a:ext cx="2086982" cy="1133475"/>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b="1" dirty="0">
                  <a:solidFill>
                    <a:schemeClr val="tx1"/>
                  </a:solidFill>
                </a:endParaRPr>
              </a:p>
              <a:p>
                <a:pPr algn="ctr"/>
                <a:endParaRPr lang="es-CO" sz="1200" b="1" dirty="0">
                  <a:solidFill>
                    <a:schemeClr val="tx1"/>
                  </a:solidFill>
                </a:endParaRPr>
              </a:p>
              <a:p>
                <a:pPr algn="ctr"/>
                <a:endParaRPr lang="es-CO" sz="1200" b="1" dirty="0">
                  <a:solidFill>
                    <a:schemeClr val="tx1"/>
                  </a:solidFill>
                </a:endParaRPr>
              </a:p>
              <a:p>
                <a:pPr algn="ctr"/>
                <a:r>
                  <a:rPr lang="es-CO" sz="1200" b="1" dirty="0">
                    <a:solidFill>
                      <a:schemeClr val="tx1"/>
                    </a:solidFill>
                  </a:rPr>
                  <a:t>9.Evaluación  del desempeño</a:t>
                </a:r>
              </a:p>
              <a:p>
                <a:pPr algn="ctr"/>
                <a:r>
                  <a:rPr lang="es-CO" sz="1200" b="1" dirty="0">
                    <a:solidFill>
                      <a:schemeClr val="tx1"/>
                    </a:solidFill>
                  </a:rPr>
                  <a:t>Institucional </a:t>
                </a:r>
              </a:p>
            </p:txBody>
          </p:sp>
          <p:pic>
            <p:nvPicPr>
              <p:cNvPr id="25" name="Picture 4" descr="ID# 3672 - Stick Figure Drawing Goals - Presentation Clipart">
                <a:extLst>
                  <a:ext uri="{FF2B5EF4-FFF2-40B4-BE49-F238E27FC236}">
                    <a16:creationId xmlns:a16="http://schemas.microsoft.com/office/drawing/2014/main" id="{D4A1DB9D-DC3D-4F9A-B969-BF0F6AD2D57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1404" y="4184863"/>
                <a:ext cx="666750" cy="460494"/>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upo 25">
                <a:extLst>
                  <a:ext uri="{FF2B5EF4-FFF2-40B4-BE49-F238E27FC236}">
                    <a16:creationId xmlns:a16="http://schemas.microsoft.com/office/drawing/2014/main" id="{D8BEE731-72CE-4B80-85A9-FC9B7147F2CA}"/>
                  </a:ext>
                </a:extLst>
              </p:cNvPr>
              <p:cNvGrpSpPr/>
              <p:nvPr/>
            </p:nvGrpSpPr>
            <p:grpSpPr>
              <a:xfrm>
                <a:off x="892561" y="3795787"/>
                <a:ext cx="2242426" cy="1026703"/>
                <a:chOff x="804634" y="3198071"/>
                <a:chExt cx="2242426" cy="1327158"/>
              </a:xfrm>
              <a:solidFill>
                <a:schemeClr val="accent4">
                  <a:lumMod val="60000"/>
                  <a:lumOff val="40000"/>
                </a:schemeClr>
              </a:solidFill>
            </p:grpSpPr>
            <p:sp>
              <p:nvSpPr>
                <p:cNvPr id="40" name="Rectángulo 39">
                  <a:extLst>
                    <a:ext uri="{FF2B5EF4-FFF2-40B4-BE49-F238E27FC236}">
                      <a16:creationId xmlns:a16="http://schemas.microsoft.com/office/drawing/2014/main" id="{FE79E5A6-9233-4AF7-9C4E-78C1D825AF47}"/>
                    </a:ext>
                  </a:extLst>
                </p:cNvPr>
                <p:cNvSpPr/>
                <p:nvPr/>
              </p:nvSpPr>
              <p:spPr>
                <a:xfrm>
                  <a:off x="804634" y="3198071"/>
                  <a:ext cx="2242426" cy="13271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b="1" dirty="0">
                    <a:solidFill>
                      <a:schemeClr val="tx1"/>
                    </a:solidFill>
                  </a:endParaRPr>
                </a:p>
                <a:p>
                  <a:pPr algn="ctr"/>
                  <a:endParaRPr lang="es-CO" sz="1200" b="1" dirty="0">
                    <a:solidFill>
                      <a:schemeClr val="tx1"/>
                    </a:solidFill>
                  </a:endParaRPr>
                </a:p>
                <a:p>
                  <a:pPr algn="ctr"/>
                  <a:endParaRPr lang="es-CO" sz="1200" b="1" dirty="0">
                    <a:solidFill>
                      <a:schemeClr val="tx1"/>
                    </a:solidFill>
                  </a:endParaRPr>
                </a:p>
                <a:p>
                  <a:pPr algn="ctr"/>
                  <a:r>
                    <a:rPr lang="es-CO" sz="1200" b="1" dirty="0">
                      <a:solidFill>
                        <a:schemeClr val="tx1"/>
                      </a:solidFill>
                    </a:rPr>
                    <a:t>4.0 Contexto dela Rama Judicial</a:t>
                  </a:r>
                </a:p>
              </p:txBody>
            </p:sp>
            <p:pic>
              <p:nvPicPr>
                <p:cNvPr id="41" name="Imagen 40">
                  <a:extLst>
                    <a:ext uri="{FF2B5EF4-FFF2-40B4-BE49-F238E27FC236}">
                      <a16:creationId xmlns:a16="http://schemas.microsoft.com/office/drawing/2014/main" id="{C1EB38AF-4A7D-4D87-8790-C325A95DFEF7}"/>
                    </a:ext>
                  </a:extLst>
                </p:cNvPr>
                <p:cNvPicPr>
                  <a:picLocks noChangeAspect="1"/>
                </p:cNvPicPr>
                <p:nvPr/>
              </p:nvPicPr>
              <p:blipFill>
                <a:blip r:embed="rId5"/>
                <a:stretch>
                  <a:fillRect/>
                </a:stretch>
              </p:blipFill>
              <p:spPr>
                <a:xfrm>
                  <a:off x="820725" y="3291742"/>
                  <a:ext cx="2209106" cy="577676"/>
                </a:xfrm>
                <a:prstGeom prst="rect">
                  <a:avLst/>
                </a:prstGeom>
                <a:grpFill/>
              </p:spPr>
            </p:pic>
          </p:grpSp>
          <p:pic>
            <p:nvPicPr>
              <p:cNvPr id="27" name="Picture 8" descr="ID# 2280 - Three Arrows Shiny Blue Leader - Presentation Clipart">
                <a:extLst>
                  <a:ext uri="{FF2B5EF4-FFF2-40B4-BE49-F238E27FC236}">
                    <a16:creationId xmlns:a16="http://schemas.microsoft.com/office/drawing/2014/main" id="{3503C747-3DEA-4C06-B878-619C96B4919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26500" y="2778111"/>
                <a:ext cx="893012" cy="350897"/>
              </a:xfrm>
              <a:prstGeom prst="rect">
                <a:avLst/>
              </a:prstGeom>
              <a:noFill/>
              <a:extLst>
                <a:ext uri="{909E8E84-426E-40DD-AFC4-6F175D3DCCD1}">
                  <a14:hiddenFill xmlns:a14="http://schemas.microsoft.com/office/drawing/2010/main">
                    <a:solidFill>
                      <a:srgbClr val="FFFFFF"/>
                    </a:solidFill>
                  </a14:hiddenFill>
                </a:ext>
              </a:extLst>
            </p:spPr>
          </p:pic>
          <p:sp>
            <p:nvSpPr>
              <p:cNvPr id="28" name="Rectángulo 27">
                <a:extLst>
                  <a:ext uri="{FF2B5EF4-FFF2-40B4-BE49-F238E27FC236}">
                    <a16:creationId xmlns:a16="http://schemas.microsoft.com/office/drawing/2014/main" id="{397AC0CF-79C7-42AC-BBA6-00F05DD7F84A}"/>
                  </a:ext>
                </a:extLst>
              </p:cNvPr>
              <p:cNvSpPr/>
              <p:nvPr/>
            </p:nvSpPr>
            <p:spPr>
              <a:xfrm>
                <a:off x="4876800" y="5636087"/>
                <a:ext cx="1846181" cy="587063"/>
              </a:xfrm>
              <a:prstGeom prst="rect">
                <a:avLst/>
              </a:prstGeom>
              <a:solidFill>
                <a:schemeClr val="accent4">
                  <a:lumMod val="60000"/>
                  <a:lumOff val="40000"/>
                </a:schemeClr>
              </a:solidFill>
              <a:effectLst>
                <a:outerShdw blurRad="50800" dist="50800" dir="5400000" algn="ctr" rotWithShape="0">
                  <a:srgbClr val="000099"/>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a:solidFill>
                      <a:schemeClr val="tx1"/>
                    </a:solidFill>
                  </a:rPr>
                  <a:t>8.0 Operación </a:t>
                </a:r>
              </a:p>
            </p:txBody>
          </p:sp>
          <p:pic>
            <p:nvPicPr>
              <p:cNvPr id="29" name="Picture 4" descr="ID# 1619 - Red Check Mark In Box - Presentation Clipart">
                <a:extLst>
                  <a:ext uri="{FF2B5EF4-FFF2-40B4-BE49-F238E27FC236}">
                    <a16:creationId xmlns:a16="http://schemas.microsoft.com/office/drawing/2014/main" id="{222F57EB-5B04-4B90-9840-2F6B5873004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65342" y="3762868"/>
                <a:ext cx="642715" cy="434874"/>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Conector recto 29">
                <a:extLst>
                  <a:ext uri="{FF2B5EF4-FFF2-40B4-BE49-F238E27FC236}">
                    <a16:creationId xmlns:a16="http://schemas.microsoft.com/office/drawing/2014/main" id="{B6F83B99-D99D-44FD-8C67-070AA112ACA9}"/>
                  </a:ext>
                </a:extLst>
              </p:cNvPr>
              <p:cNvCxnSpPr>
                <a:stCxn id="40" idx="0"/>
              </p:cNvCxnSpPr>
              <p:nvPr/>
            </p:nvCxnSpPr>
            <p:spPr>
              <a:xfrm flipV="1">
                <a:off x="2013774" y="2989748"/>
                <a:ext cx="2990844" cy="806039"/>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D8603B22-C779-4315-B11F-22D9768C3770}"/>
                  </a:ext>
                </a:extLst>
              </p:cNvPr>
              <p:cNvCxnSpPr>
                <a:cxnSpLocks/>
              </p:cNvCxnSpPr>
              <p:nvPr/>
            </p:nvCxnSpPr>
            <p:spPr>
              <a:xfrm flipH="1">
                <a:off x="3534349" y="3535991"/>
                <a:ext cx="1498095" cy="436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D5E14069-08F2-48F0-9D16-51A5CDF73B19}"/>
                  </a:ext>
                </a:extLst>
              </p:cNvPr>
              <p:cNvCxnSpPr>
                <a:cxnSpLocks/>
              </p:cNvCxnSpPr>
              <p:nvPr/>
            </p:nvCxnSpPr>
            <p:spPr>
              <a:xfrm>
                <a:off x="6722981" y="3544206"/>
                <a:ext cx="1166256" cy="455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588CEEB1-0733-404C-9453-A04ABB442F2D}"/>
                  </a:ext>
                </a:extLst>
              </p:cNvPr>
              <p:cNvCxnSpPr>
                <a:endCxn id="22" idx="1"/>
              </p:cNvCxnSpPr>
              <p:nvPr/>
            </p:nvCxnSpPr>
            <p:spPr>
              <a:xfrm flipV="1">
                <a:off x="5555226" y="4415111"/>
                <a:ext cx="539082" cy="14795"/>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id="{AD40EA05-749E-4D27-A69F-07C71FEB6344}"/>
                  </a:ext>
                </a:extLst>
              </p:cNvPr>
              <p:cNvCxnSpPr>
                <a:cxnSpLocks/>
              </p:cNvCxnSpPr>
              <p:nvPr/>
            </p:nvCxnSpPr>
            <p:spPr>
              <a:xfrm flipV="1">
                <a:off x="8054769" y="4439860"/>
                <a:ext cx="240781"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id="{FACACFF4-ADED-447B-BBBB-06C1823AE15B}"/>
                  </a:ext>
                </a:extLst>
              </p:cNvPr>
              <p:cNvCxnSpPr>
                <a:endCxn id="28" idx="1"/>
              </p:cNvCxnSpPr>
              <p:nvPr/>
            </p:nvCxnSpPr>
            <p:spPr>
              <a:xfrm>
                <a:off x="2013205" y="4851086"/>
                <a:ext cx="2863595" cy="1078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AB0C6779-64A5-4028-A972-3BA4056B48D5}"/>
                  </a:ext>
                </a:extLst>
              </p:cNvPr>
              <p:cNvCxnSpPr>
                <a:cxnSpLocks/>
                <a:endCxn id="28" idx="3"/>
              </p:cNvCxnSpPr>
              <p:nvPr/>
            </p:nvCxnSpPr>
            <p:spPr>
              <a:xfrm flipH="1">
                <a:off x="6722981" y="4885538"/>
                <a:ext cx="2607832" cy="1044081"/>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id="{7FD55E43-1511-4946-98A7-D0D609A7227D}"/>
                  </a:ext>
                </a:extLst>
              </p:cNvPr>
              <p:cNvCxnSpPr/>
              <p:nvPr/>
            </p:nvCxnSpPr>
            <p:spPr>
              <a:xfrm>
                <a:off x="4434348" y="4822490"/>
                <a:ext cx="570270" cy="791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ector recto 37">
                <a:extLst>
                  <a:ext uri="{FF2B5EF4-FFF2-40B4-BE49-F238E27FC236}">
                    <a16:creationId xmlns:a16="http://schemas.microsoft.com/office/drawing/2014/main" id="{CF182F54-D974-4F1E-8717-22EDD16EF969}"/>
                  </a:ext>
                </a:extLst>
              </p:cNvPr>
              <p:cNvCxnSpPr>
                <a:cxnSpLocks/>
              </p:cNvCxnSpPr>
              <p:nvPr/>
            </p:nvCxnSpPr>
            <p:spPr>
              <a:xfrm flipH="1">
                <a:off x="6611904" y="4802064"/>
                <a:ext cx="515773" cy="834023"/>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Conector recto de flecha 38">
                <a:extLst>
                  <a:ext uri="{FF2B5EF4-FFF2-40B4-BE49-F238E27FC236}">
                    <a16:creationId xmlns:a16="http://schemas.microsoft.com/office/drawing/2014/main" id="{71FBD224-0AD0-42AD-B439-D6801B11C858}"/>
                  </a:ext>
                </a:extLst>
              </p:cNvPr>
              <p:cNvCxnSpPr/>
              <p:nvPr/>
            </p:nvCxnSpPr>
            <p:spPr>
              <a:xfrm>
                <a:off x="6722981" y="2953559"/>
                <a:ext cx="2706044" cy="7985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12" name="Picture 2" descr="ID# 9302 - Creating A Better Process - PowerPoint Animation">
              <a:extLst>
                <a:ext uri="{FF2B5EF4-FFF2-40B4-BE49-F238E27FC236}">
                  <a16:creationId xmlns:a16="http://schemas.microsoft.com/office/drawing/2014/main" id="{9035FEA1-F735-4ECD-8B9D-55904720C9DF}"/>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150888" y="5043281"/>
              <a:ext cx="1133475" cy="79969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D# 9302 - Creating A Better Process - PowerPoint Animation">
              <a:extLst>
                <a:ext uri="{FF2B5EF4-FFF2-40B4-BE49-F238E27FC236}">
                  <a16:creationId xmlns:a16="http://schemas.microsoft.com/office/drawing/2014/main" id="{0B927124-776E-441E-9801-7E039AC64D28}"/>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8302648" y="5091125"/>
              <a:ext cx="1133475" cy="1133475"/>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a:extLst>
                <a:ext uri="{FF2B5EF4-FFF2-40B4-BE49-F238E27FC236}">
                  <a16:creationId xmlns:a16="http://schemas.microsoft.com/office/drawing/2014/main" id="{8269814A-1460-4541-9B94-707CD0EFB46E}"/>
                </a:ext>
              </a:extLst>
            </p:cNvPr>
            <p:cNvSpPr txBox="1"/>
            <p:nvPr/>
          </p:nvSpPr>
          <p:spPr>
            <a:xfrm>
              <a:off x="8604410" y="2694096"/>
              <a:ext cx="1257139" cy="369332"/>
            </a:xfrm>
            <a:prstGeom prst="rect">
              <a:avLst/>
            </a:prstGeom>
            <a:noFill/>
          </p:spPr>
          <p:txBody>
            <a:bodyPr wrap="none" rtlCol="0">
              <a:spAutoFit/>
            </a:bodyPr>
            <a:lstStyle/>
            <a:p>
              <a:r>
                <a:rPr lang="es-CO" dirty="0"/>
                <a:t>10. Mejora </a:t>
              </a:r>
            </a:p>
          </p:txBody>
        </p:sp>
        <p:sp>
          <p:nvSpPr>
            <p:cNvPr id="15" name="CuadroTexto 14">
              <a:extLst>
                <a:ext uri="{FF2B5EF4-FFF2-40B4-BE49-F238E27FC236}">
                  <a16:creationId xmlns:a16="http://schemas.microsoft.com/office/drawing/2014/main" id="{68D85A69-D0BA-439F-B6E0-1C403D34F896}"/>
                </a:ext>
              </a:extLst>
            </p:cNvPr>
            <p:cNvSpPr txBox="1"/>
            <p:nvPr/>
          </p:nvSpPr>
          <p:spPr>
            <a:xfrm>
              <a:off x="8473960" y="5943702"/>
              <a:ext cx="1257139" cy="369332"/>
            </a:xfrm>
            <a:prstGeom prst="rect">
              <a:avLst/>
            </a:prstGeom>
            <a:noFill/>
          </p:spPr>
          <p:txBody>
            <a:bodyPr wrap="none" rtlCol="0">
              <a:spAutoFit/>
            </a:bodyPr>
            <a:lstStyle/>
            <a:p>
              <a:r>
                <a:rPr lang="es-CO" dirty="0"/>
                <a:t>10. Mejora </a:t>
              </a:r>
            </a:p>
          </p:txBody>
        </p:sp>
        <p:sp>
          <p:nvSpPr>
            <p:cNvPr id="16" name="CuadroTexto 15">
              <a:extLst>
                <a:ext uri="{FF2B5EF4-FFF2-40B4-BE49-F238E27FC236}">
                  <a16:creationId xmlns:a16="http://schemas.microsoft.com/office/drawing/2014/main" id="{342C6D12-97E5-400E-98EE-CAA180A3FCDE}"/>
                </a:ext>
              </a:extLst>
            </p:cNvPr>
            <p:cNvSpPr txBox="1"/>
            <p:nvPr/>
          </p:nvSpPr>
          <p:spPr>
            <a:xfrm>
              <a:off x="1632715" y="5840466"/>
              <a:ext cx="1257139" cy="369332"/>
            </a:xfrm>
            <a:prstGeom prst="rect">
              <a:avLst/>
            </a:prstGeom>
            <a:noFill/>
          </p:spPr>
          <p:txBody>
            <a:bodyPr wrap="none" rtlCol="0">
              <a:spAutoFit/>
            </a:bodyPr>
            <a:lstStyle/>
            <a:p>
              <a:r>
                <a:rPr lang="es-CO" dirty="0"/>
                <a:t>10. Mejora </a:t>
              </a:r>
            </a:p>
          </p:txBody>
        </p:sp>
        <p:pic>
          <p:nvPicPr>
            <p:cNvPr id="17" name="Picture 2" descr="ID# 9302 - Creating A Better Process - PowerPoint Animation">
              <a:extLst>
                <a:ext uri="{FF2B5EF4-FFF2-40B4-BE49-F238E27FC236}">
                  <a16:creationId xmlns:a16="http://schemas.microsoft.com/office/drawing/2014/main" id="{AC8C8ACF-8AB8-4E91-9B56-E47083019184}"/>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127810" y="2050498"/>
              <a:ext cx="1133475" cy="79969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D# 9302 - Creating A Better Process - PowerPoint Animation">
              <a:extLst>
                <a:ext uri="{FF2B5EF4-FFF2-40B4-BE49-F238E27FC236}">
                  <a16:creationId xmlns:a16="http://schemas.microsoft.com/office/drawing/2014/main" id="{E8CF65D5-2CBE-4231-AA91-539AEB8459B5}"/>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8457668" y="1958236"/>
              <a:ext cx="1133475" cy="799693"/>
            </a:xfrm>
            <a:prstGeom prst="rect">
              <a:avLst/>
            </a:prstGeom>
            <a:noFill/>
            <a:extLst>
              <a:ext uri="{909E8E84-426E-40DD-AFC4-6F175D3DCCD1}">
                <a14:hiddenFill xmlns:a14="http://schemas.microsoft.com/office/drawing/2010/main">
                  <a:solidFill>
                    <a:srgbClr val="FFFFFF"/>
                  </a:solidFill>
                </a14:hiddenFill>
              </a:ext>
            </a:extLst>
          </p:spPr>
        </p:pic>
        <p:sp>
          <p:nvSpPr>
            <p:cNvPr id="19" name="CuadroTexto 18">
              <a:extLst>
                <a:ext uri="{FF2B5EF4-FFF2-40B4-BE49-F238E27FC236}">
                  <a16:creationId xmlns:a16="http://schemas.microsoft.com/office/drawing/2014/main" id="{556BC6F2-B796-404B-B01E-E91A256C6BFC}"/>
                </a:ext>
              </a:extLst>
            </p:cNvPr>
            <p:cNvSpPr txBox="1"/>
            <p:nvPr/>
          </p:nvSpPr>
          <p:spPr>
            <a:xfrm>
              <a:off x="1150888" y="2771328"/>
              <a:ext cx="1257139" cy="369332"/>
            </a:xfrm>
            <a:prstGeom prst="rect">
              <a:avLst/>
            </a:prstGeom>
            <a:noFill/>
          </p:spPr>
          <p:txBody>
            <a:bodyPr wrap="none" rtlCol="0">
              <a:spAutoFit/>
            </a:bodyPr>
            <a:lstStyle/>
            <a:p>
              <a:r>
                <a:rPr lang="es-CO" dirty="0"/>
                <a:t>10. Mejora </a:t>
              </a:r>
            </a:p>
          </p:txBody>
        </p:sp>
        <p:cxnSp>
          <p:nvCxnSpPr>
            <p:cNvPr id="20" name="Conector recto 19">
              <a:extLst>
                <a:ext uri="{FF2B5EF4-FFF2-40B4-BE49-F238E27FC236}">
                  <a16:creationId xmlns:a16="http://schemas.microsoft.com/office/drawing/2014/main" id="{3E89081F-D671-4E83-BD33-39B1496D10BA}"/>
                </a:ext>
              </a:extLst>
            </p:cNvPr>
            <p:cNvCxnSpPr>
              <a:cxnSpLocks/>
            </p:cNvCxnSpPr>
            <p:nvPr/>
          </p:nvCxnSpPr>
          <p:spPr>
            <a:xfrm flipV="1">
              <a:off x="3364614" y="3935875"/>
              <a:ext cx="220278" cy="1"/>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38506935"/>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2A20F0B-B562-4DAB-90C3-74A5F8D8A817}"/>
              </a:ext>
            </a:extLst>
          </p:cNvPr>
          <p:cNvSpPr/>
          <p:nvPr/>
        </p:nvSpPr>
        <p:spPr>
          <a:xfrm>
            <a:off x="0" y="0"/>
            <a:ext cx="1219200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3">
            <a:extLst>
              <a:ext uri="{FF2B5EF4-FFF2-40B4-BE49-F238E27FC236}">
                <a16:creationId xmlns:a16="http://schemas.microsoft.com/office/drawing/2014/main" id="{D9A443D7-D8E0-490A-AC56-315E793EDA7F}"/>
              </a:ext>
            </a:extLst>
          </p:cNvPr>
          <p:cNvSpPr txBox="1">
            <a:spLocks/>
          </p:cNvSpPr>
          <p:nvPr/>
        </p:nvSpPr>
        <p:spPr>
          <a:xfrm>
            <a:off x="1050094" y="3965765"/>
            <a:ext cx="6127946" cy="978334"/>
          </a:xfrm>
          <a:prstGeom prst="rect">
            <a:avLst/>
          </a:prstGeom>
        </p:spPr>
        <p:txBody>
          <a:bodyPr anchor="b">
            <a:noAutofit/>
          </a:bodyPr>
          <a:lstStyle>
            <a:lvl1pPr algn="l" defTabSz="914400" rtl="0" eaLnBrk="1" latinLnBrk="0" hangingPunct="1">
              <a:lnSpc>
                <a:spcPct val="90000"/>
              </a:lnSpc>
              <a:spcBef>
                <a:spcPct val="0"/>
              </a:spcBef>
              <a:buNone/>
              <a:defRPr sz="3000" kern="1200" cap="all" baseline="0">
                <a:solidFill>
                  <a:schemeClr val="accent1"/>
                </a:solidFill>
                <a:latin typeface="+mj-lt"/>
                <a:ea typeface="+mj-ea"/>
                <a:cs typeface="+mj-cs"/>
              </a:defRPr>
            </a:lvl1pPr>
          </a:lstStyle>
          <a:p>
            <a:r>
              <a:rPr lang="en-US" sz="3500" b="1" dirty="0">
                <a:solidFill>
                  <a:schemeClr val="tx1"/>
                </a:solidFill>
              </a:rPr>
              <a:t>ALCANCE DEL PROYECTO </a:t>
            </a:r>
            <a:endParaRPr lang="en-US" sz="3500" b="1" dirty="0">
              <a:solidFill>
                <a:schemeClr val="tx1"/>
              </a:solidFill>
              <a:ea typeface="Open Sans Light" panose="020B0306030504020204" pitchFamily="34" charset="0"/>
              <a:cs typeface="Open Sans Light" panose="020B0306030504020204" pitchFamily="34" charset="0"/>
            </a:endParaRPr>
          </a:p>
        </p:txBody>
      </p:sp>
      <p:cxnSp>
        <p:nvCxnSpPr>
          <p:cNvPr id="10" name="Straight Connector 9">
            <a:extLst>
              <a:ext uri="{FF2B5EF4-FFF2-40B4-BE49-F238E27FC236}">
                <a16:creationId xmlns:a16="http://schemas.microsoft.com/office/drawing/2014/main" id="{B4E3C306-EA57-437A-B698-AE1D685B4809}"/>
              </a:ext>
            </a:extLst>
          </p:cNvPr>
          <p:cNvCxnSpPr>
            <a:cxnSpLocks/>
          </p:cNvCxnSpPr>
          <p:nvPr/>
        </p:nvCxnSpPr>
        <p:spPr>
          <a:xfrm>
            <a:off x="1135627" y="3818284"/>
            <a:ext cx="571374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4" descr="A picture containing flower&#10;&#10;Description automatically generated">
            <a:extLst>
              <a:ext uri="{FF2B5EF4-FFF2-40B4-BE49-F238E27FC236}">
                <a16:creationId xmlns:a16="http://schemas.microsoft.com/office/drawing/2014/main" id="{7A59E792-3099-4155-9012-13004C4174A5}"/>
              </a:ext>
            </a:extLst>
          </p:cNvPr>
          <p:cNvPicPr>
            <a:picLocks noChangeAspect="1"/>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l="17867" t="28200" r="17867" b="28200"/>
          <a:stretch/>
        </p:blipFill>
        <p:spPr>
          <a:xfrm>
            <a:off x="380039" y="762924"/>
            <a:ext cx="2849859" cy="1288940"/>
          </a:xfrm>
          <a:prstGeom prst="rect">
            <a:avLst/>
          </a:prstGeom>
        </p:spPr>
      </p:pic>
      <p:pic>
        <p:nvPicPr>
          <p:cNvPr id="9" name="Imagen 8">
            <a:extLst>
              <a:ext uri="{FF2B5EF4-FFF2-40B4-BE49-F238E27FC236}">
                <a16:creationId xmlns:a16="http://schemas.microsoft.com/office/drawing/2014/main" id="{ECDD8CAC-505C-4EEC-ACD0-CEEE007893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62104" y="937866"/>
            <a:ext cx="2276835" cy="939056"/>
          </a:xfrm>
          <a:prstGeom prst="rect">
            <a:avLst/>
          </a:prstGeom>
        </p:spPr>
      </p:pic>
    </p:spTree>
    <p:extLst>
      <p:ext uri="{BB962C8B-B14F-4D97-AF65-F5344CB8AC3E}">
        <p14:creationId xmlns:p14="http://schemas.microsoft.com/office/powerpoint/2010/main" val="743589934"/>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E8660C-8CE5-49FC-9B84-5013591356CD}"/>
              </a:ext>
            </a:extLst>
          </p:cNvPr>
          <p:cNvSpPr>
            <a:spLocks noGrp="1"/>
          </p:cNvSpPr>
          <p:nvPr>
            <p:ph type="sldNum" sz="quarter" idx="12"/>
          </p:nvPr>
        </p:nvSpPr>
        <p:spPr/>
        <p:txBody>
          <a:bodyPr/>
          <a:lstStyle/>
          <a:p>
            <a:fld id="{A515504B-2909-4168-B74A-820C43482403}" type="slidenum">
              <a:rPr lang="en-US" smtClean="0"/>
              <a:t>24</a:t>
            </a:fld>
            <a:endParaRPr lang="en-US"/>
          </a:p>
        </p:txBody>
      </p:sp>
      <p:sp>
        <p:nvSpPr>
          <p:cNvPr id="8" name="CuadroTexto 7">
            <a:extLst>
              <a:ext uri="{FF2B5EF4-FFF2-40B4-BE49-F238E27FC236}">
                <a16:creationId xmlns:a16="http://schemas.microsoft.com/office/drawing/2014/main" id="{D47213A7-23AB-4CF7-8995-DFB708B35E02}"/>
              </a:ext>
            </a:extLst>
          </p:cNvPr>
          <p:cNvSpPr txBox="1"/>
          <p:nvPr/>
        </p:nvSpPr>
        <p:spPr>
          <a:xfrm>
            <a:off x="1778481" y="1946186"/>
            <a:ext cx="8136904" cy="3416320"/>
          </a:xfrm>
          <a:prstGeom prst="rect">
            <a:avLst/>
          </a:prstGeom>
          <a:noFill/>
        </p:spPr>
        <p:txBody>
          <a:bodyPr wrap="square" rtlCol="0">
            <a:spAutoFit/>
          </a:bodyPr>
          <a:lstStyle/>
          <a:p>
            <a:pPr algn="just"/>
            <a:r>
              <a:rPr lang="es-CO" dirty="0">
                <a:latin typeface="Montserrat Medium" panose="00000600000000000000" pitchFamily="50" charset="0"/>
              </a:rPr>
              <a:t>El proyecto tiene como alcance la </a:t>
            </a:r>
            <a:r>
              <a:rPr lang="es-ES" dirty="0">
                <a:latin typeface="Montserrat Medium" panose="00000600000000000000" pitchFamily="50" charset="0"/>
              </a:rPr>
              <a:t>Sala Administrativa, Seccionales , Consejos </a:t>
            </a:r>
            <a:r>
              <a:rPr lang="es-ES" dirty="0" err="1">
                <a:latin typeface="Montserrat Medium" panose="00000600000000000000" pitchFamily="50" charset="0"/>
              </a:rPr>
              <a:t>Seecionlae</a:t>
            </a:r>
            <a:r>
              <a:rPr lang="es-ES" dirty="0">
                <a:latin typeface="Montserrat Medium" panose="00000600000000000000" pitchFamily="50" charset="0"/>
              </a:rPr>
              <a:t>, CONSEJOS SECCIONALES Direcciones Seccionales de Administración Judicial  -Unidades Administrativas  y la Dirección Ejecutiva de Administración Judicial </a:t>
            </a:r>
            <a:endParaRPr lang="es-CO" dirty="0">
              <a:latin typeface="Montserrat Medium" panose="00000600000000000000" pitchFamily="50" charset="0"/>
            </a:endParaRPr>
          </a:p>
          <a:p>
            <a:endParaRPr lang="es-CO" dirty="0">
              <a:latin typeface="Montserrat Medium" panose="00000600000000000000" pitchFamily="50" charset="0"/>
            </a:endParaRPr>
          </a:p>
          <a:p>
            <a:r>
              <a:rPr lang="es-CO" dirty="0">
                <a:latin typeface="Montserrat Medium" panose="00000600000000000000" pitchFamily="50" charset="0"/>
              </a:rPr>
              <a:t>Correspondientes a:</a:t>
            </a:r>
          </a:p>
          <a:p>
            <a:endParaRPr lang="es-CO" dirty="0">
              <a:latin typeface="Montserrat Medium" panose="00000600000000000000" pitchFamily="50" charset="0"/>
            </a:endParaRPr>
          </a:p>
          <a:p>
            <a:r>
              <a:rPr lang="es-ES" b="1" dirty="0">
                <a:solidFill>
                  <a:schemeClr val="accent1"/>
                </a:solidFill>
                <a:latin typeface="Montserrat Medium" panose="00000600000000000000" pitchFamily="50" charset="0"/>
              </a:rPr>
              <a:t>ALCANCE 1 – CERTIFICADO  POR ICONTEC CON LA NORMA ISO 9001:2015</a:t>
            </a:r>
          </a:p>
          <a:p>
            <a:endParaRPr lang="es-ES" b="1" dirty="0">
              <a:solidFill>
                <a:schemeClr val="accent1"/>
              </a:solidFill>
              <a:latin typeface="Montserrat Medium" panose="00000600000000000000" pitchFamily="50" charset="0"/>
            </a:endParaRPr>
          </a:p>
          <a:p>
            <a:pPr algn="just"/>
            <a:r>
              <a:rPr lang="es-ES" dirty="0">
                <a:latin typeface="Montserrat Medium" panose="00000600000000000000" pitchFamily="50" charset="0"/>
              </a:rPr>
              <a:t>Administración de la Carrera, Gestión de la Formación, Gestión del Conocimiento, Gestión de la Infraestructura Física y Tecnológica, Reordenamiento  y Modernización de la Gestión Judicial y  Registro y Control de Abogados y Auxiliares de Justicia. </a:t>
            </a:r>
          </a:p>
          <a:p>
            <a:pPr algn="just"/>
            <a:r>
              <a:rPr lang="es-ES" dirty="0">
                <a:latin typeface="Montserrat Medium" panose="00000600000000000000" pitchFamily="50" charset="0"/>
              </a:rPr>
              <a:t>(</a:t>
            </a:r>
            <a:r>
              <a:rPr lang="es-ES" sz="1600" dirty="0">
                <a:latin typeface="Montserrat Medium" panose="00000600000000000000" pitchFamily="50" charset="0"/>
              </a:rPr>
              <a:t>ISO 9001: DESDE EL AÑO 2008- NTCGP 1000: ESTUVO DESDE AL AÑO 2008).</a:t>
            </a:r>
          </a:p>
        </p:txBody>
      </p:sp>
      <p:sp>
        <p:nvSpPr>
          <p:cNvPr id="9" name="Rectángulo 8">
            <a:extLst>
              <a:ext uri="{FF2B5EF4-FFF2-40B4-BE49-F238E27FC236}">
                <a16:creationId xmlns:a16="http://schemas.microsoft.com/office/drawing/2014/main" id="{C721DB8B-F5C6-4845-B9D7-0D15BBA059A5}"/>
              </a:ext>
            </a:extLst>
          </p:cNvPr>
          <p:cNvSpPr/>
          <p:nvPr/>
        </p:nvSpPr>
        <p:spPr>
          <a:xfrm>
            <a:off x="2612022" y="664497"/>
            <a:ext cx="6096000" cy="830997"/>
          </a:xfrm>
          <a:prstGeom prst="rect">
            <a:avLst/>
          </a:prstGeom>
        </p:spPr>
        <p:txBody>
          <a:bodyPr>
            <a:spAutoFit/>
          </a:bodyPr>
          <a:lstStyle/>
          <a:p>
            <a:pPr algn="ctr"/>
            <a:r>
              <a:rPr lang="es-CO" sz="2400" b="1" dirty="0">
                <a:solidFill>
                  <a:schemeClr val="accent1">
                    <a:lumMod val="75000"/>
                  </a:schemeClr>
                </a:solidFill>
                <a:latin typeface="Montserrat ExtraBold" panose="00000900000000000000" pitchFamily="50" charset="0"/>
                <a:cs typeface="Arial" panose="020B0604020202020204" pitchFamily="34" charset="0"/>
              </a:rPr>
              <a:t>ALCANCE SIGCMA</a:t>
            </a:r>
            <a:br>
              <a:rPr lang="es-CO" sz="2400" b="1" dirty="0">
                <a:solidFill>
                  <a:schemeClr val="accent1">
                    <a:lumMod val="75000"/>
                  </a:schemeClr>
                </a:solidFill>
                <a:latin typeface="Montserrat ExtraBold" panose="00000900000000000000" pitchFamily="50" charset="0"/>
                <a:cs typeface="Arial" panose="020B0604020202020204" pitchFamily="34" charset="0"/>
              </a:rPr>
            </a:br>
            <a:r>
              <a:rPr lang="es-CO" sz="2400" b="1" dirty="0">
                <a:solidFill>
                  <a:schemeClr val="accent6"/>
                </a:solidFill>
                <a:latin typeface="Montserrat ExtraBold" panose="00000900000000000000" pitchFamily="50" charset="0"/>
                <a:cs typeface="Arial" panose="020B0604020202020204" pitchFamily="34" charset="0"/>
              </a:rPr>
              <a:t>ISO 9001:2015</a:t>
            </a:r>
            <a:endParaRPr lang="es-CO" sz="2400" dirty="0"/>
          </a:p>
        </p:txBody>
      </p:sp>
      <p:pic>
        <p:nvPicPr>
          <p:cNvPr id="10" name="Imagen 9">
            <a:extLst>
              <a:ext uri="{FF2B5EF4-FFF2-40B4-BE49-F238E27FC236}">
                <a16:creationId xmlns:a16="http://schemas.microsoft.com/office/drawing/2014/main" id="{7006B37E-2B91-44E6-84C3-E883DB931B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08490" y="5962046"/>
            <a:ext cx="1463573" cy="420941"/>
          </a:xfrm>
          <a:prstGeom prst="rect">
            <a:avLst/>
          </a:prstGeom>
        </p:spPr>
      </p:pic>
    </p:spTree>
    <p:extLst>
      <p:ext uri="{BB962C8B-B14F-4D97-AF65-F5344CB8AC3E}">
        <p14:creationId xmlns:p14="http://schemas.microsoft.com/office/powerpoint/2010/main" val="3723104433"/>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E8660C-8CE5-49FC-9B84-5013591356CD}"/>
              </a:ext>
            </a:extLst>
          </p:cNvPr>
          <p:cNvSpPr>
            <a:spLocks noGrp="1"/>
          </p:cNvSpPr>
          <p:nvPr>
            <p:ph type="sldNum" sz="quarter" idx="12"/>
          </p:nvPr>
        </p:nvSpPr>
        <p:spPr/>
        <p:txBody>
          <a:bodyPr/>
          <a:lstStyle/>
          <a:p>
            <a:fld id="{A515504B-2909-4168-B74A-820C43482403}" type="slidenum">
              <a:rPr lang="en-US" smtClean="0"/>
              <a:t>25</a:t>
            </a:fld>
            <a:endParaRPr lang="en-US"/>
          </a:p>
        </p:txBody>
      </p:sp>
      <p:sp>
        <p:nvSpPr>
          <p:cNvPr id="5" name="CuadroTexto 4">
            <a:extLst>
              <a:ext uri="{FF2B5EF4-FFF2-40B4-BE49-F238E27FC236}">
                <a16:creationId xmlns:a16="http://schemas.microsoft.com/office/drawing/2014/main" id="{7F9FA3B1-5D44-4015-BDFD-70D070532BA1}"/>
              </a:ext>
            </a:extLst>
          </p:cNvPr>
          <p:cNvSpPr txBox="1"/>
          <p:nvPr/>
        </p:nvSpPr>
        <p:spPr>
          <a:xfrm>
            <a:off x="1636439" y="2168127"/>
            <a:ext cx="8136904" cy="1754326"/>
          </a:xfrm>
          <a:prstGeom prst="rect">
            <a:avLst/>
          </a:prstGeom>
          <a:noFill/>
        </p:spPr>
        <p:txBody>
          <a:bodyPr wrap="square" rtlCol="0">
            <a:spAutoFit/>
          </a:bodyPr>
          <a:lstStyle/>
          <a:p>
            <a:pPr algn="just"/>
            <a:r>
              <a:rPr lang="es-CO" dirty="0">
                <a:latin typeface="Montserrat Medium" panose="00000600000000000000" pitchFamily="50" charset="0"/>
              </a:rPr>
              <a:t>Administración de la Carrera, Gestión de la Formación, Gestión del Conocimiento, Gestión de la Infraestructura Física y Tecnológica, Reordenamiento y Modernización de la Gestión Judicial y Registro y Control de Abogados y Auxiliares de Justicia. Administración de justicia y gestión de conocimiento jurisprudencial en materia civil en el Nivel Central y la Sala de Casación Civil de la Corte Suprema de Justicia- ( ISO 14001- 2017)</a:t>
            </a:r>
          </a:p>
        </p:txBody>
      </p:sp>
      <p:sp>
        <p:nvSpPr>
          <p:cNvPr id="2" name="Rectángulo 1">
            <a:extLst>
              <a:ext uri="{FF2B5EF4-FFF2-40B4-BE49-F238E27FC236}">
                <a16:creationId xmlns:a16="http://schemas.microsoft.com/office/drawing/2014/main" id="{820AE477-5045-4E9D-80D0-F96D51527CD2}"/>
              </a:ext>
            </a:extLst>
          </p:cNvPr>
          <p:cNvSpPr/>
          <p:nvPr/>
        </p:nvSpPr>
        <p:spPr>
          <a:xfrm>
            <a:off x="4299751" y="788763"/>
            <a:ext cx="6096000" cy="1077218"/>
          </a:xfrm>
          <a:prstGeom prst="rect">
            <a:avLst/>
          </a:prstGeom>
        </p:spPr>
        <p:txBody>
          <a:bodyPr>
            <a:spAutoFit/>
          </a:bodyPr>
          <a:lstStyle/>
          <a:p>
            <a:r>
              <a:rPr lang="es-CO" sz="3200" b="1" dirty="0">
                <a:solidFill>
                  <a:schemeClr val="accent1">
                    <a:lumMod val="75000"/>
                  </a:schemeClr>
                </a:solidFill>
                <a:latin typeface="Montserrat ExtraBold" panose="00000900000000000000" pitchFamily="50" charset="0"/>
                <a:cs typeface="Arial" panose="020B0604020202020204" pitchFamily="34" charset="0"/>
              </a:rPr>
              <a:t>ALCANCE SIGCMA</a:t>
            </a:r>
            <a:br>
              <a:rPr lang="es-CO" sz="3200" b="1" dirty="0">
                <a:solidFill>
                  <a:schemeClr val="accent1">
                    <a:lumMod val="75000"/>
                  </a:schemeClr>
                </a:solidFill>
                <a:latin typeface="Montserrat ExtraBold" panose="00000900000000000000" pitchFamily="50" charset="0"/>
                <a:cs typeface="Arial" panose="020B0604020202020204" pitchFamily="34" charset="0"/>
              </a:rPr>
            </a:br>
            <a:r>
              <a:rPr lang="es-CO" sz="3200" b="1" dirty="0">
                <a:solidFill>
                  <a:schemeClr val="accent6"/>
                </a:solidFill>
                <a:latin typeface="Montserrat ExtraBold" panose="00000900000000000000" pitchFamily="50" charset="0"/>
                <a:cs typeface="Arial" panose="020B0604020202020204" pitchFamily="34" charset="0"/>
              </a:rPr>
              <a:t>ISO 14001:2015 </a:t>
            </a:r>
            <a:endParaRPr lang="es-CO" sz="3200" dirty="0"/>
          </a:p>
        </p:txBody>
      </p:sp>
      <p:graphicFrame>
        <p:nvGraphicFramePr>
          <p:cNvPr id="7" name="Tabla 6">
            <a:extLst>
              <a:ext uri="{FF2B5EF4-FFF2-40B4-BE49-F238E27FC236}">
                <a16:creationId xmlns:a16="http://schemas.microsoft.com/office/drawing/2014/main" id="{D7E17C79-393C-4A2F-BF14-F9B4EA2C33D1}"/>
              </a:ext>
            </a:extLst>
          </p:cNvPr>
          <p:cNvGraphicFramePr>
            <a:graphicFrameLocks noGrp="1"/>
          </p:cNvGraphicFramePr>
          <p:nvPr>
            <p:extLst>
              <p:ext uri="{D42A27DB-BD31-4B8C-83A1-F6EECF244321}">
                <p14:modId xmlns:p14="http://schemas.microsoft.com/office/powerpoint/2010/main" val="2317576662"/>
              </p:ext>
            </p:extLst>
          </p:nvPr>
        </p:nvGraphicFramePr>
        <p:xfrm>
          <a:off x="2039369" y="4120233"/>
          <a:ext cx="7963806" cy="1743574"/>
        </p:xfrm>
        <a:graphic>
          <a:graphicData uri="http://schemas.openxmlformats.org/drawingml/2006/table">
            <a:tbl>
              <a:tblPr firstRow="1" bandRow="1">
                <a:tableStyleId>{5C22544A-7EE6-4342-B048-85BDC9FD1C3A}</a:tableStyleId>
              </a:tblPr>
              <a:tblGrid>
                <a:gridCol w="7963806">
                  <a:extLst>
                    <a:ext uri="{9D8B030D-6E8A-4147-A177-3AD203B41FA5}">
                      <a16:colId xmlns:a16="http://schemas.microsoft.com/office/drawing/2014/main" val="1433532072"/>
                    </a:ext>
                  </a:extLst>
                </a:gridCol>
              </a:tblGrid>
              <a:tr h="636784">
                <a:tc>
                  <a:txBody>
                    <a:bodyPr/>
                    <a:lstStyle/>
                    <a:p>
                      <a:pPr algn="ctr"/>
                      <a:r>
                        <a:rPr lang="es-CO" sz="1600" dirty="0">
                          <a:solidFill>
                            <a:schemeClr val="bg1"/>
                          </a:solidFill>
                          <a:latin typeface="Montserrat ExtraBold" panose="00000900000000000000" pitchFamily="50" charset="0"/>
                        </a:rPr>
                        <a:t>DIRECCIÓN EJECUTIVA DE  ADMINISTRACIÓN JUDICIAL- CALLE 72 No. 7-97- BOGOTA</a:t>
                      </a:r>
                    </a:p>
                  </a:txBody>
                  <a:tcPr>
                    <a:solidFill>
                      <a:schemeClr val="accent1">
                        <a:lumMod val="75000"/>
                      </a:schemeClr>
                    </a:solidFill>
                  </a:tcPr>
                </a:tc>
                <a:extLst>
                  <a:ext uri="{0D108BD9-81ED-4DB2-BD59-A6C34878D82A}">
                    <a16:rowId xmlns:a16="http://schemas.microsoft.com/office/drawing/2014/main" val="2237826311"/>
                  </a:ext>
                </a:extLst>
              </a:tr>
              <a:tr h="368930">
                <a:tc>
                  <a:txBody>
                    <a:bodyPr/>
                    <a:lstStyle/>
                    <a:p>
                      <a:r>
                        <a:rPr lang="es-CO" sz="1600" dirty="0">
                          <a:solidFill>
                            <a:schemeClr val="bg1"/>
                          </a:solidFill>
                          <a:latin typeface="Montserrat Black" panose="00000A00000000000000" pitchFamily="50" charset="0"/>
                        </a:rPr>
                        <a:t>PALACIO DE JUSTICIA ALFONSO REYES ECHANDIA. CALLE 12 No 7.75 – Bogotá </a:t>
                      </a:r>
                    </a:p>
                  </a:txBody>
                  <a:tcPr>
                    <a:solidFill>
                      <a:schemeClr val="accent6"/>
                    </a:solidFill>
                  </a:tcPr>
                </a:tc>
                <a:extLst>
                  <a:ext uri="{0D108BD9-81ED-4DB2-BD59-A6C34878D82A}">
                    <a16:rowId xmlns:a16="http://schemas.microsoft.com/office/drawing/2014/main" val="4127517729"/>
                  </a:ext>
                </a:extLst>
              </a:tr>
              <a:tr h="368930">
                <a:tc>
                  <a:txBody>
                    <a:bodyPr/>
                    <a:lstStyle/>
                    <a:p>
                      <a:r>
                        <a:rPr lang="es-CO" sz="1600" dirty="0">
                          <a:solidFill>
                            <a:schemeClr val="bg1"/>
                          </a:solidFill>
                          <a:latin typeface="Montserrat Black" panose="00000A00000000000000" pitchFamily="50" charset="0"/>
                        </a:rPr>
                        <a:t>PALACIO DE JUSTICIA PEREIRA. </a:t>
                      </a:r>
                    </a:p>
                  </a:txBody>
                  <a:tcPr>
                    <a:solidFill>
                      <a:schemeClr val="accent6"/>
                    </a:solidFill>
                  </a:tcPr>
                </a:tc>
                <a:extLst>
                  <a:ext uri="{0D108BD9-81ED-4DB2-BD59-A6C34878D82A}">
                    <a16:rowId xmlns:a16="http://schemas.microsoft.com/office/drawing/2014/main" val="2122728857"/>
                  </a:ext>
                </a:extLst>
              </a:tr>
              <a:tr h="368930">
                <a:tc>
                  <a:txBody>
                    <a:bodyPr/>
                    <a:lstStyle/>
                    <a:p>
                      <a:endParaRPr lang="es-CO" dirty="0"/>
                    </a:p>
                  </a:txBody>
                  <a:tcPr>
                    <a:solidFill>
                      <a:schemeClr val="accent6"/>
                    </a:solidFill>
                  </a:tcPr>
                </a:tc>
                <a:extLst>
                  <a:ext uri="{0D108BD9-81ED-4DB2-BD59-A6C34878D82A}">
                    <a16:rowId xmlns:a16="http://schemas.microsoft.com/office/drawing/2014/main" val="2693792637"/>
                  </a:ext>
                </a:extLst>
              </a:tr>
            </a:tbl>
          </a:graphicData>
        </a:graphic>
      </p:graphicFrame>
      <p:pic>
        <p:nvPicPr>
          <p:cNvPr id="10" name="Imagen 9">
            <a:extLst>
              <a:ext uri="{FF2B5EF4-FFF2-40B4-BE49-F238E27FC236}">
                <a16:creationId xmlns:a16="http://schemas.microsoft.com/office/drawing/2014/main" id="{D7E11AA4-FD78-49A2-9EAA-4ADA5C7691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3383" y="6014116"/>
            <a:ext cx="1463573" cy="420941"/>
          </a:xfrm>
          <a:prstGeom prst="rect">
            <a:avLst/>
          </a:prstGeom>
        </p:spPr>
      </p:pic>
    </p:spTree>
    <p:extLst>
      <p:ext uri="{BB962C8B-B14F-4D97-AF65-F5344CB8AC3E}">
        <p14:creationId xmlns:p14="http://schemas.microsoft.com/office/powerpoint/2010/main" val="2993120806"/>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7047" y="565180"/>
            <a:ext cx="9067800" cy="594360"/>
          </a:xfrm>
        </p:spPr>
        <p:txBody>
          <a:bodyPr>
            <a:noAutofit/>
          </a:bodyPr>
          <a:lstStyle/>
          <a:p>
            <a:r>
              <a:rPr lang="en-US" sz="3200" dirty="0">
                <a:solidFill>
                  <a:schemeClr val="accent1"/>
                </a:solidFill>
                <a:latin typeface="Montserrat"/>
              </a:rPr>
              <a:t>Rama judicial- </a:t>
            </a:r>
            <a:r>
              <a:rPr lang="en-US" sz="3200" dirty="0" err="1">
                <a:solidFill>
                  <a:schemeClr val="tx1"/>
                </a:solidFill>
                <a:latin typeface="Montserrat"/>
              </a:rPr>
              <a:t>alcance</a:t>
            </a:r>
            <a:r>
              <a:rPr lang="en-US" sz="3200" dirty="0">
                <a:solidFill>
                  <a:schemeClr val="tx1"/>
                </a:solidFill>
                <a:latin typeface="Montserrat"/>
              </a:rPr>
              <a:t> PROYECTO </a:t>
            </a:r>
          </a:p>
        </p:txBody>
      </p:sp>
      <p:sp>
        <p:nvSpPr>
          <p:cNvPr id="7" name="Rectangle 6"/>
          <p:cNvSpPr/>
          <p:nvPr/>
        </p:nvSpPr>
        <p:spPr>
          <a:xfrm>
            <a:off x="-1" y="6748496"/>
            <a:ext cx="12192001" cy="139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5A966D9E-FF6E-4ADB-8A42-68E34F9D8957}"/>
              </a:ext>
            </a:extLst>
          </p:cNvPr>
          <p:cNvPicPr>
            <a:picLocks noChangeAspect="1"/>
          </p:cNvPicPr>
          <p:nvPr/>
        </p:nvPicPr>
        <p:blipFill>
          <a:blip r:embed="rId2"/>
          <a:stretch>
            <a:fillRect/>
          </a:stretch>
        </p:blipFill>
        <p:spPr>
          <a:xfrm>
            <a:off x="1930751" y="1621769"/>
            <a:ext cx="8100392" cy="4407781"/>
          </a:xfrm>
          <a:prstGeom prst="rect">
            <a:avLst/>
          </a:prstGeom>
        </p:spPr>
      </p:pic>
      <p:pic>
        <p:nvPicPr>
          <p:cNvPr id="6" name="Imagen 5">
            <a:extLst>
              <a:ext uri="{FF2B5EF4-FFF2-40B4-BE49-F238E27FC236}">
                <a16:creationId xmlns:a16="http://schemas.microsoft.com/office/drawing/2014/main" id="{B6271EED-9F80-4CB0-A405-D8C9CE3205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750" y="6118764"/>
            <a:ext cx="1383767" cy="373015"/>
          </a:xfrm>
          <a:prstGeom prst="rect">
            <a:avLst/>
          </a:prstGeom>
        </p:spPr>
      </p:pic>
      <p:pic>
        <p:nvPicPr>
          <p:cNvPr id="8" name="Imagen 7">
            <a:extLst>
              <a:ext uri="{FF2B5EF4-FFF2-40B4-BE49-F238E27FC236}">
                <a16:creationId xmlns:a16="http://schemas.microsoft.com/office/drawing/2014/main" id="{5AE52A8C-E9A8-4FC1-852F-86804DF4DE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9462" y="6029550"/>
            <a:ext cx="1463573" cy="420941"/>
          </a:xfrm>
          <a:prstGeom prst="rect">
            <a:avLst/>
          </a:prstGeom>
        </p:spPr>
      </p:pic>
    </p:spTree>
    <p:extLst>
      <p:ext uri="{BB962C8B-B14F-4D97-AF65-F5344CB8AC3E}">
        <p14:creationId xmlns:p14="http://schemas.microsoft.com/office/powerpoint/2010/main" val="3405726816"/>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n 25">
            <a:extLst>
              <a:ext uri="{FF2B5EF4-FFF2-40B4-BE49-F238E27FC236}">
                <a16:creationId xmlns:a16="http://schemas.microsoft.com/office/drawing/2014/main" id="{46106E5C-5B1A-438A-ACA1-C0CA76E269CD}"/>
              </a:ext>
            </a:extLst>
          </p:cNvPr>
          <p:cNvPicPr>
            <a:picLocks noChangeAspect="1"/>
          </p:cNvPicPr>
          <p:nvPr/>
        </p:nvPicPr>
        <p:blipFill>
          <a:blip r:embed="rId2"/>
          <a:stretch>
            <a:fillRect/>
          </a:stretch>
        </p:blipFill>
        <p:spPr>
          <a:xfrm>
            <a:off x="1417725" y="1276709"/>
            <a:ext cx="8882215" cy="4856672"/>
          </a:xfrm>
          <a:prstGeom prst="rect">
            <a:avLst/>
          </a:prstGeom>
        </p:spPr>
      </p:pic>
      <p:sp>
        <p:nvSpPr>
          <p:cNvPr id="34" name="Title 3">
            <a:extLst>
              <a:ext uri="{FF2B5EF4-FFF2-40B4-BE49-F238E27FC236}">
                <a16:creationId xmlns:a16="http://schemas.microsoft.com/office/drawing/2014/main" id="{F211AE78-E8F1-4387-ACB1-50970A7EA66B}"/>
              </a:ext>
            </a:extLst>
          </p:cNvPr>
          <p:cNvSpPr>
            <a:spLocks noGrp="1"/>
          </p:cNvSpPr>
          <p:nvPr>
            <p:ph type="title"/>
          </p:nvPr>
        </p:nvSpPr>
        <p:spPr>
          <a:xfrm>
            <a:off x="1447047" y="565180"/>
            <a:ext cx="9067800" cy="594360"/>
          </a:xfrm>
        </p:spPr>
        <p:txBody>
          <a:bodyPr>
            <a:noAutofit/>
          </a:bodyPr>
          <a:lstStyle/>
          <a:p>
            <a:pPr algn="ctr"/>
            <a:r>
              <a:rPr lang="en-US" sz="3200" dirty="0">
                <a:solidFill>
                  <a:schemeClr val="accent1"/>
                </a:solidFill>
                <a:latin typeface="Montserrat"/>
              </a:rPr>
              <a:t>Rama judicial- </a:t>
            </a:r>
            <a:r>
              <a:rPr lang="en-US" sz="3200" dirty="0" err="1">
                <a:solidFill>
                  <a:schemeClr val="tx1"/>
                </a:solidFill>
                <a:latin typeface="Montserrat"/>
              </a:rPr>
              <a:t>alcance</a:t>
            </a:r>
            <a:r>
              <a:rPr lang="en-US" sz="3200" dirty="0">
                <a:solidFill>
                  <a:schemeClr val="tx1"/>
                </a:solidFill>
                <a:latin typeface="Montserrat"/>
              </a:rPr>
              <a:t> PROYECTO </a:t>
            </a:r>
          </a:p>
        </p:txBody>
      </p:sp>
    </p:spTree>
    <p:extLst>
      <p:ext uri="{BB962C8B-B14F-4D97-AF65-F5344CB8AC3E}">
        <p14:creationId xmlns:p14="http://schemas.microsoft.com/office/powerpoint/2010/main" val="1093321743"/>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b">
            <a:noAutofit/>
          </a:bodyPr>
          <a:lstStyle/>
          <a:p>
            <a:r>
              <a:rPr lang="en-US" dirty="0"/>
              <a:t>DESARROLLO DEL PROYECTO </a:t>
            </a:r>
            <a:endParaRPr lang="en-US" dirty="0">
              <a:solidFill>
                <a:schemeClr val="bg1">
                  <a:lumMod val="95000"/>
                </a:schemeClr>
              </a:solidFill>
            </a:endParaRPr>
          </a:p>
        </p:txBody>
      </p:sp>
      <p:pic>
        <p:nvPicPr>
          <p:cNvPr id="6" name="Picture 5" descr="A picture containing flower&#10;&#10;Description automatically generated">
            <a:extLst>
              <a:ext uri="{FF2B5EF4-FFF2-40B4-BE49-F238E27FC236}">
                <a16:creationId xmlns:a16="http://schemas.microsoft.com/office/drawing/2014/main" id="{E155FA75-4FC5-423D-847A-4AEC026E086B}"/>
              </a:ext>
            </a:extLst>
          </p:cNvPr>
          <p:cNvPicPr>
            <a:picLocks noChangeAspect="1"/>
          </p:cNvPicPr>
          <p:nvPr/>
        </p:nvPicPr>
        <p:blipFill rotWithShape="1">
          <a:blip r:embed="rId2">
            <a:extLst>
              <a:ext uri="{28A0092B-C50C-407E-A947-70E740481C1C}">
                <a14:useLocalDpi xmlns:a14="http://schemas.microsoft.com/office/drawing/2010/main" val="0"/>
              </a:ext>
            </a:extLst>
          </a:blip>
          <a:srcRect l="17867" t="28200" r="17867" b="28200"/>
          <a:stretch/>
        </p:blipFill>
        <p:spPr>
          <a:xfrm>
            <a:off x="419885" y="475255"/>
            <a:ext cx="2156464" cy="975330"/>
          </a:xfrm>
          <a:prstGeom prst="rect">
            <a:avLst/>
          </a:prstGeom>
        </p:spPr>
      </p:pic>
      <p:pic>
        <p:nvPicPr>
          <p:cNvPr id="7" name="Imagen 6">
            <a:extLst>
              <a:ext uri="{FF2B5EF4-FFF2-40B4-BE49-F238E27FC236}">
                <a16:creationId xmlns:a16="http://schemas.microsoft.com/office/drawing/2014/main" id="{98C55BB7-CCA1-4855-918D-53F6E40B2D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5972" y="541979"/>
            <a:ext cx="1463573" cy="420941"/>
          </a:xfrm>
          <a:prstGeom prst="rect">
            <a:avLst/>
          </a:prstGeom>
        </p:spPr>
      </p:pic>
    </p:spTree>
    <p:extLst>
      <p:ext uri="{BB962C8B-B14F-4D97-AF65-F5344CB8AC3E}">
        <p14:creationId xmlns:p14="http://schemas.microsoft.com/office/powerpoint/2010/main" val="599819755"/>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420" y="801877"/>
            <a:ext cx="10515600" cy="594360"/>
          </a:xfrm>
        </p:spPr>
        <p:txBody>
          <a:bodyPr>
            <a:normAutofit/>
          </a:bodyPr>
          <a:lstStyle/>
          <a:p>
            <a:r>
              <a:rPr lang="en-US" sz="3200" b="1" dirty="0" err="1">
                <a:solidFill>
                  <a:schemeClr val="accent1"/>
                </a:solidFill>
                <a:latin typeface="Montserrat"/>
              </a:rPr>
              <a:t>Etapas</a:t>
            </a:r>
            <a:r>
              <a:rPr lang="en-US" sz="3200" b="1" dirty="0">
                <a:solidFill>
                  <a:schemeClr val="accent1"/>
                </a:solidFill>
                <a:latin typeface="Montserrat"/>
              </a:rPr>
              <a:t> del </a:t>
            </a:r>
            <a:r>
              <a:rPr lang="en-US" sz="3200" b="1" dirty="0">
                <a:latin typeface="Montserrat"/>
              </a:rPr>
              <a:t> PROYECTO </a:t>
            </a:r>
          </a:p>
        </p:txBody>
      </p:sp>
      <p:sp>
        <p:nvSpPr>
          <p:cNvPr id="4" name="Slide Number Placeholder 3"/>
          <p:cNvSpPr>
            <a:spLocks noGrp="1"/>
          </p:cNvSpPr>
          <p:nvPr>
            <p:ph type="sldNum" sz="quarter" idx="12"/>
          </p:nvPr>
        </p:nvSpPr>
        <p:spPr/>
        <p:txBody>
          <a:bodyPr/>
          <a:lstStyle/>
          <a:p>
            <a:fld id="{A515504B-2909-4168-B74A-820C43482403}" type="slidenum">
              <a:rPr lang="en-US" smtClean="0"/>
              <a:t>29</a:t>
            </a:fld>
            <a:endParaRPr lang="en-US"/>
          </a:p>
        </p:txBody>
      </p:sp>
      <p:grpSp>
        <p:nvGrpSpPr>
          <p:cNvPr id="8" name="Grupo 7">
            <a:extLst>
              <a:ext uri="{FF2B5EF4-FFF2-40B4-BE49-F238E27FC236}">
                <a16:creationId xmlns:a16="http://schemas.microsoft.com/office/drawing/2014/main" id="{BE00DD3C-F3AA-4FD1-AF34-84FA559BCADD}"/>
              </a:ext>
            </a:extLst>
          </p:cNvPr>
          <p:cNvGrpSpPr/>
          <p:nvPr/>
        </p:nvGrpSpPr>
        <p:grpSpPr>
          <a:xfrm>
            <a:off x="1294275" y="1600634"/>
            <a:ext cx="9356160" cy="2227964"/>
            <a:chOff x="1371913" y="1833547"/>
            <a:chExt cx="9356160" cy="2227964"/>
          </a:xfrm>
        </p:grpSpPr>
        <p:sp>
          <p:nvSpPr>
            <p:cNvPr id="29" name="Circle: Hollow 28">
              <a:extLst>
                <a:ext uri="{FF2B5EF4-FFF2-40B4-BE49-F238E27FC236}">
                  <a16:creationId xmlns:a16="http://schemas.microsoft.com/office/drawing/2014/main" id="{7ACF8BC0-F613-4462-AA6D-24F52C14196B}"/>
                </a:ext>
              </a:extLst>
            </p:cNvPr>
            <p:cNvSpPr/>
            <p:nvPr/>
          </p:nvSpPr>
          <p:spPr>
            <a:xfrm>
              <a:off x="8704401" y="2037839"/>
              <a:ext cx="2023672" cy="2023672"/>
            </a:xfrm>
            <a:prstGeom prst="donut">
              <a:avLst>
                <a:gd name="adj" fmla="val 13118"/>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ircle: Hollow 27">
              <a:extLst>
                <a:ext uri="{FF2B5EF4-FFF2-40B4-BE49-F238E27FC236}">
                  <a16:creationId xmlns:a16="http://schemas.microsoft.com/office/drawing/2014/main" id="{D429E3E2-DCA8-4E6F-A71F-76090F8E8EF0}"/>
                </a:ext>
              </a:extLst>
            </p:cNvPr>
            <p:cNvSpPr/>
            <p:nvPr/>
          </p:nvSpPr>
          <p:spPr>
            <a:xfrm>
              <a:off x="6871279" y="2037839"/>
              <a:ext cx="2023672" cy="2023672"/>
            </a:xfrm>
            <a:prstGeom prst="donut">
              <a:avLst>
                <a:gd name="adj" fmla="val 13118"/>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ircle: Hollow 26">
              <a:extLst>
                <a:ext uri="{FF2B5EF4-FFF2-40B4-BE49-F238E27FC236}">
                  <a16:creationId xmlns:a16="http://schemas.microsoft.com/office/drawing/2014/main" id="{C27ABB8E-5ED2-4D52-ABE2-90E45047359A}"/>
                </a:ext>
              </a:extLst>
            </p:cNvPr>
            <p:cNvSpPr/>
            <p:nvPr/>
          </p:nvSpPr>
          <p:spPr>
            <a:xfrm>
              <a:off x="5039758" y="2037839"/>
              <a:ext cx="2023672" cy="2023672"/>
            </a:xfrm>
            <a:prstGeom prst="donut">
              <a:avLst>
                <a:gd name="adj" fmla="val 13118"/>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ircle: Hollow 25">
              <a:extLst>
                <a:ext uri="{FF2B5EF4-FFF2-40B4-BE49-F238E27FC236}">
                  <a16:creationId xmlns:a16="http://schemas.microsoft.com/office/drawing/2014/main" id="{F1482E0D-40DE-4E11-907B-D95908969E10}"/>
                </a:ext>
              </a:extLst>
            </p:cNvPr>
            <p:cNvSpPr/>
            <p:nvPr/>
          </p:nvSpPr>
          <p:spPr>
            <a:xfrm>
              <a:off x="3205035" y="2037839"/>
              <a:ext cx="2023672" cy="2023672"/>
            </a:xfrm>
            <a:prstGeom prst="donut">
              <a:avLst>
                <a:gd name="adj" fmla="val 13118"/>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ircle: Hollow 9"/>
            <p:cNvSpPr/>
            <p:nvPr/>
          </p:nvSpPr>
          <p:spPr>
            <a:xfrm>
              <a:off x="1371913" y="2037839"/>
              <a:ext cx="2023672" cy="2023672"/>
            </a:xfrm>
            <a:prstGeom prst="donut">
              <a:avLst>
                <a:gd name="adj" fmla="val 13118"/>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8" name="TextBox 47"/>
            <p:cNvSpPr txBox="1"/>
            <p:nvPr/>
          </p:nvSpPr>
          <p:spPr>
            <a:xfrm>
              <a:off x="3378214" y="2855217"/>
              <a:ext cx="1730923" cy="369332"/>
            </a:xfrm>
            <a:prstGeom prst="rect">
              <a:avLst/>
            </a:prstGeom>
            <a:noFill/>
          </p:spPr>
          <p:txBody>
            <a:bodyPr wrap="none" rtlCol="0">
              <a:spAutoFit/>
            </a:bodyPr>
            <a:lstStyle/>
            <a:p>
              <a:pPr algn="ctr"/>
              <a:r>
                <a:rPr lang="es-CO" dirty="0">
                  <a:latin typeface="Montserrat ExtraBold" panose="00000900000000000000" pitchFamily="50" charset="0"/>
                </a:rPr>
                <a:t>2-Sensibilización</a:t>
              </a:r>
              <a:endParaRPr lang="en-US"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49" name="TextBox 48"/>
            <p:cNvSpPr txBox="1"/>
            <p:nvPr/>
          </p:nvSpPr>
          <p:spPr>
            <a:xfrm>
              <a:off x="5222625" y="2578218"/>
              <a:ext cx="1595373" cy="646331"/>
            </a:xfrm>
            <a:prstGeom prst="rect">
              <a:avLst/>
            </a:prstGeom>
            <a:noFill/>
          </p:spPr>
          <p:txBody>
            <a:bodyPr wrap="none" rtlCol="0">
              <a:spAutoFit/>
            </a:bodyPr>
            <a:lstStyle/>
            <a:p>
              <a:pPr algn="ctr"/>
              <a:r>
                <a:rPr lang="en-US" dirty="0">
                  <a:solidFill>
                    <a:schemeClr val="accent2"/>
                  </a:solidFill>
                  <a:latin typeface="Montserrat Black"/>
                  <a:ea typeface="Open Sans Semibold" panose="020B0706030804020204" pitchFamily="34" charset="0"/>
                  <a:cs typeface="Open Sans Semibold" panose="020B0706030804020204" pitchFamily="34" charset="0"/>
                </a:rPr>
                <a:t>3.Intervención </a:t>
              </a:r>
            </a:p>
            <a:p>
              <a:pPr algn="ctr"/>
              <a:r>
                <a:rPr lang="en-US" dirty="0" err="1">
                  <a:solidFill>
                    <a:schemeClr val="accent2"/>
                  </a:solidFill>
                  <a:latin typeface="Montserrat Black"/>
                  <a:ea typeface="Open Sans Semibold" panose="020B0706030804020204" pitchFamily="34" charset="0"/>
                  <a:cs typeface="Open Sans Semibold" panose="020B0706030804020204" pitchFamily="34" charset="0"/>
                </a:rPr>
                <a:t>Diagnóstico</a:t>
              </a:r>
              <a:endParaRPr lang="en-US" dirty="0">
                <a:solidFill>
                  <a:schemeClr val="accent2"/>
                </a:solidFill>
                <a:latin typeface="Montserrat Black"/>
                <a:ea typeface="Open Sans Semibold" panose="020B0706030804020204" pitchFamily="34" charset="0"/>
                <a:cs typeface="Open Sans Semibold" panose="020B0706030804020204" pitchFamily="34" charset="0"/>
              </a:endParaRPr>
            </a:p>
          </p:txBody>
        </p:sp>
        <p:sp>
          <p:nvSpPr>
            <p:cNvPr id="50" name="TextBox 49"/>
            <p:cNvSpPr txBox="1"/>
            <p:nvPr/>
          </p:nvSpPr>
          <p:spPr>
            <a:xfrm>
              <a:off x="6988772" y="2670551"/>
              <a:ext cx="1810239" cy="553998"/>
            </a:xfrm>
            <a:prstGeom prst="rect">
              <a:avLst/>
            </a:prstGeom>
            <a:noFill/>
          </p:spPr>
          <p:txBody>
            <a:bodyPr wrap="none" rtlCol="0">
              <a:spAutoFit/>
            </a:bodyPr>
            <a:lstStyle/>
            <a:p>
              <a:pPr algn="ctr"/>
              <a:r>
                <a:rPr lang="en-US" sz="2000" dirty="0">
                  <a:solidFill>
                    <a:schemeClr val="accent2"/>
                  </a:solidFill>
                  <a:latin typeface="Montserrat Black"/>
                  <a:ea typeface="Open Sans Semibold" panose="020B0706030804020204" pitchFamily="34" charset="0"/>
                  <a:cs typeface="Open Sans Semibold" panose="020B0706030804020204" pitchFamily="34" charset="0"/>
                </a:rPr>
                <a:t>4.Capacitación</a:t>
              </a:r>
              <a:r>
                <a:rPr lang="en-US" sz="3000" dirty="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rPr>
                <a:t> </a:t>
              </a:r>
            </a:p>
          </p:txBody>
        </p:sp>
        <p:cxnSp>
          <p:nvCxnSpPr>
            <p:cNvPr id="61" name="Straight Connector 60"/>
            <p:cNvCxnSpPr/>
            <p:nvPr/>
          </p:nvCxnSpPr>
          <p:spPr>
            <a:xfrm>
              <a:off x="9716237" y="1833547"/>
              <a:ext cx="0" cy="204292"/>
            </a:xfrm>
            <a:prstGeom prst="line">
              <a:avLst/>
            </a:prstGeom>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E823C239-CF9A-434A-B6D6-EE6EE5323473}"/>
                </a:ext>
              </a:extLst>
            </p:cNvPr>
            <p:cNvSpPr txBox="1"/>
            <p:nvPr/>
          </p:nvSpPr>
          <p:spPr>
            <a:xfrm>
              <a:off x="1640626" y="2810778"/>
              <a:ext cx="1559401" cy="369332"/>
            </a:xfrm>
            <a:prstGeom prst="rect">
              <a:avLst/>
            </a:prstGeom>
            <a:noFill/>
          </p:spPr>
          <p:txBody>
            <a:bodyPr wrap="none" rtlCol="0">
              <a:spAutoFit/>
            </a:bodyPr>
            <a:lstStyle/>
            <a:p>
              <a:r>
                <a:rPr lang="es-CO" b="1" dirty="0"/>
                <a:t>1-Planificación </a:t>
              </a:r>
            </a:p>
          </p:txBody>
        </p:sp>
        <p:sp>
          <p:nvSpPr>
            <p:cNvPr id="31" name="TextBox 49">
              <a:extLst>
                <a:ext uri="{FF2B5EF4-FFF2-40B4-BE49-F238E27FC236}">
                  <a16:creationId xmlns:a16="http://schemas.microsoft.com/office/drawing/2014/main" id="{3CB102E5-0CC8-4150-BFA4-7AC38C3F7EDF}"/>
                </a:ext>
              </a:extLst>
            </p:cNvPr>
            <p:cNvSpPr txBox="1"/>
            <p:nvPr/>
          </p:nvSpPr>
          <p:spPr>
            <a:xfrm>
              <a:off x="8827538" y="2624384"/>
              <a:ext cx="1890134" cy="646331"/>
            </a:xfrm>
            <a:prstGeom prst="rect">
              <a:avLst/>
            </a:prstGeom>
            <a:noFill/>
          </p:spPr>
          <p:txBody>
            <a:bodyPr wrap="none" rtlCol="0">
              <a:spAutoFit/>
            </a:bodyPr>
            <a:lstStyle/>
            <a:p>
              <a:pPr algn="ctr"/>
              <a:r>
                <a:rPr lang="en-US" dirty="0">
                  <a:solidFill>
                    <a:schemeClr val="accent2"/>
                  </a:solidFill>
                  <a:latin typeface="Montserrat Black"/>
                  <a:ea typeface="Open Sans Semibold" panose="020B0706030804020204" pitchFamily="34" charset="0"/>
                  <a:cs typeface="Open Sans Semibold" panose="020B0706030804020204" pitchFamily="34" charset="0"/>
                </a:rPr>
                <a:t>5.Implementación</a:t>
              </a:r>
            </a:p>
            <a:p>
              <a:pPr algn="ctr"/>
              <a:r>
                <a:rPr lang="en-US" dirty="0" err="1">
                  <a:solidFill>
                    <a:schemeClr val="accent2"/>
                  </a:solidFill>
                  <a:latin typeface="Montserrat Black"/>
                  <a:ea typeface="Open Sans Semibold" panose="020B0706030804020204" pitchFamily="34" charset="0"/>
                  <a:cs typeface="Open Sans Semibold" panose="020B0706030804020204" pitchFamily="34" charset="0"/>
                </a:rPr>
                <a:t>Metodologia</a:t>
              </a:r>
              <a:r>
                <a:rPr lang="en-US" dirty="0">
                  <a:solidFill>
                    <a:schemeClr val="accent2"/>
                  </a:solidFill>
                  <a:latin typeface="Montserrat Black"/>
                  <a:ea typeface="Open Sans Semibold" panose="020B0706030804020204" pitchFamily="34" charset="0"/>
                  <a:cs typeface="Open Sans Semibold" panose="020B0706030804020204" pitchFamily="34" charset="0"/>
                </a:rPr>
                <a:t>  </a:t>
              </a:r>
            </a:p>
          </p:txBody>
        </p:sp>
      </p:grpSp>
      <p:grpSp>
        <p:nvGrpSpPr>
          <p:cNvPr id="7" name="Grupo 6">
            <a:extLst>
              <a:ext uri="{FF2B5EF4-FFF2-40B4-BE49-F238E27FC236}">
                <a16:creationId xmlns:a16="http://schemas.microsoft.com/office/drawing/2014/main" id="{98BCC34D-DE77-48CE-B834-2DB6E76937E2}"/>
              </a:ext>
            </a:extLst>
          </p:cNvPr>
          <p:cNvGrpSpPr/>
          <p:nvPr/>
        </p:nvGrpSpPr>
        <p:grpSpPr>
          <a:xfrm>
            <a:off x="2206470" y="3749786"/>
            <a:ext cx="8344324" cy="2227964"/>
            <a:chOff x="2368064" y="3975130"/>
            <a:chExt cx="8344324" cy="2227964"/>
          </a:xfrm>
        </p:grpSpPr>
        <p:sp>
          <p:nvSpPr>
            <p:cNvPr id="65" name="Circle: Hollow 27">
              <a:extLst>
                <a:ext uri="{FF2B5EF4-FFF2-40B4-BE49-F238E27FC236}">
                  <a16:creationId xmlns:a16="http://schemas.microsoft.com/office/drawing/2014/main" id="{707FF778-5861-4EA9-B099-F42B9BCEF5E2}"/>
                </a:ext>
              </a:extLst>
            </p:cNvPr>
            <p:cNvSpPr/>
            <p:nvPr/>
          </p:nvSpPr>
          <p:spPr>
            <a:xfrm>
              <a:off x="7867430" y="4179422"/>
              <a:ext cx="2023672" cy="2023672"/>
            </a:xfrm>
            <a:prstGeom prst="donut">
              <a:avLst>
                <a:gd name="adj" fmla="val 13118"/>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Circle: Hollow 26">
              <a:extLst>
                <a:ext uri="{FF2B5EF4-FFF2-40B4-BE49-F238E27FC236}">
                  <a16:creationId xmlns:a16="http://schemas.microsoft.com/office/drawing/2014/main" id="{704BE135-7AB2-40A8-A1D4-55E1A771E283}"/>
                </a:ext>
              </a:extLst>
            </p:cNvPr>
            <p:cNvSpPr/>
            <p:nvPr/>
          </p:nvSpPr>
          <p:spPr>
            <a:xfrm>
              <a:off x="6035909" y="4179422"/>
              <a:ext cx="2023672" cy="2023672"/>
            </a:xfrm>
            <a:prstGeom prst="donut">
              <a:avLst>
                <a:gd name="adj" fmla="val 13118"/>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Circle: Hollow 25">
              <a:extLst>
                <a:ext uri="{FF2B5EF4-FFF2-40B4-BE49-F238E27FC236}">
                  <a16:creationId xmlns:a16="http://schemas.microsoft.com/office/drawing/2014/main" id="{93102609-D3AB-4A5D-A0DD-1AE55E10D65A}"/>
                </a:ext>
              </a:extLst>
            </p:cNvPr>
            <p:cNvSpPr/>
            <p:nvPr/>
          </p:nvSpPr>
          <p:spPr>
            <a:xfrm>
              <a:off x="4201186" y="4179422"/>
              <a:ext cx="2023672" cy="2023672"/>
            </a:xfrm>
            <a:prstGeom prst="donut">
              <a:avLst>
                <a:gd name="adj" fmla="val 13118"/>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Circle: Hollow 9">
              <a:extLst>
                <a:ext uri="{FF2B5EF4-FFF2-40B4-BE49-F238E27FC236}">
                  <a16:creationId xmlns:a16="http://schemas.microsoft.com/office/drawing/2014/main" id="{AAA2945A-AB55-4AEC-B7C9-5FCB92A12905}"/>
                </a:ext>
              </a:extLst>
            </p:cNvPr>
            <p:cNvSpPr/>
            <p:nvPr/>
          </p:nvSpPr>
          <p:spPr>
            <a:xfrm>
              <a:off x="2368064" y="4179422"/>
              <a:ext cx="2023672" cy="2023672"/>
            </a:xfrm>
            <a:prstGeom prst="donut">
              <a:avLst>
                <a:gd name="adj" fmla="val 13118"/>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9" name="TextBox 47">
              <a:extLst>
                <a:ext uri="{FF2B5EF4-FFF2-40B4-BE49-F238E27FC236}">
                  <a16:creationId xmlns:a16="http://schemas.microsoft.com/office/drawing/2014/main" id="{973B5F12-2AB1-4DE7-A121-BA12B904BEE9}"/>
                </a:ext>
              </a:extLst>
            </p:cNvPr>
            <p:cNvSpPr txBox="1"/>
            <p:nvPr/>
          </p:nvSpPr>
          <p:spPr>
            <a:xfrm>
              <a:off x="4472760" y="4996800"/>
              <a:ext cx="1534138" cy="369332"/>
            </a:xfrm>
            <a:prstGeom prst="rect">
              <a:avLst/>
            </a:prstGeom>
            <a:noFill/>
          </p:spPr>
          <p:txBody>
            <a:bodyPr wrap="none" rtlCol="0">
              <a:spAutoFit/>
            </a:bodyPr>
            <a:lstStyle/>
            <a:p>
              <a:pPr algn="ctr"/>
              <a:r>
                <a:rPr lang="es-CO" dirty="0">
                  <a:latin typeface="Montserrat ExtraBold" panose="00000900000000000000" pitchFamily="50" charset="0"/>
                </a:rPr>
                <a:t>7.Articulación </a:t>
              </a:r>
              <a:endParaRPr lang="en-US"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70" name="TextBox 48">
              <a:extLst>
                <a:ext uri="{FF2B5EF4-FFF2-40B4-BE49-F238E27FC236}">
                  <a16:creationId xmlns:a16="http://schemas.microsoft.com/office/drawing/2014/main" id="{3BA3D182-09B7-42A6-A18C-04D8579A02CF}"/>
                </a:ext>
              </a:extLst>
            </p:cNvPr>
            <p:cNvSpPr txBox="1"/>
            <p:nvPr/>
          </p:nvSpPr>
          <p:spPr>
            <a:xfrm>
              <a:off x="6280106" y="4925546"/>
              <a:ext cx="1463093" cy="369332"/>
            </a:xfrm>
            <a:prstGeom prst="rect">
              <a:avLst/>
            </a:prstGeom>
            <a:noFill/>
          </p:spPr>
          <p:txBody>
            <a:bodyPr wrap="none" rtlCol="0">
              <a:spAutoFit/>
            </a:bodyPr>
            <a:lstStyle/>
            <a:p>
              <a:pPr algn="ctr"/>
              <a:r>
                <a:rPr lang="en-US" dirty="0">
                  <a:solidFill>
                    <a:schemeClr val="accent2"/>
                  </a:solidFill>
                  <a:latin typeface="Montserrat Black"/>
                  <a:ea typeface="Open Sans Semibold" panose="020B0706030804020204" pitchFamily="34" charset="0"/>
                  <a:cs typeface="Open Sans Semibold" panose="020B0706030804020204" pitchFamily="34" charset="0"/>
                </a:rPr>
                <a:t>8. </a:t>
              </a:r>
              <a:r>
                <a:rPr lang="en-US" dirty="0" err="1">
                  <a:solidFill>
                    <a:schemeClr val="accent2"/>
                  </a:solidFill>
                  <a:latin typeface="Montserrat Black"/>
                  <a:ea typeface="Open Sans Semibold" panose="020B0706030804020204" pitchFamily="34" charset="0"/>
                  <a:cs typeface="Open Sans Semibold" panose="020B0706030804020204" pitchFamily="34" charset="0"/>
                </a:rPr>
                <a:t>Evaluación</a:t>
              </a:r>
              <a:r>
                <a:rPr lang="en-US" dirty="0">
                  <a:solidFill>
                    <a:schemeClr val="accent2"/>
                  </a:solidFill>
                  <a:latin typeface="Montserrat Black"/>
                  <a:ea typeface="Open Sans Semibold" panose="020B0706030804020204" pitchFamily="34" charset="0"/>
                  <a:cs typeface="Open Sans Semibold" panose="020B0706030804020204" pitchFamily="34" charset="0"/>
                </a:rPr>
                <a:t> </a:t>
              </a:r>
            </a:p>
          </p:txBody>
        </p:sp>
        <p:sp>
          <p:nvSpPr>
            <p:cNvPr id="71" name="TextBox 49">
              <a:extLst>
                <a:ext uri="{FF2B5EF4-FFF2-40B4-BE49-F238E27FC236}">
                  <a16:creationId xmlns:a16="http://schemas.microsoft.com/office/drawing/2014/main" id="{15863011-2B35-464B-9C94-9273165BF9F3}"/>
                </a:ext>
              </a:extLst>
            </p:cNvPr>
            <p:cNvSpPr txBox="1"/>
            <p:nvPr/>
          </p:nvSpPr>
          <p:spPr>
            <a:xfrm>
              <a:off x="8158309" y="4962622"/>
              <a:ext cx="1462966" cy="400110"/>
            </a:xfrm>
            <a:prstGeom prst="rect">
              <a:avLst/>
            </a:prstGeom>
            <a:noFill/>
          </p:spPr>
          <p:txBody>
            <a:bodyPr wrap="none" rtlCol="0">
              <a:spAutoFit/>
            </a:bodyPr>
            <a:lstStyle/>
            <a:p>
              <a:pPr algn="ctr"/>
              <a:r>
                <a:rPr lang="en-US" sz="2000" dirty="0">
                  <a:solidFill>
                    <a:schemeClr val="accent2"/>
                  </a:solidFill>
                  <a:latin typeface="Montserrat Black"/>
                  <a:ea typeface="Open Sans Semibold" panose="020B0706030804020204" pitchFamily="34" charset="0"/>
                  <a:cs typeface="Open Sans Semibold" panose="020B0706030804020204" pitchFamily="34" charset="0"/>
                </a:rPr>
                <a:t>9. </a:t>
              </a:r>
              <a:r>
                <a:rPr lang="en-US" sz="2000" dirty="0" err="1">
                  <a:solidFill>
                    <a:schemeClr val="accent2"/>
                  </a:solidFill>
                  <a:latin typeface="Montserrat Black"/>
                  <a:ea typeface="Open Sans Semibold" panose="020B0706030804020204" pitchFamily="34" charset="0"/>
                  <a:cs typeface="Open Sans Semibold" panose="020B0706030804020204" pitchFamily="34" charset="0"/>
                </a:rPr>
                <a:t>Auditoría</a:t>
              </a:r>
              <a:r>
                <a:rPr lang="en-US" sz="2000" dirty="0">
                  <a:solidFill>
                    <a:schemeClr val="accent2"/>
                  </a:solidFill>
                  <a:latin typeface="Montserrat Black"/>
                  <a:ea typeface="Open Sans Semibold" panose="020B0706030804020204" pitchFamily="34" charset="0"/>
                  <a:cs typeface="Open Sans Semibold" panose="020B0706030804020204" pitchFamily="34" charset="0"/>
                </a:rPr>
                <a:t> </a:t>
              </a:r>
              <a:endParaRPr lang="en-US" sz="3000" dirty="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cxnSp>
          <p:nvCxnSpPr>
            <p:cNvPr id="74" name="Straight Connector 60">
              <a:extLst>
                <a:ext uri="{FF2B5EF4-FFF2-40B4-BE49-F238E27FC236}">
                  <a16:creationId xmlns:a16="http://schemas.microsoft.com/office/drawing/2014/main" id="{1A3B4E49-E590-4982-AC69-1B878C77804C}"/>
                </a:ext>
              </a:extLst>
            </p:cNvPr>
            <p:cNvCxnSpPr/>
            <p:nvPr/>
          </p:nvCxnSpPr>
          <p:spPr>
            <a:xfrm>
              <a:off x="10712388" y="3975130"/>
              <a:ext cx="0" cy="204292"/>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29">
              <a:extLst>
                <a:ext uri="{FF2B5EF4-FFF2-40B4-BE49-F238E27FC236}">
                  <a16:creationId xmlns:a16="http://schemas.microsoft.com/office/drawing/2014/main" id="{0DD96243-2841-4AD3-B013-4351F60B4F3C}"/>
                </a:ext>
              </a:extLst>
            </p:cNvPr>
            <p:cNvCxnSpPr/>
            <p:nvPr/>
          </p:nvCxnSpPr>
          <p:spPr>
            <a:xfrm>
              <a:off x="3379900" y="3975130"/>
              <a:ext cx="0" cy="204292"/>
            </a:xfrm>
            <a:prstGeom prst="line">
              <a:avLst/>
            </a:prstGeom>
          </p:spPr>
          <p:style>
            <a:lnRef idx="1">
              <a:schemeClr val="accent1"/>
            </a:lnRef>
            <a:fillRef idx="0">
              <a:schemeClr val="accent1"/>
            </a:fillRef>
            <a:effectRef idx="0">
              <a:schemeClr val="accent1"/>
            </a:effectRef>
            <a:fontRef idx="minor">
              <a:schemeClr val="tx1"/>
            </a:fontRef>
          </p:style>
        </p:cxnSp>
        <p:sp>
          <p:nvSpPr>
            <p:cNvPr id="77" name="CuadroTexto 76">
              <a:extLst>
                <a:ext uri="{FF2B5EF4-FFF2-40B4-BE49-F238E27FC236}">
                  <a16:creationId xmlns:a16="http://schemas.microsoft.com/office/drawing/2014/main" id="{42BA60A2-94DD-4321-86A3-44B66B704088}"/>
                </a:ext>
              </a:extLst>
            </p:cNvPr>
            <p:cNvSpPr txBox="1"/>
            <p:nvPr/>
          </p:nvSpPr>
          <p:spPr>
            <a:xfrm>
              <a:off x="2636777" y="4952361"/>
              <a:ext cx="1591269" cy="369332"/>
            </a:xfrm>
            <a:prstGeom prst="rect">
              <a:avLst/>
            </a:prstGeom>
            <a:noFill/>
          </p:spPr>
          <p:txBody>
            <a:bodyPr wrap="none" rtlCol="0">
              <a:spAutoFit/>
            </a:bodyPr>
            <a:lstStyle/>
            <a:p>
              <a:r>
                <a:rPr lang="es-CO" b="1" dirty="0"/>
                <a:t>6.Implantación </a:t>
              </a:r>
            </a:p>
          </p:txBody>
        </p:sp>
      </p:grpSp>
      <p:pic>
        <p:nvPicPr>
          <p:cNvPr id="79" name="Imagen 78">
            <a:extLst>
              <a:ext uri="{FF2B5EF4-FFF2-40B4-BE49-F238E27FC236}">
                <a16:creationId xmlns:a16="http://schemas.microsoft.com/office/drawing/2014/main" id="{17CF11AD-4826-4980-B1FA-63842C6E6A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7247" y="6030930"/>
            <a:ext cx="1281292" cy="368515"/>
          </a:xfrm>
          <a:prstGeom prst="rect">
            <a:avLst/>
          </a:prstGeom>
        </p:spPr>
      </p:pic>
    </p:spTree>
    <p:extLst>
      <p:ext uri="{BB962C8B-B14F-4D97-AF65-F5344CB8AC3E}">
        <p14:creationId xmlns:p14="http://schemas.microsoft.com/office/powerpoint/2010/main" val="226743547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69030" y="510466"/>
            <a:ext cx="6275040" cy="490066"/>
          </a:xfrm>
        </p:spPr>
        <p:txBody>
          <a:bodyPr>
            <a:noAutofit/>
          </a:bodyPr>
          <a:lstStyle/>
          <a:p>
            <a:r>
              <a:rPr lang="es-CO" sz="3200" dirty="0">
                <a:solidFill>
                  <a:schemeClr val="accent1">
                    <a:lumMod val="75000"/>
                  </a:schemeClr>
                </a:solidFill>
                <a:latin typeface="Montserrat ExtraBold" panose="00000900000000000000" pitchFamily="50" charset="0"/>
              </a:rPr>
              <a:t>PLAN SECTORIAL DE DESARROLLO</a:t>
            </a:r>
          </a:p>
        </p:txBody>
      </p:sp>
      <p:sp>
        <p:nvSpPr>
          <p:cNvPr id="4" name="CuadroTexto 3"/>
          <p:cNvSpPr txBox="1"/>
          <p:nvPr/>
        </p:nvSpPr>
        <p:spPr>
          <a:xfrm>
            <a:off x="1862122" y="1320730"/>
            <a:ext cx="8136904" cy="4216539"/>
          </a:xfrm>
          <a:prstGeom prst="rect">
            <a:avLst/>
          </a:prstGeom>
          <a:noFill/>
        </p:spPr>
        <p:txBody>
          <a:bodyPr wrap="square" rtlCol="0">
            <a:spAutoFit/>
          </a:bodyPr>
          <a:lstStyle/>
          <a:p>
            <a:r>
              <a:rPr lang="es-CO" b="1" dirty="0">
                <a:solidFill>
                  <a:schemeClr val="accent1">
                    <a:lumMod val="75000"/>
                  </a:schemeClr>
                </a:solidFill>
                <a:latin typeface="Montserrat" panose="00000500000000000000" pitchFamily="50" charset="0"/>
              </a:rPr>
              <a:t>A)Pilar Estratégico de Calidad de la Justicia</a:t>
            </a:r>
          </a:p>
          <a:p>
            <a:pPr algn="just"/>
            <a:endParaRPr lang="es-CO" sz="1600" dirty="0">
              <a:latin typeface="Montserrat Medium" panose="00000600000000000000" pitchFamily="50" charset="0"/>
            </a:endParaRPr>
          </a:p>
          <a:p>
            <a:pPr algn="just"/>
            <a:r>
              <a:rPr lang="es-CO" sz="1600" dirty="0">
                <a:latin typeface="Montserrat Medium" panose="00000600000000000000" pitchFamily="50" charset="0"/>
              </a:rPr>
              <a:t>Busca “establecer, documentar, implantar, mantener y mejorar el Sistema Integrado de Gestión y Control de la Calidad y del Medio Ambiente - “SIGCMA Plan Sectorial de Desarrollo Pilar Estratégico de Calidad de la Justicia busca “establecer, documentar, implantar, mantener y mejorar el Sistema Integrado de Gestión y Control de la Calidad y del Medio Ambiente – Numeral 3.6.</a:t>
            </a:r>
          </a:p>
          <a:p>
            <a:endParaRPr lang="es-CO" b="1" dirty="0">
              <a:latin typeface="Montserrat" panose="00000500000000000000" pitchFamily="50" charset="0"/>
            </a:endParaRPr>
          </a:p>
          <a:p>
            <a:r>
              <a:rPr lang="es-CO" b="1" dirty="0">
                <a:solidFill>
                  <a:schemeClr val="accent1">
                    <a:lumMod val="75000"/>
                  </a:schemeClr>
                </a:solidFill>
                <a:latin typeface="Montserrat" panose="00000500000000000000" pitchFamily="50" charset="0"/>
              </a:rPr>
              <a:t>B)Implementar la Norma Técnica de Calidad NTC 6256 y Guía Técnica de Calidad GTC 286.(numeral 3.6.4)</a:t>
            </a:r>
            <a:r>
              <a:rPr lang="es-CO" dirty="0">
                <a:solidFill>
                  <a:schemeClr val="accent1">
                    <a:lumMod val="75000"/>
                  </a:schemeClr>
                </a:solidFill>
                <a:latin typeface="Montserrat" panose="00000500000000000000" pitchFamily="50" charset="0"/>
              </a:rPr>
              <a:t> </a:t>
            </a:r>
          </a:p>
          <a:p>
            <a:pPr algn="just"/>
            <a:endParaRPr lang="es-CO" sz="1600" dirty="0">
              <a:solidFill>
                <a:schemeClr val="accent1">
                  <a:lumMod val="75000"/>
                </a:schemeClr>
              </a:solidFill>
              <a:latin typeface="Montserrat Medium" panose="00000600000000000000" pitchFamily="50" charset="0"/>
            </a:endParaRPr>
          </a:p>
          <a:p>
            <a:pPr algn="just"/>
            <a:r>
              <a:rPr lang="es-CO" sz="1600" dirty="0">
                <a:latin typeface="Montserrat Medium" panose="00000600000000000000" pitchFamily="50" charset="0"/>
              </a:rPr>
              <a:t>En el Nivel Central (procesos y dependencias), en los Consejos Seccionales de la Judicatura y Direcciones Seccionales de Administración Judicial y en los despachos judiciales que voluntariamente adopten, articuladas a las Estructuras de Alto Nivel. </a:t>
            </a:r>
          </a:p>
          <a:p>
            <a:endParaRPr lang="es-CO" dirty="0">
              <a:latin typeface="Montserrat" panose="00000500000000000000" pitchFamily="50" charset="0"/>
            </a:endParaRPr>
          </a:p>
          <a:p>
            <a:r>
              <a:rPr lang="es-CO" b="1" dirty="0">
                <a:solidFill>
                  <a:schemeClr val="accent1">
                    <a:lumMod val="75000"/>
                  </a:schemeClr>
                </a:solidFill>
                <a:latin typeface="Montserrat" panose="00000500000000000000" pitchFamily="50" charset="0"/>
              </a:rPr>
              <a:t>C) En forma escalonada</a:t>
            </a:r>
          </a:p>
        </p:txBody>
      </p:sp>
      <p:pic>
        <p:nvPicPr>
          <p:cNvPr id="5" name="Imagen 4">
            <a:extLst>
              <a:ext uri="{FF2B5EF4-FFF2-40B4-BE49-F238E27FC236}">
                <a16:creationId xmlns:a16="http://schemas.microsoft.com/office/drawing/2014/main" id="{0BDEC9BE-4AAE-4306-9EE4-A3F400371B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6684" y="5986978"/>
            <a:ext cx="1463573" cy="420941"/>
          </a:xfrm>
          <a:prstGeom prst="rect">
            <a:avLst/>
          </a:prstGeom>
        </p:spPr>
      </p:pic>
    </p:spTree>
    <p:extLst>
      <p:ext uri="{BB962C8B-B14F-4D97-AF65-F5344CB8AC3E}">
        <p14:creationId xmlns:p14="http://schemas.microsoft.com/office/powerpoint/2010/main" val="3663872509"/>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FCE00F0F-27DB-4271-85F1-BFBF87B168F9}"/>
              </a:ext>
            </a:extLst>
          </p:cNvPr>
          <p:cNvGrpSpPr/>
          <p:nvPr/>
        </p:nvGrpSpPr>
        <p:grpSpPr>
          <a:xfrm>
            <a:off x="1659806" y="1496909"/>
            <a:ext cx="8692454" cy="4379360"/>
            <a:chOff x="858483" y="1425904"/>
            <a:chExt cx="8178013" cy="4379360"/>
          </a:xfrm>
        </p:grpSpPr>
        <p:sp>
          <p:nvSpPr>
            <p:cNvPr id="5" name="CuadroTexto 4">
              <a:extLst>
                <a:ext uri="{FF2B5EF4-FFF2-40B4-BE49-F238E27FC236}">
                  <a16:creationId xmlns:a16="http://schemas.microsoft.com/office/drawing/2014/main" id="{A0093A68-9AFD-479C-A081-397F606E69ED}"/>
                </a:ext>
              </a:extLst>
            </p:cNvPr>
            <p:cNvSpPr txBox="1"/>
            <p:nvPr/>
          </p:nvSpPr>
          <p:spPr>
            <a:xfrm>
              <a:off x="858483" y="1425904"/>
              <a:ext cx="2218877" cy="369332"/>
            </a:xfrm>
            <a:prstGeom prst="rect">
              <a:avLst/>
            </a:prstGeom>
            <a:noFill/>
          </p:spPr>
          <p:txBody>
            <a:bodyPr wrap="none" rtlCol="0">
              <a:spAutoFit/>
            </a:bodyPr>
            <a:lstStyle/>
            <a:p>
              <a:r>
                <a:rPr lang="es-CO" dirty="0">
                  <a:solidFill>
                    <a:schemeClr val="accent1">
                      <a:lumMod val="75000"/>
                    </a:schemeClr>
                  </a:solidFill>
                  <a:latin typeface="Montserrat ExtraBold" panose="00000900000000000000" pitchFamily="50" charset="0"/>
                </a:rPr>
                <a:t>Estandarización:</a:t>
              </a:r>
            </a:p>
          </p:txBody>
        </p:sp>
        <p:sp>
          <p:nvSpPr>
            <p:cNvPr id="6" name="CuadroTexto 5">
              <a:extLst>
                <a:ext uri="{FF2B5EF4-FFF2-40B4-BE49-F238E27FC236}">
                  <a16:creationId xmlns:a16="http://schemas.microsoft.com/office/drawing/2014/main" id="{05A35B61-8365-44BB-8E2B-09F18F64EA61}"/>
                </a:ext>
              </a:extLst>
            </p:cNvPr>
            <p:cNvSpPr txBox="1"/>
            <p:nvPr/>
          </p:nvSpPr>
          <p:spPr>
            <a:xfrm>
              <a:off x="971600" y="1877923"/>
              <a:ext cx="8064896" cy="830997"/>
            </a:xfrm>
            <a:prstGeom prst="rect">
              <a:avLst/>
            </a:prstGeom>
            <a:noFill/>
          </p:spPr>
          <p:txBody>
            <a:bodyPr wrap="square" rtlCol="0">
              <a:spAutoFit/>
            </a:bodyPr>
            <a:lstStyle/>
            <a:p>
              <a:pPr algn="just"/>
              <a:r>
                <a:rPr lang="es-CO" sz="1600" dirty="0">
                  <a:latin typeface="Montserrat Medium" panose="00000600000000000000" pitchFamily="50" charset="0"/>
                </a:rPr>
                <a:t>Desarrollar modelos de gestión/operación- Caja de herramientas, basados en la estructura de Alto Nivel de las Normas ISO, de manera que sea replicables para al Sistema de Gestión de Calidad del CSJ.</a:t>
              </a:r>
            </a:p>
          </p:txBody>
        </p:sp>
        <p:sp>
          <p:nvSpPr>
            <p:cNvPr id="7" name="CuadroTexto 6">
              <a:extLst>
                <a:ext uri="{FF2B5EF4-FFF2-40B4-BE49-F238E27FC236}">
                  <a16:creationId xmlns:a16="http://schemas.microsoft.com/office/drawing/2014/main" id="{142C8A1A-A830-466A-9209-8F6DFA3F446C}"/>
                </a:ext>
              </a:extLst>
            </p:cNvPr>
            <p:cNvSpPr txBox="1"/>
            <p:nvPr/>
          </p:nvSpPr>
          <p:spPr>
            <a:xfrm>
              <a:off x="935596" y="3434144"/>
              <a:ext cx="8064896" cy="830997"/>
            </a:xfrm>
            <a:prstGeom prst="rect">
              <a:avLst/>
            </a:prstGeom>
            <a:noFill/>
          </p:spPr>
          <p:txBody>
            <a:bodyPr wrap="square" rtlCol="0">
              <a:spAutoFit/>
            </a:bodyPr>
            <a:lstStyle/>
            <a:p>
              <a:pPr algn="just"/>
              <a:r>
                <a:rPr lang="es-CO" sz="1600" dirty="0">
                  <a:latin typeface="Montserrat Medium" panose="00000600000000000000" pitchFamily="50" charset="0"/>
                </a:rPr>
                <a:t>El sistema contemplara la inclusión e implementación armónica, o la mejora en el cumplimiento, de los requisitos establecidos en los referenciales ISO 9001.2015- Norma Técnica de la Rama Judicial, ISO 14001.</a:t>
              </a:r>
            </a:p>
          </p:txBody>
        </p:sp>
        <p:sp>
          <p:nvSpPr>
            <p:cNvPr id="8" name="CuadroTexto 7">
              <a:extLst>
                <a:ext uri="{FF2B5EF4-FFF2-40B4-BE49-F238E27FC236}">
                  <a16:creationId xmlns:a16="http://schemas.microsoft.com/office/drawing/2014/main" id="{C267CBFB-4588-4DF1-9939-CE3DFBB57DE0}"/>
                </a:ext>
              </a:extLst>
            </p:cNvPr>
            <p:cNvSpPr txBox="1"/>
            <p:nvPr/>
          </p:nvSpPr>
          <p:spPr>
            <a:xfrm>
              <a:off x="899592" y="4437419"/>
              <a:ext cx="1750800" cy="369332"/>
            </a:xfrm>
            <a:prstGeom prst="rect">
              <a:avLst/>
            </a:prstGeom>
            <a:noFill/>
          </p:spPr>
          <p:txBody>
            <a:bodyPr wrap="none" rtlCol="0">
              <a:spAutoFit/>
            </a:bodyPr>
            <a:lstStyle/>
            <a:p>
              <a:r>
                <a:rPr lang="es-CO" dirty="0">
                  <a:solidFill>
                    <a:schemeClr val="accent1">
                      <a:lumMod val="75000"/>
                    </a:schemeClr>
                  </a:solidFill>
                  <a:latin typeface="Montserrat ExtraBold" panose="00000900000000000000" pitchFamily="50" charset="0"/>
                </a:rPr>
                <a:t>Articulación:</a:t>
              </a:r>
            </a:p>
          </p:txBody>
        </p:sp>
        <p:cxnSp>
          <p:nvCxnSpPr>
            <p:cNvPr id="9" name="Conector recto 8">
              <a:extLst>
                <a:ext uri="{FF2B5EF4-FFF2-40B4-BE49-F238E27FC236}">
                  <a16:creationId xmlns:a16="http://schemas.microsoft.com/office/drawing/2014/main" id="{51816884-5D11-460D-9B97-96C23991CC58}"/>
                </a:ext>
              </a:extLst>
            </p:cNvPr>
            <p:cNvCxnSpPr>
              <a:cxnSpLocks/>
            </p:cNvCxnSpPr>
            <p:nvPr/>
          </p:nvCxnSpPr>
          <p:spPr>
            <a:xfrm flipH="1">
              <a:off x="970576" y="4816044"/>
              <a:ext cx="1586756" cy="0"/>
            </a:xfrm>
            <a:prstGeom prst="line">
              <a:avLst/>
            </a:prstGeom>
            <a:ln w="34925" cap="sq">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CuadroTexto 9">
              <a:extLst>
                <a:ext uri="{FF2B5EF4-FFF2-40B4-BE49-F238E27FC236}">
                  <a16:creationId xmlns:a16="http://schemas.microsoft.com/office/drawing/2014/main" id="{3DA56B7C-7478-4A47-B695-D237309ABC98}"/>
                </a:ext>
              </a:extLst>
            </p:cNvPr>
            <p:cNvSpPr txBox="1"/>
            <p:nvPr/>
          </p:nvSpPr>
          <p:spPr>
            <a:xfrm>
              <a:off x="971600" y="4974267"/>
              <a:ext cx="8064896" cy="830997"/>
            </a:xfrm>
            <a:prstGeom prst="rect">
              <a:avLst/>
            </a:prstGeom>
            <a:noFill/>
          </p:spPr>
          <p:txBody>
            <a:bodyPr wrap="square" rtlCol="0">
              <a:spAutoFit/>
            </a:bodyPr>
            <a:lstStyle/>
            <a:p>
              <a:pPr algn="just"/>
              <a:r>
                <a:rPr lang="es-CO" sz="1600" dirty="0">
                  <a:latin typeface="Montserrat Medium" panose="00000600000000000000" pitchFamily="50" charset="0"/>
                </a:rPr>
                <a:t>Conservando la orientación por procesos, principio de las   normas de calidad, se buscará la integración vertical de las actividades de la cadena de valor de cada proceso, en el que participan el nivel central y el seccional.</a:t>
              </a:r>
            </a:p>
          </p:txBody>
        </p:sp>
      </p:grpSp>
      <p:sp>
        <p:nvSpPr>
          <p:cNvPr id="12" name="CuadroTexto 11">
            <a:extLst>
              <a:ext uri="{FF2B5EF4-FFF2-40B4-BE49-F238E27FC236}">
                <a16:creationId xmlns:a16="http://schemas.microsoft.com/office/drawing/2014/main" id="{B34901D0-76E7-4DD5-8F63-CF6355301B01}"/>
              </a:ext>
            </a:extLst>
          </p:cNvPr>
          <p:cNvSpPr txBox="1"/>
          <p:nvPr/>
        </p:nvSpPr>
        <p:spPr>
          <a:xfrm>
            <a:off x="1703501" y="3114835"/>
            <a:ext cx="1762021" cy="369332"/>
          </a:xfrm>
          <a:prstGeom prst="rect">
            <a:avLst/>
          </a:prstGeom>
          <a:noFill/>
        </p:spPr>
        <p:txBody>
          <a:bodyPr wrap="none" rtlCol="0">
            <a:spAutoFit/>
          </a:bodyPr>
          <a:lstStyle/>
          <a:p>
            <a:r>
              <a:rPr lang="es-CO" dirty="0">
                <a:solidFill>
                  <a:schemeClr val="accent1">
                    <a:lumMod val="75000"/>
                  </a:schemeClr>
                </a:solidFill>
                <a:latin typeface="Montserrat ExtraBold" panose="00000900000000000000" pitchFamily="50" charset="0"/>
              </a:rPr>
              <a:t>Integralidad:</a:t>
            </a:r>
          </a:p>
        </p:txBody>
      </p:sp>
      <p:cxnSp>
        <p:nvCxnSpPr>
          <p:cNvPr id="13" name="Conector recto 12">
            <a:extLst>
              <a:ext uri="{FF2B5EF4-FFF2-40B4-BE49-F238E27FC236}">
                <a16:creationId xmlns:a16="http://schemas.microsoft.com/office/drawing/2014/main" id="{C053870A-F1F4-46FB-867A-9F839A8A1614}"/>
              </a:ext>
            </a:extLst>
          </p:cNvPr>
          <p:cNvCxnSpPr>
            <a:cxnSpLocks/>
          </p:cNvCxnSpPr>
          <p:nvPr/>
        </p:nvCxnSpPr>
        <p:spPr>
          <a:xfrm flipH="1">
            <a:off x="1809484" y="1957026"/>
            <a:ext cx="1754952" cy="0"/>
          </a:xfrm>
          <a:prstGeom prst="line">
            <a:avLst/>
          </a:prstGeom>
          <a:ln w="34925" cap="sq">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DCDB8931-2B9B-4C09-87A6-DA23498C7258}"/>
              </a:ext>
            </a:extLst>
          </p:cNvPr>
          <p:cNvCxnSpPr>
            <a:cxnSpLocks/>
          </p:cNvCxnSpPr>
          <p:nvPr/>
        </p:nvCxnSpPr>
        <p:spPr>
          <a:xfrm flipH="1">
            <a:off x="1809484" y="3547113"/>
            <a:ext cx="1572071" cy="0"/>
          </a:xfrm>
          <a:prstGeom prst="line">
            <a:avLst/>
          </a:prstGeom>
          <a:ln w="34925" cap="sq">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Título 1">
            <a:extLst>
              <a:ext uri="{FF2B5EF4-FFF2-40B4-BE49-F238E27FC236}">
                <a16:creationId xmlns:a16="http://schemas.microsoft.com/office/drawing/2014/main" id="{B5725615-0561-4842-B02F-12CD78736648}"/>
              </a:ext>
            </a:extLst>
          </p:cNvPr>
          <p:cNvSpPr>
            <a:spLocks noGrp="1"/>
          </p:cNvSpPr>
          <p:nvPr>
            <p:ph type="title"/>
          </p:nvPr>
        </p:nvSpPr>
        <p:spPr>
          <a:xfrm>
            <a:off x="2207568" y="603530"/>
            <a:ext cx="7776864" cy="490066"/>
          </a:xfrm>
        </p:spPr>
        <p:txBody>
          <a:bodyPr>
            <a:noAutofit/>
          </a:bodyPr>
          <a:lstStyle/>
          <a:p>
            <a:pPr algn="ctr"/>
            <a:r>
              <a:rPr lang="es-CO" sz="3200" b="1" dirty="0">
                <a:solidFill>
                  <a:schemeClr val="tx1"/>
                </a:solidFill>
                <a:latin typeface="Montserrat ExtraBold" panose="00000900000000000000" pitchFamily="50" charset="0"/>
              </a:rPr>
              <a:t>PRINCIPIOS</a:t>
            </a:r>
            <a:r>
              <a:rPr lang="es-CO" sz="3200" b="1" dirty="0">
                <a:solidFill>
                  <a:schemeClr val="accent1">
                    <a:lumMod val="75000"/>
                  </a:schemeClr>
                </a:solidFill>
                <a:latin typeface="Montserrat ExtraBold" panose="00000900000000000000" pitchFamily="50" charset="0"/>
              </a:rPr>
              <a:t> ORIENTADORES</a:t>
            </a:r>
            <a:endParaRPr lang="es-CO" sz="3200" b="1" dirty="0">
              <a:solidFill>
                <a:schemeClr val="tx1"/>
              </a:solidFill>
              <a:latin typeface="Montserrat ExtraBold" panose="00000900000000000000" pitchFamily="50" charset="0"/>
            </a:endParaRPr>
          </a:p>
        </p:txBody>
      </p:sp>
      <p:pic>
        <p:nvPicPr>
          <p:cNvPr id="24" name="Imagen 23">
            <a:extLst>
              <a:ext uri="{FF2B5EF4-FFF2-40B4-BE49-F238E27FC236}">
                <a16:creationId xmlns:a16="http://schemas.microsoft.com/office/drawing/2014/main" id="{9C844C6F-3FCA-4A47-BCC2-94E26F1320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8658" y="5970984"/>
            <a:ext cx="1463573" cy="420941"/>
          </a:xfrm>
          <a:prstGeom prst="rect">
            <a:avLst/>
          </a:prstGeom>
        </p:spPr>
      </p:pic>
    </p:spTree>
    <p:extLst>
      <p:ext uri="{BB962C8B-B14F-4D97-AF65-F5344CB8AC3E}">
        <p14:creationId xmlns:p14="http://schemas.microsoft.com/office/powerpoint/2010/main" val="804985623"/>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1D91EE48-C146-4BFB-A2FD-5586C5B15645}"/>
              </a:ext>
            </a:extLst>
          </p:cNvPr>
          <p:cNvGrpSpPr/>
          <p:nvPr/>
        </p:nvGrpSpPr>
        <p:grpSpPr>
          <a:xfrm>
            <a:off x="1765107" y="1408376"/>
            <a:ext cx="8151283" cy="4453567"/>
            <a:chOff x="885213" y="1365245"/>
            <a:chExt cx="8151283" cy="4453567"/>
          </a:xfrm>
        </p:grpSpPr>
        <p:sp>
          <p:nvSpPr>
            <p:cNvPr id="4" name="CuadroTexto 3">
              <a:extLst>
                <a:ext uri="{FF2B5EF4-FFF2-40B4-BE49-F238E27FC236}">
                  <a16:creationId xmlns:a16="http://schemas.microsoft.com/office/drawing/2014/main" id="{99BAEFD8-CCD3-4791-85B9-9AB0CEBF3B9D}"/>
                </a:ext>
              </a:extLst>
            </p:cNvPr>
            <p:cNvSpPr txBox="1"/>
            <p:nvPr/>
          </p:nvSpPr>
          <p:spPr>
            <a:xfrm>
              <a:off x="899592" y="1365245"/>
              <a:ext cx="1968809" cy="369332"/>
            </a:xfrm>
            <a:prstGeom prst="rect">
              <a:avLst/>
            </a:prstGeom>
            <a:noFill/>
          </p:spPr>
          <p:txBody>
            <a:bodyPr wrap="none" rtlCol="0">
              <a:spAutoFit/>
            </a:bodyPr>
            <a:lstStyle/>
            <a:p>
              <a:r>
                <a:rPr lang="es-CO" dirty="0">
                  <a:solidFill>
                    <a:schemeClr val="accent1">
                      <a:lumMod val="75000"/>
                    </a:schemeClr>
                  </a:solidFill>
                  <a:latin typeface="Montserrat ExtraBold" panose="00000900000000000000" pitchFamily="50" charset="0"/>
                </a:rPr>
                <a:t>Mejoramiento:</a:t>
              </a:r>
            </a:p>
          </p:txBody>
        </p:sp>
        <p:sp>
          <p:nvSpPr>
            <p:cNvPr id="5" name="CuadroTexto 4">
              <a:extLst>
                <a:ext uri="{FF2B5EF4-FFF2-40B4-BE49-F238E27FC236}">
                  <a16:creationId xmlns:a16="http://schemas.microsoft.com/office/drawing/2014/main" id="{28A49208-9F8A-4F80-8D10-9B068C81FC1B}"/>
                </a:ext>
              </a:extLst>
            </p:cNvPr>
            <p:cNvSpPr txBox="1"/>
            <p:nvPr/>
          </p:nvSpPr>
          <p:spPr>
            <a:xfrm>
              <a:off x="971600" y="1877923"/>
              <a:ext cx="8064896" cy="1077218"/>
            </a:xfrm>
            <a:prstGeom prst="rect">
              <a:avLst/>
            </a:prstGeom>
            <a:noFill/>
          </p:spPr>
          <p:txBody>
            <a:bodyPr wrap="square" rtlCol="0">
              <a:spAutoFit/>
            </a:bodyPr>
            <a:lstStyle/>
            <a:p>
              <a:r>
                <a:rPr lang="es-CO" sz="1600" dirty="0">
                  <a:latin typeface="Montserrat Medium" panose="00000600000000000000" pitchFamily="50" charset="0"/>
                </a:rPr>
                <a:t>Una vez definido el esquema por procesos, se analizará el desarrollo actual de las actividades y se propondrán las mejoras inmediatas a documentar e implementar, incluidas las requeridas para dar cumplimiento o para mejorar frente a los “debes” o requisitos de los referenciales a certificar o adoptar. </a:t>
              </a:r>
            </a:p>
          </p:txBody>
        </p:sp>
        <p:cxnSp>
          <p:nvCxnSpPr>
            <p:cNvPr id="6" name="Conector recto 5">
              <a:extLst>
                <a:ext uri="{FF2B5EF4-FFF2-40B4-BE49-F238E27FC236}">
                  <a16:creationId xmlns:a16="http://schemas.microsoft.com/office/drawing/2014/main" id="{171F2E27-6433-4DC6-86EE-B8E5CFEF3044}"/>
                </a:ext>
              </a:extLst>
            </p:cNvPr>
            <p:cNvCxnSpPr/>
            <p:nvPr/>
          </p:nvCxnSpPr>
          <p:spPr>
            <a:xfrm flipH="1">
              <a:off x="974343" y="1734577"/>
              <a:ext cx="2376264" cy="0"/>
            </a:xfrm>
            <a:prstGeom prst="line">
              <a:avLst/>
            </a:prstGeom>
            <a:ln w="34925" cap="sq">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C5D4A282-1465-453C-883B-190B580ACDFA}"/>
                </a:ext>
              </a:extLst>
            </p:cNvPr>
            <p:cNvSpPr txBox="1"/>
            <p:nvPr/>
          </p:nvSpPr>
          <p:spPr>
            <a:xfrm>
              <a:off x="885213" y="3140968"/>
              <a:ext cx="1616148" cy="369332"/>
            </a:xfrm>
            <a:prstGeom prst="rect">
              <a:avLst/>
            </a:prstGeom>
            <a:noFill/>
          </p:spPr>
          <p:txBody>
            <a:bodyPr wrap="none" rtlCol="0">
              <a:spAutoFit/>
            </a:bodyPr>
            <a:lstStyle/>
            <a:p>
              <a:r>
                <a:rPr lang="es-CO" dirty="0">
                  <a:solidFill>
                    <a:schemeClr val="accent1">
                      <a:lumMod val="75000"/>
                    </a:schemeClr>
                  </a:solidFill>
                  <a:latin typeface="Montserrat ExtraBold" panose="00000900000000000000" pitchFamily="50" charset="0"/>
                </a:rPr>
                <a:t>Innovación:</a:t>
              </a:r>
            </a:p>
          </p:txBody>
        </p:sp>
        <p:sp>
          <p:nvSpPr>
            <p:cNvPr id="8" name="CuadroTexto 7">
              <a:extLst>
                <a:ext uri="{FF2B5EF4-FFF2-40B4-BE49-F238E27FC236}">
                  <a16:creationId xmlns:a16="http://schemas.microsoft.com/office/drawing/2014/main" id="{1FAFE7F8-916A-47F9-BEC3-C15852673EDD}"/>
                </a:ext>
              </a:extLst>
            </p:cNvPr>
            <p:cNvSpPr txBox="1"/>
            <p:nvPr/>
          </p:nvSpPr>
          <p:spPr>
            <a:xfrm>
              <a:off x="935596" y="3693914"/>
              <a:ext cx="8064896" cy="584775"/>
            </a:xfrm>
            <a:prstGeom prst="rect">
              <a:avLst/>
            </a:prstGeom>
            <a:noFill/>
          </p:spPr>
          <p:txBody>
            <a:bodyPr wrap="square" rtlCol="0">
              <a:spAutoFit/>
            </a:bodyPr>
            <a:lstStyle/>
            <a:p>
              <a:pPr algn="just"/>
              <a:r>
                <a:rPr lang="es-CO" sz="1600" dirty="0">
                  <a:latin typeface="Montserrat Medium" panose="00000600000000000000" pitchFamily="50" charset="0"/>
                </a:rPr>
                <a:t>En los casos que aplique se propondrán las recomendaciones para innovar el “hacer” de los procesos, teniendo como referencia   desarrollos del mercado.</a:t>
              </a:r>
            </a:p>
          </p:txBody>
        </p:sp>
        <p:sp>
          <p:nvSpPr>
            <p:cNvPr id="9" name="CuadroTexto 8">
              <a:extLst>
                <a:ext uri="{FF2B5EF4-FFF2-40B4-BE49-F238E27FC236}">
                  <a16:creationId xmlns:a16="http://schemas.microsoft.com/office/drawing/2014/main" id="{A595346D-8DD0-4997-BB29-051D341014C0}"/>
                </a:ext>
              </a:extLst>
            </p:cNvPr>
            <p:cNvSpPr txBox="1"/>
            <p:nvPr/>
          </p:nvSpPr>
          <p:spPr>
            <a:xfrm>
              <a:off x="899592" y="4697189"/>
              <a:ext cx="4076757" cy="369332"/>
            </a:xfrm>
            <a:prstGeom prst="rect">
              <a:avLst/>
            </a:prstGeom>
            <a:noFill/>
          </p:spPr>
          <p:txBody>
            <a:bodyPr wrap="none" rtlCol="0">
              <a:spAutoFit/>
            </a:bodyPr>
            <a:lstStyle/>
            <a:p>
              <a:r>
                <a:rPr lang="es-CO" dirty="0">
                  <a:solidFill>
                    <a:schemeClr val="accent1">
                      <a:lumMod val="75000"/>
                    </a:schemeClr>
                  </a:solidFill>
                  <a:latin typeface="Montserrat ExtraBold" panose="00000900000000000000" pitchFamily="50" charset="0"/>
                </a:rPr>
                <a:t>Transferencia de conocimiento:</a:t>
              </a:r>
            </a:p>
          </p:txBody>
        </p:sp>
        <p:cxnSp>
          <p:nvCxnSpPr>
            <p:cNvPr id="10" name="Conector recto 9">
              <a:extLst>
                <a:ext uri="{FF2B5EF4-FFF2-40B4-BE49-F238E27FC236}">
                  <a16:creationId xmlns:a16="http://schemas.microsoft.com/office/drawing/2014/main" id="{0E10389F-D3F9-44E1-A131-510E9DA0FE8E}"/>
                </a:ext>
              </a:extLst>
            </p:cNvPr>
            <p:cNvCxnSpPr/>
            <p:nvPr/>
          </p:nvCxnSpPr>
          <p:spPr>
            <a:xfrm flipH="1">
              <a:off x="970576" y="5075814"/>
              <a:ext cx="3961464" cy="0"/>
            </a:xfrm>
            <a:prstGeom prst="line">
              <a:avLst/>
            </a:prstGeom>
            <a:ln w="34925" cap="sq">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53185DC5-1349-486B-9CA2-E63012829C83}"/>
                </a:ext>
              </a:extLst>
            </p:cNvPr>
            <p:cNvSpPr txBox="1"/>
            <p:nvPr/>
          </p:nvSpPr>
          <p:spPr>
            <a:xfrm>
              <a:off x="971600" y="5234037"/>
              <a:ext cx="8064896" cy="584775"/>
            </a:xfrm>
            <a:prstGeom prst="rect">
              <a:avLst/>
            </a:prstGeom>
            <a:noFill/>
          </p:spPr>
          <p:txBody>
            <a:bodyPr wrap="square" rtlCol="0">
              <a:spAutoFit/>
            </a:bodyPr>
            <a:lstStyle/>
            <a:p>
              <a:r>
                <a:rPr lang="es-CO" sz="1600" dirty="0">
                  <a:latin typeface="Montserrat Medium" panose="00000600000000000000" pitchFamily="50" charset="0"/>
                </a:rPr>
                <a:t>Como medio para transferir los conocimientos del equipo asesor a la Rama Judicial y masificar el enfoque se desarrollarán capacitaciones sobre los temas específicos, a través del Tutorial. </a:t>
              </a:r>
            </a:p>
          </p:txBody>
        </p:sp>
      </p:grpSp>
      <p:cxnSp>
        <p:nvCxnSpPr>
          <p:cNvPr id="13" name="Conector recto 12">
            <a:extLst>
              <a:ext uri="{FF2B5EF4-FFF2-40B4-BE49-F238E27FC236}">
                <a16:creationId xmlns:a16="http://schemas.microsoft.com/office/drawing/2014/main" id="{9141EB34-2851-49B9-89D0-1AA18223C282}"/>
              </a:ext>
            </a:extLst>
          </p:cNvPr>
          <p:cNvCxnSpPr/>
          <p:nvPr/>
        </p:nvCxnSpPr>
        <p:spPr>
          <a:xfrm flipH="1">
            <a:off x="1854237" y="3553431"/>
            <a:ext cx="2376264" cy="0"/>
          </a:xfrm>
          <a:prstGeom prst="line">
            <a:avLst/>
          </a:prstGeom>
          <a:ln w="34925" cap="sq">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5" name="Imagen 14">
            <a:extLst>
              <a:ext uri="{FF2B5EF4-FFF2-40B4-BE49-F238E27FC236}">
                <a16:creationId xmlns:a16="http://schemas.microsoft.com/office/drawing/2014/main" id="{17E94852-09A3-4F82-8AEB-9E65E71CD3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36130" y="5933821"/>
            <a:ext cx="1463573" cy="420941"/>
          </a:xfrm>
          <a:prstGeom prst="rect">
            <a:avLst/>
          </a:prstGeom>
        </p:spPr>
      </p:pic>
      <p:sp>
        <p:nvSpPr>
          <p:cNvPr id="16" name="Título 1">
            <a:extLst>
              <a:ext uri="{FF2B5EF4-FFF2-40B4-BE49-F238E27FC236}">
                <a16:creationId xmlns:a16="http://schemas.microsoft.com/office/drawing/2014/main" id="{C3C3D5EA-4079-4E98-9FF3-097841A23A88}"/>
              </a:ext>
            </a:extLst>
          </p:cNvPr>
          <p:cNvSpPr>
            <a:spLocks noGrp="1"/>
          </p:cNvSpPr>
          <p:nvPr>
            <p:ph type="title"/>
          </p:nvPr>
        </p:nvSpPr>
        <p:spPr>
          <a:xfrm>
            <a:off x="2207568" y="603530"/>
            <a:ext cx="7776864" cy="490066"/>
          </a:xfrm>
        </p:spPr>
        <p:txBody>
          <a:bodyPr>
            <a:noAutofit/>
          </a:bodyPr>
          <a:lstStyle/>
          <a:p>
            <a:pPr algn="ctr"/>
            <a:r>
              <a:rPr lang="es-CO" sz="3200" b="1" dirty="0">
                <a:solidFill>
                  <a:schemeClr val="tx1"/>
                </a:solidFill>
                <a:latin typeface="Montserrat ExtraBold" panose="00000900000000000000" pitchFamily="50" charset="0"/>
              </a:rPr>
              <a:t>PRINCIPIOS</a:t>
            </a:r>
            <a:r>
              <a:rPr lang="es-CO" sz="3200" b="1" dirty="0">
                <a:solidFill>
                  <a:schemeClr val="accent1">
                    <a:lumMod val="75000"/>
                  </a:schemeClr>
                </a:solidFill>
                <a:latin typeface="Montserrat ExtraBold" panose="00000900000000000000" pitchFamily="50" charset="0"/>
              </a:rPr>
              <a:t> ORIENTADORES</a:t>
            </a:r>
            <a:endParaRPr lang="es-CO" sz="3200" b="1" dirty="0">
              <a:solidFill>
                <a:schemeClr val="tx1"/>
              </a:solidFill>
              <a:latin typeface="Montserrat ExtraBold" panose="00000900000000000000" pitchFamily="50" charset="0"/>
            </a:endParaRPr>
          </a:p>
        </p:txBody>
      </p:sp>
    </p:spTree>
    <p:extLst>
      <p:ext uri="{BB962C8B-B14F-4D97-AF65-F5344CB8AC3E}">
        <p14:creationId xmlns:p14="http://schemas.microsoft.com/office/powerpoint/2010/main" val="2351408881"/>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a:extLst>
              <a:ext uri="{FF2B5EF4-FFF2-40B4-BE49-F238E27FC236}">
                <a16:creationId xmlns:a16="http://schemas.microsoft.com/office/drawing/2014/main" id="{C29B417E-D802-4795-BD19-BBD96DF3EA02}"/>
              </a:ext>
            </a:extLst>
          </p:cNvPr>
          <p:cNvSpPr>
            <a:spLocks noGrp="1"/>
          </p:cNvSpPr>
          <p:nvPr>
            <p:ph type="title"/>
          </p:nvPr>
        </p:nvSpPr>
        <p:spPr/>
        <p:txBody>
          <a:bodyPr/>
          <a:lstStyle/>
          <a:p>
            <a:pPr algn="ctr"/>
            <a:r>
              <a:rPr lang="es-CO" sz="3200" b="1" dirty="0">
                <a:solidFill>
                  <a:schemeClr val="accent1">
                    <a:lumMod val="75000"/>
                  </a:schemeClr>
                </a:solidFill>
                <a:latin typeface="Montserrat ExtraBold" panose="00000900000000000000" pitchFamily="50" charset="0"/>
              </a:rPr>
              <a:t>1- PLANIFICACIÓN</a:t>
            </a:r>
            <a:endParaRPr lang="es-CO" b="1" dirty="0"/>
          </a:p>
        </p:txBody>
      </p:sp>
      <p:sp>
        <p:nvSpPr>
          <p:cNvPr id="30" name="CuadroTexto 29">
            <a:extLst>
              <a:ext uri="{FF2B5EF4-FFF2-40B4-BE49-F238E27FC236}">
                <a16:creationId xmlns:a16="http://schemas.microsoft.com/office/drawing/2014/main" id="{BB7B55CD-99D3-4157-B936-84BE4F427B9A}"/>
              </a:ext>
            </a:extLst>
          </p:cNvPr>
          <p:cNvSpPr txBox="1"/>
          <p:nvPr/>
        </p:nvSpPr>
        <p:spPr>
          <a:xfrm>
            <a:off x="994483" y="2009201"/>
            <a:ext cx="8064896" cy="338554"/>
          </a:xfrm>
          <a:prstGeom prst="rect">
            <a:avLst/>
          </a:prstGeom>
          <a:noFill/>
        </p:spPr>
        <p:txBody>
          <a:bodyPr wrap="square" rtlCol="0">
            <a:spAutoFit/>
          </a:bodyPr>
          <a:lstStyle/>
          <a:p>
            <a:pPr algn="just"/>
            <a:r>
              <a:rPr lang="es-CO" sz="1600" dirty="0">
                <a:latin typeface="Montserrat Medium" panose="00000600000000000000" pitchFamily="50" charset="0"/>
              </a:rPr>
              <a:t>Conocimiento enfoque y expectativas del CSJ, frente a las actividades a desarrollar.</a:t>
            </a:r>
          </a:p>
        </p:txBody>
      </p:sp>
      <p:sp>
        <p:nvSpPr>
          <p:cNvPr id="35" name="CuadroTexto 34">
            <a:extLst>
              <a:ext uri="{FF2B5EF4-FFF2-40B4-BE49-F238E27FC236}">
                <a16:creationId xmlns:a16="http://schemas.microsoft.com/office/drawing/2014/main" id="{5AFB27B2-91B4-49D2-B559-2B2F2B2F00D1}"/>
              </a:ext>
            </a:extLst>
          </p:cNvPr>
          <p:cNvSpPr txBox="1"/>
          <p:nvPr/>
        </p:nvSpPr>
        <p:spPr>
          <a:xfrm>
            <a:off x="994483" y="1546267"/>
            <a:ext cx="3301545" cy="369332"/>
          </a:xfrm>
          <a:prstGeom prst="rect">
            <a:avLst/>
          </a:prstGeom>
          <a:noFill/>
        </p:spPr>
        <p:txBody>
          <a:bodyPr wrap="none" rtlCol="0">
            <a:spAutoFit/>
          </a:bodyPr>
          <a:lstStyle/>
          <a:p>
            <a:r>
              <a:rPr lang="es-CO" dirty="0">
                <a:solidFill>
                  <a:schemeClr val="accent1">
                    <a:lumMod val="75000"/>
                  </a:schemeClr>
                </a:solidFill>
                <a:latin typeface="Montserrat ExtraBold" panose="00000900000000000000" pitchFamily="50" charset="0"/>
              </a:rPr>
              <a:t>Planificación Proyecto y Sistema :</a:t>
            </a:r>
          </a:p>
        </p:txBody>
      </p:sp>
      <p:sp>
        <p:nvSpPr>
          <p:cNvPr id="36" name="CuadroTexto 35">
            <a:extLst>
              <a:ext uri="{FF2B5EF4-FFF2-40B4-BE49-F238E27FC236}">
                <a16:creationId xmlns:a16="http://schemas.microsoft.com/office/drawing/2014/main" id="{55264B4F-EE11-4F6B-A428-B2536AFA089F}"/>
              </a:ext>
            </a:extLst>
          </p:cNvPr>
          <p:cNvSpPr txBox="1"/>
          <p:nvPr/>
        </p:nvSpPr>
        <p:spPr>
          <a:xfrm>
            <a:off x="942064" y="3133756"/>
            <a:ext cx="8064896" cy="1815882"/>
          </a:xfrm>
          <a:prstGeom prst="rect">
            <a:avLst/>
          </a:prstGeom>
          <a:noFill/>
        </p:spPr>
        <p:txBody>
          <a:bodyPr wrap="square" rtlCol="0">
            <a:spAutoFit/>
          </a:bodyPr>
          <a:lstStyle/>
          <a:p>
            <a:pPr algn="just"/>
            <a:r>
              <a:rPr lang="es-CO" sz="1600" b="1" dirty="0">
                <a:solidFill>
                  <a:schemeClr val="accent1">
                    <a:lumMod val="75000"/>
                  </a:schemeClr>
                </a:solidFill>
                <a:latin typeface="Montserrat Medium" panose="00000600000000000000" pitchFamily="50" charset="0"/>
              </a:rPr>
              <a:t>Salidas:</a:t>
            </a:r>
          </a:p>
          <a:p>
            <a:pPr algn="just"/>
            <a:endParaRPr lang="es-CO" sz="1600" dirty="0">
              <a:solidFill>
                <a:schemeClr val="accent1">
                  <a:lumMod val="75000"/>
                </a:schemeClr>
              </a:solidFill>
              <a:latin typeface="Montserrat Medium" panose="00000600000000000000" pitchFamily="50" charset="0"/>
            </a:endParaRPr>
          </a:p>
          <a:p>
            <a:pPr marL="285750" indent="-285750" algn="just">
              <a:buFont typeface="Wingdings" panose="05000000000000000000" pitchFamily="2" charset="2"/>
              <a:buChar char="ü"/>
            </a:pPr>
            <a:r>
              <a:rPr lang="es-CO" sz="1600" dirty="0">
                <a:solidFill>
                  <a:schemeClr val="accent1">
                    <a:lumMod val="75000"/>
                  </a:schemeClr>
                </a:solidFill>
                <a:latin typeface="Montserrat Medium" panose="00000600000000000000" pitchFamily="50" charset="0"/>
              </a:rPr>
              <a:t> </a:t>
            </a:r>
            <a:r>
              <a:rPr lang="es-CO" sz="1600" dirty="0">
                <a:latin typeface="Montserrat Medium" panose="00000600000000000000" pitchFamily="50" charset="0"/>
              </a:rPr>
              <a:t>Cronograma detallado del proyecto</a:t>
            </a:r>
          </a:p>
          <a:p>
            <a:pPr marL="285750" indent="-285750" algn="just">
              <a:buFont typeface="Wingdings" panose="05000000000000000000" pitchFamily="2" charset="2"/>
              <a:buChar char="ü"/>
            </a:pPr>
            <a:r>
              <a:rPr lang="es-CO" sz="1600" dirty="0">
                <a:latin typeface="Montserrat Medium" panose="00000600000000000000" pitchFamily="50" charset="0"/>
              </a:rPr>
              <a:t> Agenda visitas </a:t>
            </a:r>
          </a:p>
          <a:p>
            <a:pPr marL="285750" indent="-285750" algn="just">
              <a:buFont typeface="Wingdings" panose="05000000000000000000" pitchFamily="2" charset="2"/>
              <a:buChar char="ü"/>
            </a:pPr>
            <a:r>
              <a:rPr lang="es-CO" sz="1600" dirty="0">
                <a:latin typeface="Montserrat Medium" panose="00000600000000000000" pitchFamily="50" charset="0"/>
              </a:rPr>
              <a:t> Asignación roles y tareas equipo de trabajo</a:t>
            </a:r>
          </a:p>
          <a:p>
            <a:pPr marL="285750" indent="-285750" algn="just">
              <a:buFont typeface="Wingdings" panose="05000000000000000000" pitchFamily="2" charset="2"/>
              <a:buChar char="ü"/>
            </a:pPr>
            <a:r>
              <a:rPr lang="es-CO" sz="1600" dirty="0">
                <a:latin typeface="Montserrat Medium" panose="00000600000000000000" pitchFamily="50" charset="0"/>
              </a:rPr>
              <a:t> Plan de sensibilización, capacitación</a:t>
            </a:r>
          </a:p>
          <a:p>
            <a:pPr marL="285750" indent="-285750" algn="just">
              <a:buFont typeface="Wingdings" panose="05000000000000000000" pitchFamily="2" charset="2"/>
              <a:buChar char="ü"/>
            </a:pPr>
            <a:r>
              <a:rPr lang="es-CO" sz="1600" dirty="0">
                <a:latin typeface="Montserrat Medium" panose="00000600000000000000" pitchFamily="50" charset="0"/>
              </a:rPr>
              <a:t> Plan auditorias  (diagnóstico  NTC 6256 - MIPG)</a:t>
            </a:r>
          </a:p>
        </p:txBody>
      </p:sp>
      <p:sp>
        <p:nvSpPr>
          <p:cNvPr id="7" name="CuadroTexto 6">
            <a:extLst>
              <a:ext uri="{FF2B5EF4-FFF2-40B4-BE49-F238E27FC236}">
                <a16:creationId xmlns:a16="http://schemas.microsoft.com/office/drawing/2014/main" id="{AB4B24EC-B681-4573-93DA-38DE270CE4B1}"/>
              </a:ext>
            </a:extLst>
          </p:cNvPr>
          <p:cNvSpPr txBox="1"/>
          <p:nvPr/>
        </p:nvSpPr>
        <p:spPr>
          <a:xfrm>
            <a:off x="994483" y="2511209"/>
            <a:ext cx="8064896" cy="338554"/>
          </a:xfrm>
          <a:prstGeom prst="rect">
            <a:avLst/>
          </a:prstGeom>
          <a:noFill/>
        </p:spPr>
        <p:txBody>
          <a:bodyPr wrap="square" rtlCol="0">
            <a:spAutoFit/>
          </a:bodyPr>
          <a:lstStyle/>
          <a:p>
            <a:pPr algn="just"/>
            <a:r>
              <a:rPr lang="es-CO" sz="1600" dirty="0">
                <a:latin typeface="Montserrat Medium" panose="00000600000000000000" pitchFamily="50" charset="0"/>
              </a:rPr>
              <a:t>Conocimiento de la Entidad, sus modelos internos y    documentación</a:t>
            </a:r>
          </a:p>
        </p:txBody>
      </p:sp>
      <p:graphicFrame>
        <p:nvGraphicFramePr>
          <p:cNvPr id="5" name="Tabla 4">
            <a:extLst>
              <a:ext uri="{FF2B5EF4-FFF2-40B4-BE49-F238E27FC236}">
                <a16:creationId xmlns:a16="http://schemas.microsoft.com/office/drawing/2014/main" id="{4597243C-89C4-4B94-AB87-A1CAEEB0A41C}"/>
              </a:ext>
            </a:extLst>
          </p:cNvPr>
          <p:cNvGraphicFramePr>
            <a:graphicFrameLocks noGrp="1"/>
          </p:cNvGraphicFramePr>
          <p:nvPr>
            <p:extLst>
              <p:ext uri="{D42A27DB-BD31-4B8C-83A1-F6EECF244321}">
                <p14:modId xmlns:p14="http://schemas.microsoft.com/office/powerpoint/2010/main" val="1454757479"/>
              </p:ext>
            </p:extLst>
          </p:nvPr>
        </p:nvGraphicFramePr>
        <p:xfrm>
          <a:off x="6642338" y="3843810"/>
          <a:ext cx="4195716" cy="1226769"/>
        </p:xfrm>
        <a:graphic>
          <a:graphicData uri="http://schemas.openxmlformats.org/drawingml/2006/table">
            <a:tbl>
              <a:tblPr/>
              <a:tblGrid>
                <a:gridCol w="299694">
                  <a:extLst>
                    <a:ext uri="{9D8B030D-6E8A-4147-A177-3AD203B41FA5}">
                      <a16:colId xmlns:a16="http://schemas.microsoft.com/office/drawing/2014/main" val="3217407810"/>
                    </a:ext>
                  </a:extLst>
                </a:gridCol>
                <a:gridCol w="299694">
                  <a:extLst>
                    <a:ext uri="{9D8B030D-6E8A-4147-A177-3AD203B41FA5}">
                      <a16:colId xmlns:a16="http://schemas.microsoft.com/office/drawing/2014/main" val="311308419"/>
                    </a:ext>
                  </a:extLst>
                </a:gridCol>
                <a:gridCol w="299694">
                  <a:extLst>
                    <a:ext uri="{9D8B030D-6E8A-4147-A177-3AD203B41FA5}">
                      <a16:colId xmlns:a16="http://schemas.microsoft.com/office/drawing/2014/main" val="3039320201"/>
                    </a:ext>
                  </a:extLst>
                </a:gridCol>
                <a:gridCol w="299694">
                  <a:extLst>
                    <a:ext uri="{9D8B030D-6E8A-4147-A177-3AD203B41FA5}">
                      <a16:colId xmlns:a16="http://schemas.microsoft.com/office/drawing/2014/main" val="342235769"/>
                    </a:ext>
                  </a:extLst>
                </a:gridCol>
                <a:gridCol w="299694">
                  <a:extLst>
                    <a:ext uri="{9D8B030D-6E8A-4147-A177-3AD203B41FA5}">
                      <a16:colId xmlns:a16="http://schemas.microsoft.com/office/drawing/2014/main" val="296836548"/>
                    </a:ext>
                  </a:extLst>
                </a:gridCol>
                <a:gridCol w="299694">
                  <a:extLst>
                    <a:ext uri="{9D8B030D-6E8A-4147-A177-3AD203B41FA5}">
                      <a16:colId xmlns:a16="http://schemas.microsoft.com/office/drawing/2014/main" val="1250669954"/>
                    </a:ext>
                  </a:extLst>
                </a:gridCol>
                <a:gridCol w="299694">
                  <a:extLst>
                    <a:ext uri="{9D8B030D-6E8A-4147-A177-3AD203B41FA5}">
                      <a16:colId xmlns:a16="http://schemas.microsoft.com/office/drawing/2014/main" val="3945895370"/>
                    </a:ext>
                  </a:extLst>
                </a:gridCol>
                <a:gridCol w="299694">
                  <a:extLst>
                    <a:ext uri="{9D8B030D-6E8A-4147-A177-3AD203B41FA5}">
                      <a16:colId xmlns:a16="http://schemas.microsoft.com/office/drawing/2014/main" val="2953099013"/>
                    </a:ext>
                  </a:extLst>
                </a:gridCol>
                <a:gridCol w="299694">
                  <a:extLst>
                    <a:ext uri="{9D8B030D-6E8A-4147-A177-3AD203B41FA5}">
                      <a16:colId xmlns:a16="http://schemas.microsoft.com/office/drawing/2014/main" val="2684636615"/>
                    </a:ext>
                  </a:extLst>
                </a:gridCol>
                <a:gridCol w="299694">
                  <a:extLst>
                    <a:ext uri="{9D8B030D-6E8A-4147-A177-3AD203B41FA5}">
                      <a16:colId xmlns:a16="http://schemas.microsoft.com/office/drawing/2014/main" val="1259558545"/>
                    </a:ext>
                  </a:extLst>
                </a:gridCol>
                <a:gridCol w="299694">
                  <a:extLst>
                    <a:ext uri="{9D8B030D-6E8A-4147-A177-3AD203B41FA5}">
                      <a16:colId xmlns:a16="http://schemas.microsoft.com/office/drawing/2014/main" val="1743351186"/>
                    </a:ext>
                  </a:extLst>
                </a:gridCol>
                <a:gridCol w="299694">
                  <a:extLst>
                    <a:ext uri="{9D8B030D-6E8A-4147-A177-3AD203B41FA5}">
                      <a16:colId xmlns:a16="http://schemas.microsoft.com/office/drawing/2014/main" val="87762639"/>
                    </a:ext>
                  </a:extLst>
                </a:gridCol>
                <a:gridCol w="299694">
                  <a:extLst>
                    <a:ext uri="{9D8B030D-6E8A-4147-A177-3AD203B41FA5}">
                      <a16:colId xmlns:a16="http://schemas.microsoft.com/office/drawing/2014/main" val="1986179927"/>
                    </a:ext>
                  </a:extLst>
                </a:gridCol>
                <a:gridCol w="299694">
                  <a:extLst>
                    <a:ext uri="{9D8B030D-6E8A-4147-A177-3AD203B41FA5}">
                      <a16:colId xmlns:a16="http://schemas.microsoft.com/office/drawing/2014/main" val="2020316496"/>
                    </a:ext>
                  </a:extLst>
                </a:gridCol>
              </a:tblGrid>
              <a:tr h="177602">
                <a:tc gridSpan="7">
                  <a:txBody>
                    <a:bodyPr/>
                    <a:lstStyle/>
                    <a:p>
                      <a:pPr algn="ctr" fontAlgn="b"/>
                      <a:r>
                        <a:rPr lang="es-CO" sz="1000" b="1" i="0" u="none" strike="noStrike">
                          <a:solidFill>
                            <a:srgbClr val="000000"/>
                          </a:solidFill>
                          <a:effectLst/>
                          <a:latin typeface="Calibri" panose="020F0502020204030204" pitchFamily="34" charset="0"/>
                        </a:rPr>
                        <a:t>SEPTIEMBRE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gridSpan="7">
                  <a:txBody>
                    <a:bodyPr/>
                    <a:lstStyle/>
                    <a:p>
                      <a:pPr algn="ctr" fontAlgn="b"/>
                      <a:r>
                        <a:rPr lang="es-CO" sz="1000" b="1" i="0" u="none" strike="noStrike">
                          <a:solidFill>
                            <a:srgbClr val="000000"/>
                          </a:solidFill>
                          <a:effectLst/>
                          <a:latin typeface="Calibri" panose="020F0502020204030204" pitchFamily="34" charset="0"/>
                        </a:rPr>
                        <a:t>OCTUBRE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288980166"/>
                  </a:ext>
                </a:extLst>
              </a:tr>
              <a:tr h="174313">
                <a:tc>
                  <a:txBody>
                    <a:bodyPr/>
                    <a:lstStyle/>
                    <a:p>
                      <a:pPr algn="ctr" fontAlgn="b"/>
                      <a:r>
                        <a:rPr lang="es-CO" sz="1000" b="1" i="0" u="none" strike="noStrike">
                          <a:solidFill>
                            <a:srgbClr val="000000"/>
                          </a:solidFill>
                          <a:effectLst/>
                          <a:latin typeface="Calibri" panose="020F0502020204030204" pitchFamily="34" charset="0"/>
                        </a:rPr>
                        <a:t>L</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1" i="0" u="none" strike="noStrike">
                          <a:solidFill>
                            <a:srgbClr val="000000"/>
                          </a:solidFill>
                          <a:effectLst/>
                          <a:latin typeface="Calibri" panose="020F0502020204030204" pitchFamily="34" charset="0"/>
                        </a:rPr>
                        <a:t>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1" i="0" u="none" strike="noStrike">
                          <a:solidFill>
                            <a:srgbClr val="000000"/>
                          </a:solidFill>
                          <a:effectLst/>
                          <a:latin typeface="Calibri" panose="020F0502020204030204" pitchFamily="34" charset="0"/>
                        </a:rPr>
                        <a:t>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1" i="0" u="none" strike="noStrike">
                          <a:solidFill>
                            <a:srgbClr val="000000"/>
                          </a:solidFill>
                          <a:effectLst/>
                          <a:latin typeface="Calibri" panose="020F0502020204030204" pitchFamily="34" charset="0"/>
                        </a:rPr>
                        <a:t>J</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1" i="0" u="none" strike="noStrike">
                          <a:solidFill>
                            <a:srgbClr val="000000"/>
                          </a:solidFill>
                          <a:effectLst/>
                          <a:latin typeface="Calibri" panose="020F0502020204030204" pitchFamily="34" charset="0"/>
                        </a:rPr>
                        <a:t>V</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1" i="0" u="none" strike="noStrike">
                          <a:solidFill>
                            <a:srgbClr val="000000"/>
                          </a:solidFill>
                          <a:effectLst/>
                          <a:latin typeface="Calibri" panose="020F0502020204030204" pitchFamily="34" charset="0"/>
                        </a:rPr>
                        <a:t>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1" i="0" u="none" strike="noStrike">
                          <a:solidFill>
                            <a:srgbClr val="000000"/>
                          </a:solidFill>
                          <a:effectLst/>
                          <a:latin typeface="Calibri" panose="020F0502020204030204" pitchFamily="34" charset="0"/>
                        </a:rPr>
                        <a:t>D</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1" i="0" u="none" strike="noStrike">
                          <a:solidFill>
                            <a:srgbClr val="000000"/>
                          </a:solidFill>
                          <a:effectLst/>
                          <a:latin typeface="Calibri" panose="020F0502020204030204" pitchFamily="34" charset="0"/>
                        </a:rPr>
                        <a:t>L</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1" i="0" u="none" strike="noStrike">
                          <a:solidFill>
                            <a:srgbClr val="000000"/>
                          </a:solidFill>
                          <a:effectLst/>
                          <a:latin typeface="Calibri" panose="020F0502020204030204" pitchFamily="34" charset="0"/>
                        </a:rPr>
                        <a:t>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1" i="0" u="none" strike="noStrike">
                          <a:solidFill>
                            <a:srgbClr val="000000"/>
                          </a:solidFill>
                          <a:effectLst/>
                          <a:latin typeface="Calibri" panose="020F0502020204030204" pitchFamily="34" charset="0"/>
                        </a:rPr>
                        <a:t>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1" i="0" u="none" strike="noStrike">
                          <a:solidFill>
                            <a:srgbClr val="000000"/>
                          </a:solidFill>
                          <a:effectLst/>
                          <a:latin typeface="Calibri" panose="020F0502020204030204" pitchFamily="34" charset="0"/>
                        </a:rPr>
                        <a:t>J</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1" i="0" u="none" strike="noStrike">
                          <a:solidFill>
                            <a:srgbClr val="000000"/>
                          </a:solidFill>
                          <a:effectLst/>
                          <a:latin typeface="Calibri" panose="020F0502020204030204" pitchFamily="34" charset="0"/>
                        </a:rPr>
                        <a:t>V</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1" i="0" u="none" strike="noStrike">
                          <a:solidFill>
                            <a:srgbClr val="000000"/>
                          </a:solidFill>
                          <a:effectLst/>
                          <a:latin typeface="Calibri" panose="020F0502020204030204" pitchFamily="34" charset="0"/>
                        </a:rPr>
                        <a:t>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1" i="0" u="none" strike="noStrike">
                          <a:solidFill>
                            <a:srgbClr val="000000"/>
                          </a:solidFill>
                          <a:effectLst/>
                          <a:latin typeface="Calibri" panose="020F0502020204030204" pitchFamily="34" charset="0"/>
                        </a:rPr>
                        <a:t>D</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8406749"/>
                  </a:ext>
                </a:extLst>
              </a:tr>
              <a:tr h="174313">
                <a:tc gridSpan="7">
                  <a:txBody>
                    <a:bodyPr/>
                    <a:lstStyle/>
                    <a:p>
                      <a:pPr algn="ctr" fontAlgn="b"/>
                      <a:r>
                        <a:rPr lang="es-CO" sz="1000" b="0" i="0" u="none" strike="noStrike">
                          <a:solidFill>
                            <a:srgbClr val="000000"/>
                          </a:solidFill>
                          <a:effectLst/>
                          <a:latin typeface="Calibri" panose="020F0502020204030204" pitchFamily="34" charset="0"/>
                        </a:rPr>
                        <a:t>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gn="ctr" fontAlgn="b"/>
                      <a:r>
                        <a:rPr lang="es-CO" sz="1000" b="0" i="0" u="none" strike="noStrike">
                          <a:solidFill>
                            <a:srgbClr val="000000"/>
                          </a:solidFill>
                          <a:effectLst/>
                          <a:latin typeface="Calibri" panose="020F0502020204030204" pitchFamily="34" charset="0"/>
                        </a:rPr>
                        <a:t> </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s-CO" sz="10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s-CO" sz="10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s-CO" sz="10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s-CO" sz="10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s-CO" sz="10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s-CO" sz="1000" b="0" i="0" u="none" strike="noStrike">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2492561"/>
                  </a:ext>
                </a:extLst>
              </a:tr>
              <a:tr h="174313">
                <a:tc gridSpan="7">
                  <a:txBody>
                    <a:bodyPr/>
                    <a:lstStyle/>
                    <a:p>
                      <a:pPr algn="ctr" fontAlgn="b"/>
                      <a:r>
                        <a:rPr lang="es-CO" sz="1000" b="0" i="0" u="none" strike="noStrike">
                          <a:solidFill>
                            <a:srgbClr val="000000"/>
                          </a:solidFill>
                          <a:effectLst/>
                          <a:latin typeface="Calibri" panose="020F0502020204030204" pitchFamily="34" charset="0"/>
                        </a:rPr>
                        <a:t>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gn="ctr" fontAlgn="b"/>
                      <a:r>
                        <a:rPr lang="es-CO" sz="1000" b="0" i="0" u="none" strike="noStrike">
                          <a:solidFill>
                            <a:srgbClr val="000000"/>
                          </a:solidFill>
                          <a:effectLst/>
                          <a:latin typeface="Calibri" panose="020F0502020204030204" pitchFamily="34" charset="0"/>
                        </a:rPr>
                        <a:t>7</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s-CO" sz="1000" b="0" i="0" u="none" strike="noStrike">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s-CO" sz="1000" b="0" i="0" u="none" strike="noStrike">
                          <a:solidFill>
                            <a:srgbClr val="000000"/>
                          </a:solidFill>
                          <a:effectLst/>
                          <a:latin typeface="Calibri" panose="020F0502020204030204" pitchFamily="34" charset="0"/>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s-CO" sz="1000" b="0" i="0" u="none" strike="noStrike">
                          <a:solidFill>
                            <a:srgbClr val="000000"/>
                          </a:solidFill>
                          <a:effectLst/>
                          <a:latin typeface="Calibri" panose="020F0502020204030204" pitchFamily="34" charset="0"/>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s-CO" sz="10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s-CO" sz="1000" b="0" i="0" u="none" strike="noStrike">
                          <a:solidFill>
                            <a:srgbClr val="000000"/>
                          </a:solidFill>
                          <a:effectLst/>
                          <a:latin typeface="Calibri" panose="020F0502020204030204" pitchFamily="34" charset="0"/>
                        </a:rPr>
                        <a:t>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s-CO" sz="1000" b="0" i="0" u="none" strike="noStrike">
                          <a:solidFill>
                            <a:srgbClr val="000000"/>
                          </a:solidFill>
                          <a:effectLst/>
                          <a:latin typeface="Calibri" panose="020F0502020204030204" pitchFamily="34" charset="0"/>
                        </a:rPr>
                        <a:t>13</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43604"/>
                  </a:ext>
                </a:extLst>
              </a:tr>
              <a:tr h="174313">
                <a:tc gridSpan="7">
                  <a:txBody>
                    <a:bodyPr/>
                    <a:lstStyle/>
                    <a:p>
                      <a:pPr algn="ctr" fontAlgn="b"/>
                      <a:r>
                        <a:rPr lang="es-CO" sz="1000" b="0" i="0" u="none" strike="noStrike">
                          <a:solidFill>
                            <a:srgbClr val="000000"/>
                          </a:solidFill>
                          <a:effectLst/>
                          <a:latin typeface="Calibri" panose="020F0502020204030204" pitchFamily="34" charset="0"/>
                        </a:rPr>
                        <a:t>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gn="ctr" fontAlgn="b"/>
                      <a:r>
                        <a:rPr lang="es-CO" sz="1000" b="0" i="0" u="none" strike="noStrike">
                          <a:solidFill>
                            <a:srgbClr val="000000"/>
                          </a:solidFill>
                          <a:effectLst/>
                          <a:latin typeface="Calibri" panose="020F0502020204030204" pitchFamily="34" charset="0"/>
                        </a:rPr>
                        <a:t>14</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20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6609357"/>
                  </a:ext>
                </a:extLst>
              </a:tr>
              <a:tr h="174313">
                <a:tc gridSpan="2">
                  <a:txBody>
                    <a:bodyPr/>
                    <a:lstStyle/>
                    <a:p>
                      <a:pPr algn="ctr" fontAlgn="b"/>
                      <a:r>
                        <a:rPr lang="es-CO" sz="1000" b="0" i="0" u="none" strike="noStrike">
                          <a:solidFill>
                            <a:srgbClr val="000000"/>
                          </a:solidFill>
                          <a:effectLst/>
                          <a:latin typeface="Calibri" panose="020F0502020204030204" pitchFamily="34" charset="0"/>
                        </a:rPr>
                        <a:t> </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gn="ctr" fontAlgn="b"/>
                      <a:r>
                        <a:rPr lang="es-CO" sz="1000" b="0" i="0" u="none" strike="noStrike">
                          <a:solidFill>
                            <a:srgbClr val="000000"/>
                          </a:solidFill>
                          <a:effectLst/>
                          <a:latin typeface="Calibri" panose="020F0502020204030204" pitchFamily="34" charset="0"/>
                        </a:rPr>
                        <a:t>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s-CO" sz="1000" b="0" i="0" u="none" strike="noStrike">
                          <a:solidFill>
                            <a:srgbClr val="000000"/>
                          </a:solidFill>
                          <a:effectLst/>
                          <a:latin typeface="Calibri" panose="020F0502020204030204" pitchFamily="34" charset="0"/>
                        </a:rPr>
                        <a:t>26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s-CO" sz="1000" b="0" i="0" u="none" strike="noStrike">
                          <a:solidFill>
                            <a:srgbClr val="000000"/>
                          </a:solidFill>
                          <a:effectLst/>
                          <a:latin typeface="Calibri" panose="020F0502020204030204" pitchFamily="34" charset="0"/>
                        </a:rPr>
                        <a:t>27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s-CO" sz="1000" b="0" i="0" u="none" strike="noStrike">
                          <a:solidFill>
                            <a:srgbClr val="000000"/>
                          </a:solidFill>
                          <a:effectLst/>
                          <a:latin typeface="Calibri" panose="020F0502020204030204" pitchFamily="34" charset="0"/>
                        </a:rPr>
                        <a:t>28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s-CO" sz="1000" b="0" i="0" u="none" strike="noStrike">
                          <a:solidFill>
                            <a:srgbClr val="000000"/>
                          </a:solidFill>
                          <a:effectLst/>
                          <a:latin typeface="Calibri" panose="020F0502020204030204" pitchFamily="34" charset="0"/>
                        </a:rPr>
                        <a:t>29</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s-CO" sz="1000" b="0" i="0" u="none" strike="noStrike">
                          <a:solidFill>
                            <a:srgbClr val="000000"/>
                          </a:solidFill>
                          <a:effectLst/>
                          <a:latin typeface="Calibri" panose="020F0502020204030204" pitchFamily="34" charset="0"/>
                        </a:rPr>
                        <a:t>21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24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26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27</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1673959"/>
                  </a:ext>
                </a:extLst>
              </a:tr>
              <a:tr h="177602">
                <a:tc>
                  <a:txBody>
                    <a:bodyPr/>
                    <a:lstStyle/>
                    <a:p>
                      <a:pPr algn="ctr" fontAlgn="b"/>
                      <a:r>
                        <a:rPr lang="es-CO" sz="1000" b="0" i="0" u="none" strike="noStrike">
                          <a:solidFill>
                            <a:srgbClr val="000000"/>
                          </a:solidFill>
                          <a:effectLst/>
                          <a:latin typeface="Calibri" panose="020F0502020204030204" pitchFamily="34" charset="0"/>
                        </a:rPr>
                        <a:t>30</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gridSpan="6">
                  <a:txBody>
                    <a:bodyPr/>
                    <a:lstStyle/>
                    <a:p>
                      <a:pPr algn="ctr" fontAlgn="b"/>
                      <a:r>
                        <a:rPr lang="es-CO" sz="10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gn="ctr" fontAlgn="b"/>
                      <a:r>
                        <a:rPr lang="es-CO" sz="1000" b="0" i="0" u="none" strike="noStrike">
                          <a:solidFill>
                            <a:srgbClr val="000000"/>
                          </a:solidFill>
                          <a:effectLst/>
                          <a:latin typeface="Calibri" panose="020F0502020204030204" pitchFamily="34" charset="0"/>
                        </a:rPr>
                        <a:t>28</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29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31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b"/>
                      <a:r>
                        <a:rPr lang="es-CO" sz="10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343653641"/>
                  </a:ext>
                </a:extLst>
              </a:tr>
            </a:tbl>
          </a:graphicData>
        </a:graphic>
      </p:graphicFrame>
      <p:cxnSp>
        <p:nvCxnSpPr>
          <p:cNvPr id="13" name="Conector recto 12">
            <a:extLst>
              <a:ext uri="{FF2B5EF4-FFF2-40B4-BE49-F238E27FC236}">
                <a16:creationId xmlns:a16="http://schemas.microsoft.com/office/drawing/2014/main" id="{3F5E7B79-E3C2-4B1C-ADC7-410A6488E41C}"/>
              </a:ext>
            </a:extLst>
          </p:cNvPr>
          <p:cNvCxnSpPr>
            <a:cxnSpLocks/>
          </p:cNvCxnSpPr>
          <p:nvPr/>
        </p:nvCxnSpPr>
        <p:spPr>
          <a:xfrm flipH="1">
            <a:off x="1118484" y="1957753"/>
            <a:ext cx="2875546" cy="21041"/>
          </a:xfrm>
          <a:prstGeom prst="line">
            <a:avLst/>
          </a:prstGeom>
          <a:ln w="34925" cap="sq">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7" name="Imagen 16">
            <a:extLst>
              <a:ext uri="{FF2B5EF4-FFF2-40B4-BE49-F238E27FC236}">
                <a16:creationId xmlns:a16="http://schemas.microsoft.com/office/drawing/2014/main" id="{8ABECC4C-59BD-42A5-9D8F-69DABC5621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4485" y="5934139"/>
            <a:ext cx="1463573" cy="420941"/>
          </a:xfrm>
          <a:prstGeom prst="rect">
            <a:avLst/>
          </a:prstGeom>
        </p:spPr>
      </p:pic>
    </p:spTree>
    <p:extLst>
      <p:ext uri="{BB962C8B-B14F-4D97-AF65-F5344CB8AC3E}">
        <p14:creationId xmlns:p14="http://schemas.microsoft.com/office/powerpoint/2010/main" val="1474266224"/>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a:extLst>
              <a:ext uri="{FF2B5EF4-FFF2-40B4-BE49-F238E27FC236}">
                <a16:creationId xmlns:a16="http://schemas.microsoft.com/office/drawing/2014/main" id="{C29B417E-D802-4795-BD19-BBD96DF3EA02}"/>
              </a:ext>
            </a:extLst>
          </p:cNvPr>
          <p:cNvSpPr>
            <a:spLocks noGrp="1"/>
          </p:cNvSpPr>
          <p:nvPr>
            <p:ph type="title"/>
          </p:nvPr>
        </p:nvSpPr>
        <p:spPr/>
        <p:txBody>
          <a:bodyPr/>
          <a:lstStyle/>
          <a:p>
            <a:pPr algn="ctr"/>
            <a:r>
              <a:rPr lang="es-CO" sz="3200" b="1" dirty="0">
                <a:solidFill>
                  <a:schemeClr val="accent1">
                    <a:lumMod val="75000"/>
                  </a:schemeClr>
                </a:solidFill>
                <a:latin typeface="Montserrat ExtraBold" panose="00000900000000000000" pitchFamily="50" charset="0"/>
              </a:rPr>
              <a:t>2- Sensibilización </a:t>
            </a:r>
            <a:endParaRPr lang="es-CO" b="1" dirty="0"/>
          </a:p>
        </p:txBody>
      </p:sp>
      <p:sp>
        <p:nvSpPr>
          <p:cNvPr id="35" name="CuadroTexto 34">
            <a:extLst>
              <a:ext uri="{FF2B5EF4-FFF2-40B4-BE49-F238E27FC236}">
                <a16:creationId xmlns:a16="http://schemas.microsoft.com/office/drawing/2014/main" id="{5AFB27B2-91B4-49D2-B559-2B2F2B2F00D1}"/>
              </a:ext>
            </a:extLst>
          </p:cNvPr>
          <p:cNvSpPr txBox="1"/>
          <p:nvPr/>
        </p:nvSpPr>
        <p:spPr>
          <a:xfrm>
            <a:off x="994483" y="1600169"/>
            <a:ext cx="1377300" cy="369332"/>
          </a:xfrm>
          <a:prstGeom prst="rect">
            <a:avLst/>
          </a:prstGeom>
          <a:noFill/>
        </p:spPr>
        <p:txBody>
          <a:bodyPr wrap="none" rtlCol="0">
            <a:spAutoFit/>
          </a:bodyPr>
          <a:lstStyle/>
          <a:p>
            <a:r>
              <a:rPr lang="es-CO" dirty="0">
                <a:solidFill>
                  <a:schemeClr val="accent1">
                    <a:lumMod val="75000"/>
                  </a:schemeClr>
                </a:solidFill>
                <a:latin typeface="Montserrat ExtraBold" panose="00000900000000000000" pitchFamily="50" charset="0"/>
              </a:rPr>
              <a:t>Actividades :</a:t>
            </a:r>
          </a:p>
        </p:txBody>
      </p:sp>
      <p:sp>
        <p:nvSpPr>
          <p:cNvPr id="36" name="CuadroTexto 35">
            <a:extLst>
              <a:ext uri="{FF2B5EF4-FFF2-40B4-BE49-F238E27FC236}">
                <a16:creationId xmlns:a16="http://schemas.microsoft.com/office/drawing/2014/main" id="{55264B4F-EE11-4F6B-A428-B2536AFA089F}"/>
              </a:ext>
            </a:extLst>
          </p:cNvPr>
          <p:cNvSpPr txBox="1"/>
          <p:nvPr/>
        </p:nvSpPr>
        <p:spPr>
          <a:xfrm>
            <a:off x="994483" y="3253870"/>
            <a:ext cx="8064896" cy="2800767"/>
          </a:xfrm>
          <a:prstGeom prst="rect">
            <a:avLst/>
          </a:prstGeom>
          <a:noFill/>
        </p:spPr>
        <p:txBody>
          <a:bodyPr wrap="square" rtlCol="0">
            <a:spAutoFit/>
          </a:bodyPr>
          <a:lstStyle/>
          <a:p>
            <a:pPr algn="just"/>
            <a:r>
              <a:rPr lang="es-CO" sz="1600" dirty="0">
                <a:solidFill>
                  <a:schemeClr val="accent1">
                    <a:lumMod val="75000"/>
                  </a:schemeClr>
                </a:solidFill>
                <a:latin typeface="Montserrat Medium" panose="00000600000000000000" pitchFamily="50" charset="0"/>
              </a:rPr>
              <a:t>Salidas:</a:t>
            </a:r>
          </a:p>
          <a:p>
            <a:pPr algn="just"/>
            <a:endParaRPr lang="es-CO" sz="1600" dirty="0">
              <a:solidFill>
                <a:schemeClr val="accent1">
                  <a:lumMod val="75000"/>
                </a:schemeClr>
              </a:solidFill>
              <a:latin typeface="Montserrat Medium" panose="00000600000000000000" pitchFamily="50" charset="0"/>
            </a:endParaRPr>
          </a:p>
          <a:p>
            <a:pPr marL="285750" indent="-285750" algn="just">
              <a:buFont typeface="Wingdings" panose="05000000000000000000" pitchFamily="2" charset="2"/>
              <a:buChar char="ü"/>
            </a:pPr>
            <a:r>
              <a:rPr lang="es-CO" sz="1600" dirty="0">
                <a:solidFill>
                  <a:schemeClr val="accent1">
                    <a:lumMod val="75000"/>
                  </a:schemeClr>
                </a:solidFill>
                <a:latin typeface="Montserrat Medium" panose="00000600000000000000" pitchFamily="50" charset="0"/>
              </a:rPr>
              <a:t> </a:t>
            </a:r>
            <a:r>
              <a:rPr lang="es-CO" sz="1600" dirty="0">
                <a:latin typeface="Montserrat Medium" panose="00000600000000000000" pitchFamily="50" charset="0"/>
              </a:rPr>
              <a:t>Encuestas diagnóstico ISO 9001:2015</a:t>
            </a:r>
          </a:p>
          <a:p>
            <a:pPr marL="285750" indent="-285750" algn="just">
              <a:buFont typeface="Wingdings" panose="05000000000000000000" pitchFamily="2" charset="2"/>
              <a:buChar char="ü"/>
            </a:pPr>
            <a:r>
              <a:rPr lang="es-CO" sz="1600" dirty="0">
                <a:latin typeface="Montserrat Medium" panose="00000600000000000000" pitchFamily="50" charset="0"/>
              </a:rPr>
              <a:t> Informe de diagnóstico madurez SIGCMA</a:t>
            </a:r>
          </a:p>
          <a:p>
            <a:pPr marL="285750" indent="-285750" algn="just">
              <a:buFont typeface="Wingdings" panose="05000000000000000000" pitchFamily="2" charset="2"/>
              <a:buChar char="ü"/>
            </a:pPr>
            <a:r>
              <a:rPr lang="es-CO" sz="1600" dirty="0">
                <a:latin typeface="Montserrat Medium" panose="00000600000000000000" pitchFamily="50" charset="0"/>
              </a:rPr>
              <a:t> Caracterizaciones revisadas / mapa de procesos ajustado si aplica</a:t>
            </a:r>
          </a:p>
          <a:p>
            <a:pPr marL="285750" indent="-285750" algn="just">
              <a:buFont typeface="Wingdings" panose="05000000000000000000" pitchFamily="2" charset="2"/>
              <a:buChar char="ü"/>
            </a:pPr>
            <a:r>
              <a:rPr lang="es-CO" sz="1600" dirty="0">
                <a:latin typeface="Montserrat Medium" panose="00000600000000000000" pitchFamily="50" charset="0"/>
              </a:rPr>
              <a:t>Documento con objetivo y alcance SG actualizado-</a:t>
            </a:r>
          </a:p>
          <a:p>
            <a:pPr marL="285750" indent="-285750" algn="just">
              <a:buFont typeface="Wingdings" panose="05000000000000000000" pitchFamily="2" charset="2"/>
              <a:buChar char="ü"/>
            </a:pPr>
            <a:r>
              <a:rPr lang="es-CO" sz="1600" dirty="0">
                <a:latin typeface="Montserrat Medium" panose="00000600000000000000" pitchFamily="50" charset="0"/>
              </a:rPr>
              <a:t>Declaración de aplicabilidad y exclusiones.</a:t>
            </a:r>
          </a:p>
          <a:p>
            <a:pPr marL="285750" indent="-285750" algn="just">
              <a:buFont typeface="Wingdings" panose="05000000000000000000" pitchFamily="2" charset="2"/>
              <a:buChar char="ü"/>
            </a:pPr>
            <a:r>
              <a:rPr lang="es-CO" sz="1600" dirty="0">
                <a:latin typeface="Montserrat Medium" panose="00000600000000000000" pitchFamily="50" charset="0"/>
              </a:rPr>
              <a:t>Políticas de gestión y medio ambiente revisadas</a:t>
            </a:r>
          </a:p>
          <a:p>
            <a:pPr marL="285750" indent="-285750" algn="just">
              <a:buFont typeface="Wingdings" panose="05000000000000000000" pitchFamily="2" charset="2"/>
              <a:buChar char="ü"/>
            </a:pPr>
            <a:r>
              <a:rPr lang="es-CO" sz="1600" dirty="0">
                <a:latin typeface="Montserrat Medium" panose="00000600000000000000" pitchFamily="50" charset="0"/>
              </a:rPr>
              <a:t>Acta de reunión con aprobación de políticas de gestión y medio ambiente: </a:t>
            </a:r>
          </a:p>
          <a:p>
            <a:pPr marL="285750" indent="-285750" algn="just">
              <a:buFont typeface="Wingdings" panose="05000000000000000000" pitchFamily="2" charset="2"/>
              <a:buChar char="ü"/>
            </a:pPr>
            <a:r>
              <a:rPr lang="es-CO" sz="1600" dirty="0">
                <a:latin typeface="Montserrat Medium" panose="00000600000000000000" pitchFamily="50" charset="0"/>
              </a:rPr>
              <a:t>Procedimiento Control de documentos actualizado, si aplica </a:t>
            </a:r>
          </a:p>
          <a:p>
            <a:pPr marL="285750" indent="-285750" algn="just">
              <a:buFont typeface="Wingdings" panose="05000000000000000000" pitchFamily="2" charset="2"/>
              <a:buChar char="ü"/>
            </a:pPr>
            <a:endParaRPr lang="es-CO" sz="1600" dirty="0">
              <a:latin typeface="Montserrat Medium" panose="00000600000000000000" pitchFamily="50" charset="0"/>
            </a:endParaRPr>
          </a:p>
        </p:txBody>
      </p:sp>
      <p:graphicFrame>
        <p:nvGraphicFramePr>
          <p:cNvPr id="5" name="Tabla 4">
            <a:extLst>
              <a:ext uri="{FF2B5EF4-FFF2-40B4-BE49-F238E27FC236}">
                <a16:creationId xmlns:a16="http://schemas.microsoft.com/office/drawing/2014/main" id="{4597243C-89C4-4B94-AB87-A1CAEEB0A41C}"/>
              </a:ext>
            </a:extLst>
          </p:cNvPr>
          <p:cNvGraphicFramePr>
            <a:graphicFrameLocks noGrp="1"/>
          </p:cNvGraphicFramePr>
          <p:nvPr>
            <p:extLst>
              <p:ext uri="{D42A27DB-BD31-4B8C-83A1-F6EECF244321}">
                <p14:modId xmlns:p14="http://schemas.microsoft.com/office/powerpoint/2010/main" val="1943038020"/>
              </p:ext>
            </p:extLst>
          </p:nvPr>
        </p:nvGraphicFramePr>
        <p:xfrm>
          <a:off x="7363405" y="3775430"/>
          <a:ext cx="3652530" cy="1125656"/>
        </p:xfrm>
        <a:graphic>
          <a:graphicData uri="http://schemas.openxmlformats.org/drawingml/2006/table">
            <a:tbl>
              <a:tblPr/>
              <a:tblGrid>
                <a:gridCol w="260895">
                  <a:extLst>
                    <a:ext uri="{9D8B030D-6E8A-4147-A177-3AD203B41FA5}">
                      <a16:colId xmlns:a16="http://schemas.microsoft.com/office/drawing/2014/main" val="3217407810"/>
                    </a:ext>
                  </a:extLst>
                </a:gridCol>
                <a:gridCol w="260895">
                  <a:extLst>
                    <a:ext uri="{9D8B030D-6E8A-4147-A177-3AD203B41FA5}">
                      <a16:colId xmlns:a16="http://schemas.microsoft.com/office/drawing/2014/main" val="311308419"/>
                    </a:ext>
                  </a:extLst>
                </a:gridCol>
                <a:gridCol w="260895">
                  <a:extLst>
                    <a:ext uri="{9D8B030D-6E8A-4147-A177-3AD203B41FA5}">
                      <a16:colId xmlns:a16="http://schemas.microsoft.com/office/drawing/2014/main" val="3039320201"/>
                    </a:ext>
                  </a:extLst>
                </a:gridCol>
                <a:gridCol w="260895">
                  <a:extLst>
                    <a:ext uri="{9D8B030D-6E8A-4147-A177-3AD203B41FA5}">
                      <a16:colId xmlns:a16="http://schemas.microsoft.com/office/drawing/2014/main" val="342235769"/>
                    </a:ext>
                  </a:extLst>
                </a:gridCol>
                <a:gridCol w="260895">
                  <a:extLst>
                    <a:ext uri="{9D8B030D-6E8A-4147-A177-3AD203B41FA5}">
                      <a16:colId xmlns:a16="http://schemas.microsoft.com/office/drawing/2014/main" val="296836548"/>
                    </a:ext>
                  </a:extLst>
                </a:gridCol>
                <a:gridCol w="260895">
                  <a:extLst>
                    <a:ext uri="{9D8B030D-6E8A-4147-A177-3AD203B41FA5}">
                      <a16:colId xmlns:a16="http://schemas.microsoft.com/office/drawing/2014/main" val="1250669954"/>
                    </a:ext>
                  </a:extLst>
                </a:gridCol>
                <a:gridCol w="260895">
                  <a:extLst>
                    <a:ext uri="{9D8B030D-6E8A-4147-A177-3AD203B41FA5}">
                      <a16:colId xmlns:a16="http://schemas.microsoft.com/office/drawing/2014/main" val="3945895370"/>
                    </a:ext>
                  </a:extLst>
                </a:gridCol>
                <a:gridCol w="260895">
                  <a:extLst>
                    <a:ext uri="{9D8B030D-6E8A-4147-A177-3AD203B41FA5}">
                      <a16:colId xmlns:a16="http://schemas.microsoft.com/office/drawing/2014/main" val="2953099013"/>
                    </a:ext>
                  </a:extLst>
                </a:gridCol>
                <a:gridCol w="260895">
                  <a:extLst>
                    <a:ext uri="{9D8B030D-6E8A-4147-A177-3AD203B41FA5}">
                      <a16:colId xmlns:a16="http://schemas.microsoft.com/office/drawing/2014/main" val="2684636615"/>
                    </a:ext>
                  </a:extLst>
                </a:gridCol>
                <a:gridCol w="260895">
                  <a:extLst>
                    <a:ext uri="{9D8B030D-6E8A-4147-A177-3AD203B41FA5}">
                      <a16:colId xmlns:a16="http://schemas.microsoft.com/office/drawing/2014/main" val="1259558545"/>
                    </a:ext>
                  </a:extLst>
                </a:gridCol>
                <a:gridCol w="260895">
                  <a:extLst>
                    <a:ext uri="{9D8B030D-6E8A-4147-A177-3AD203B41FA5}">
                      <a16:colId xmlns:a16="http://schemas.microsoft.com/office/drawing/2014/main" val="1743351186"/>
                    </a:ext>
                  </a:extLst>
                </a:gridCol>
                <a:gridCol w="260895">
                  <a:extLst>
                    <a:ext uri="{9D8B030D-6E8A-4147-A177-3AD203B41FA5}">
                      <a16:colId xmlns:a16="http://schemas.microsoft.com/office/drawing/2014/main" val="87762639"/>
                    </a:ext>
                  </a:extLst>
                </a:gridCol>
                <a:gridCol w="260895">
                  <a:extLst>
                    <a:ext uri="{9D8B030D-6E8A-4147-A177-3AD203B41FA5}">
                      <a16:colId xmlns:a16="http://schemas.microsoft.com/office/drawing/2014/main" val="1986179927"/>
                    </a:ext>
                  </a:extLst>
                </a:gridCol>
                <a:gridCol w="260895">
                  <a:extLst>
                    <a:ext uri="{9D8B030D-6E8A-4147-A177-3AD203B41FA5}">
                      <a16:colId xmlns:a16="http://schemas.microsoft.com/office/drawing/2014/main" val="2020316496"/>
                    </a:ext>
                  </a:extLst>
                </a:gridCol>
              </a:tblGrid>
              <a:tr h="162778">
                <a:tc gridSpan="7">
                  <a:txBody>
                    <a:bodyPr/>
                    <a:lstStyle/>
                    <a:p>
                      <a:pPr algn="ctr" fontAlgn="b"/>
                      <a:r>
                        <a:rPr lang="es-CO" sz="1000" b="1" i="0" u="none" strike="noStrike">
                          <a:solidFill>
                            <a:srgbClr val="000000"/>
                          </a:solidFill>
                          <a:effectLst/>
                          <a:latin typeface="Calibri" panose="020F0502020204030204" pitchFamily="34" charset="0"/>
                        </a:rPr>
                        <a:t>SEPTIEMBRE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gridSpan="7">
                  <a:txBody>
                    <a:bodyPr/>
                    <a:lstStyle/>
                    <a:p>
                      <a:pPr algn="ctr" fontAlgn="b"/>
                      <a:r>
                        <a:rPr lang="es-CO" sz="1000" b="1" i="0" u="none" strike="noStrike">
                          <a:solidFill>
                            <a:srgbClr val="000000"/>
                          </a:solidFill>
                          <a:effectLst/>
                          <a:latin typeface="Calibri" panose="020F0502020204030204" pitchFamily="34" charset="0"/>
                        </a:rPr>
                        <a:t>OCTUBRE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288980166"/>
                  </a:ext>
                </a:extLst>
              </a:tr>
              <a:tr h="159763">
                <a:tc>
                  <a:txBody>
                    <a:bodyPr/>
                    <a:lstStyle/>
                    <a:p>
                      <a:pPr algn="ctr" fontAlgn="b"/>
                      <a:r>
                        <a:rPr lang="es-CO" sz="1000" b="1" i="0" u="none" strike="noStrike">
                          <a:solidFill>
                            <a:srgbClr val="000000"/>
                          </a:solidFill>
                          <a:effectLst/>
                          <a:latin typeface="Calibri" panose="020F0502020204030204" pitchFamily="34" charset="0"/>
                        </a:rPr>
                        <a:t>L</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1" i="0" u="none" strike="noStrike">
                          <a:solidFill>
                            <a:srgbClr val="000000"/>
                          </a:solidFill>
                          <a:effectLst/>
                          <a:latin typeface="Calibri" panose="020F0502020204030204" pitchFamily="34" charset="0"/>
                        </a:rPr>
                        <a:t>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1" i="0" u="none" strike="noStrike">
                          <a:solidFill>
                            <a:srgbClr val="000000"/>
                          </a:solidFill>
                          <a:effectLst/>
                          <a:latin typeface="Calibri" panose="020F0502020204030204" pitchFamily="34" charset="0"/>
                        </a:rPr>
                        <a:t>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1" i="0" u="none" strike="noStrike">
                          <a:solidFill>
                            <a:srgbClr val="000000"/>
                          </a:solidFill>
                          <a:effectLst/>
                          <a:latin typeface="Calibri" panose="020F0502020204030204" pitchFamily="34" charset="0"/>
                        </a:rPr>
                        <a:t>J</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1" i="0" u="none" strike="noStrike">
                          <a:solidFill>
                            <a:srgbClr val="000000"/>
                          </a:solidFill>
                          <a:effectLst/>
                          <a:latin typeface="Calibri" panose="020F0502020204030204" pitchFamily="34" charset="0"/>
                        </a:rPr>
                        <a:t>V</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1" i="0" u="none" strike="noStrike">
                          <a:solidFill>
                            <a:srgbClr val="000000"/>
                          </a:solidFill>
                          <a:effectLst/>
                          <a:latin typeface="Calibri" panose="020F0502020204030204" pitchFamily="34" charset="0"/>
                        </a:rPr>
                        <a:t>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1" i="0" u="none" strike="noStrike">
                          <a:solidFill>
                            <a:srgbClr val="000000"/>
                          </a:solidFill>
                          <a:effectLst/>
                          <a:latin typeface="Calibri" panose="020F0502020204030204" pitchFamily="34" charset="0"/>
                        </a:rPr>
                        <a:t>D</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1" i="0" u="none" strike="noStrike">
                          <a:solidFill>
                            <a:srgbClr val="000000"/>
                          </a:solidFill>
                          <a:effectLst/>
                          <a:latin typeface="Calibri" panose="020F0502020204030204" pitchFamily="34" charset="0"/>
                        </a:rPr>
                        <a:t>L</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1" i="0" u="none" strike="noStrike">
                          <a:solidFill>
                            <a:srgbClr val="000000"/>
                          </a:solidFill>
                          <a:effectLst/>
                          <a:latin typeface="Calibri" panose="020F0502020204030204" pitchFamily="34" charset="0"/>
                        </a:rPr>
                        <a:t>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1" i="0" u="none" strike="noStrike">
                          <a:solidFill>
                            <a:srgbClr val="000000"/>
                          </a:solidFill>
                          <a:effectLst/>
                          <a:latin typeface="Calibri" panose="020F0502020204030204" pitchFamily="34" charset="0"/>
                        </a:rPr>
                        <a:t>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1" i="0" u="none" strike="noStrike">
                          <a:solidFill>
                            <a:srgbClr val="000000"/>
                          </a:solidFill>
                          <a:effectLst/>
                          <a:latin typeface="Calibri" panose="020F0502020204030204" pitchFamily="34" charset="0"/>
                        </a:rPr>
                        <a:t>J</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1" i="0" u="none" strike="noStrike">
                          <a:solidFill>
                            <a:srgbClr val="000000"/>
                          </a:solidFill>
                          <a:effectLst/>
                          <a:latin typeface="Calibri" panose="020F0502020204030204" pitchFamily="34" charset="0"/>
                        </a:rPr>
                        <a:t>V</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1" i="0" u="none" strike="noStrike">
                          <a:solidFill>
                            <a:srgbClr val="000000"/>
                          </a:solidFill>
                          <a:effectLst/>
                          <a:latin typeface="Calibri" panose="020F0502020204030204" pitchFamily="34" charset="0"/>
                        </a:rPr>
                        <a:t>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1" i="0" u="none" strike="noStrike">
                          <a:solidFill>
                            <a:srgbClr val="000000"/>
                          </a:solidFill>
                          <a:effectLst/>
                          <a:latin typeface="Calibri" panose="020F0502020204030204" pitchFamily="34" charset="0"/>
                        </a:rPr>
                        <a:t>D</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8406749"/>
                  </a:ext>
                </a:extLst>
              </a:tr>
              <a:tr h="159763">
                <a:tc gridSpan="7">
                  <a:txBody>
                    <a:bodyPr/>
                    <a:lstStyle/>
                    <a:p>
                      <a:pPr algn="ctr" fontAlgn="b"/>
                      <a:r>
                        <a:rPr lang="es-CO" sz="1000" b="0" i="0" u="none" strike="noStrike">
                          <a:solidFill>
                            <a:srgbClr val="000000"/>
                          </a:solidFill>
                          <a:effectLst/>
                          <a:latin typeface="Calibri" panose="020F0502020204030204" pitchFamily="34" charset="0"/>
                        </a:rPr>
                        <a:t>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gn="ctr" fontAlgn="b"/>
                      <a:r>
                        <a:rPr lang="es-CO" sz="1000" b="0" i="0" u="none" strike="noStrike">
                          <a:solidFill>
                            <a:srgbClr val="000000"/>
                          </a:solidFill>
                          <a:effectLst/>
                          <a:latin typeface="Calibri" panose="020F0502020204030204" pitchFamily="34" charset="0"/>
                        </a:rPr>
                        <a:t> </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s-CO" sz="10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s-CO" sz="10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s-CO" sz="10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s-CO" sz="10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s-CO" sz="10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s-CO" sz="1000" b="0" i="0" u="none" strike="noStrike">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2492561"/>
                  </a:ext>
                </a:extLst>
              </a:tr>
              <a:tr h="159763">
                <a:tc gridSpan="7">
                  <a:txBody>
                    <a:bodyPr/>
                    <a:lstStyle/>
                    <a:p>
                      <a:pPr algn="ctr" fontAlgn="b"/>
                      <a:r>
                        <a:rPr lang="es-CO" sz="1000" b="0" i="0" u="none" strike="noStrike">
                          <a:solidFill>
                            <a:srgbClr val="000000"/>
                          </a:solidFill>
                          <a:effectLst/>
                          <a:latin typeface="Calibri" panose="020F0502020204030204" pitchFamily="34" charset="0"/>
                        </a:rPr>
                        <a:t>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gn="ctr" fontAlgn="b"/>
                      <a:r>
                        <a:rPr lang="es-CO" sz="1000" b="0" i="0" u="none" strike="noStrike">
                          <a:solidFill>
                            <a:srgbClr val="000000"/>
                          </a:solidFill>
                          <a:effectLst/>
                          <a:latin typeface="Calibri" panose="020F0502020204030204" pitchFamily="34" charset="0"/>
                        </a:rPr>
                        <a:t>7</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s-CO" sz="1000" b="0" i="0" u="none" strike="noStrike">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s-CO" sz="1000" b="0" i="0" u="none" strike="noStrike">
                          <a:solidFill>
                            <a:srgbClr val="000000"/>
                          </a:solidFill>
                          <a:effectLst/>
                          <a:latin typeface="Calibri" panose="020F0502020204030204" pitchFamily="34" charset="0"/>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s-CO" sz="1000" b="0" i="0" u="none" strike="noStrike">
                          <a:solidFill>
                            <a:srgbClr val="000000"/>
                          </a:solidFill>
                          <a:effectLst/>
                          <a:latin typeface="Calibri" panose="020F0502020204030204" pitchFamily="34" charset="0"/>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s-CO" sz="10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s-CO" sz="1000" b="0" i="0" u="none" strike="noStrike">
                          <a:solidFill>
                            <a:srgbClr val="000000"/>
                          </a:solidFill>
                          <a:effectLst/>
                          <a:latin typeface="Calibri" panose="020F0502020204030204" pitchFamily="34" charset="0"/>
                        </a:rPr>
                        <a:t>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s-CO" sz="1000" b="0" i="0" u="none" strike="noStrike">
                          <a:solidFill>
                            <a:srgbClr val="000000"/>
                          </a:solidFill>
                          <a:effectLst/>
                          <a:latin typeface="Calibri" panose="020F0502020204030204" pitchFamily="34" charset="0"/>
                        </a:rPr>
                        <a:t>13</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43604"/>
                  </a:ext>
                </a:extLst>
              </a:tr>
              <a:tr h="159763">
                <a:tc gridSpan="7">
                  <a:txBody>
                    <a:bodyPr/>
                    <a:lstStyle/>
                    <a:p>
                      <a:pPr algn="ctr" fontAlgn="b"/>
                      <a:r>
                        <a:rPr lang="es-CO" sz="1000" b="0" i="0" u="none" strike="noStrike">
                          <a:solidFill>
                            <a:srgbClr val="000000"/>
                          </a:solidFill>
                          <a:effectLst/>
                          <a:latin typeface="Calibri" panose="020F0502020204030204" pitchFamily="34" charset="0"/>
                        </a:rPr>
                        <a:t>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gn="ctr" fontAlgn="b"/>
                      <a:r>
                        <a:rPr lang="es-CO" sz="1000" b="0" i="0" u="none" strike="noStrike">
                          <a:solidFill>
                            <a:srgbClr val="000000"/>
                          </a:solidFill>
                          <a:effectLst/>
                          <a:latin typeface="Calibri" panose="020F0502020204030204" pitchFamily="34" charset="0"/>
                        </a:rPr>
                        <a:t>14</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20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6609357"/>
                  </a:ext>
                </a:extLst>
              </a:tr>
              <a:tr h="159763">
                <a:tc gridSpan="2">
                  <a:txBody>
                    <a:bodyPr/>
                    <a:lstStyle/>
                    <a:p>
                      <a:pPr algn="ctr" fontAlgn="b"/>
                      <a:r>
                        <a:rPr lang="es-CO" sz="1000" b="0" i="0" u="none" strike="noStrike">
                          <a:solidFill>
                            <a:srgbClr val="000000"/>
                          </a:solidFill>
                          <a:effectLst/>
                          <a:latin typeface="Calibri" panose="020F0502020204030204" pitchFamily="34" charset="0"/>
                        </a:rPr>
                        <a:t> </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gn="ctr" fontAlgn="b"/>
                      <a:r>
                        <a:rPr lang="es-CO" sz="1000" b="0" i="0" u="none" strike="noStrike">
                          <a:solidFill>
                            <a:srgbClr val="000000"/>
                          </a:solidFill>
                          <a:effectLst/>
                          <a:latin typeface="Calibri" panose="020F0502020204030204" pitchFamily="34" charset="0"/>
                        </a:rPr>
                        <a:t>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s-CO" sz="1000" b="0" i="0" u="none" strike="noStrike">
                          <a:solidFill>
                            <a:srgbClr val="000000"/>
                          </a:solidFill>
                          <a:effectLst/>
                          <a:latin typeface="Calibri" panose="020F0502020204030204" pitchFamily="34" charset="0"/>
                        </a:rPr>
                        <a:t>26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s-CO" sz="1000" b="0" i="0" u="none" strike="noStrike">
                          <a:solidFill>
                            <a:srgbClr val="000000"/>
                          </a:solidFill>
                          <a:effectLst/>
                          <a:latin typeface="Calibri" panose="020F0502020204030204" pitchFamily="34" charset="0"/>
                        </a:rPr>
                        <a:t>27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s-CO" sz="1000" b="0" i="0" u="none" strike="noStrike">
                          <a:solidFill>
                            <a:srgbClr val="000000"/>
                          </a:solidFill>
                          <a:effectLst/>
                          <a:latin typeface="Calibri" panose="020F0502020204030204" pitchFamily="34" charset="0"/>
                        </a:rPr>
                        <a:t>28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s-CO" sz="1000" b="0" i="0" u="none" strike="noStrike">
                          <a:solidFill>
                            <a:srgbClr val="000000"/>
                          </a:solidFill>
                          <a:effectLst/>
                          <a:latin typeface="Calibri" panose="020F0502020204030204" pitchFamily="34" charset="0"/>
                        </a:rPr>
                        <a:t>29</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s-CO" sz="1000" b="0" i="0" u="none" strike="noStrike">
                          <a:solidFill>
                            <a:srgbClr val="000000"/>
                          </a:solidFill>
                          <a:effectLst/>
                          <a:latin typeface="Calibri" panose="020F0502020204030204" pitchFamily="34" charset="0"/>
                        </a:rPr>
                        <a:t>21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24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26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27</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1673959"/>
                  </a:ext>
                </a:extLst>
              </a:tr>
              <a:tr h="162778">
                <a:tc>
                  <a:txBody>
                    <a:bodyPr/>
                    <a:lstStyle/>
                    <a:p>
                      <a:pPr algn="ctr" fontAlgn="b"/>
                      <a:r>
                        <a:rPr lang="es-CO" sz="1000" b="0" i="0" u="none" strike="noStrike">
                          <a:solidFill>
                            <a:srgbClr val="000000"/>
                          </a:solidFill>
                          <a:effectLst/>
                          <a:latin typeface="Calibri" panose="020F0502020204030204" pitchFamily="34" charset="0"/>
                        </a:rPr>
                        <a:t>30</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gridSpan="6">
                  <a:txBody>
                    <a:bodyPr/>
                    <a:lstStyle/>
                    <a:p>
                      <a:pPr algn="ctr" fontAlgn="b"/>
                      <a:r>
                        <a:rPr lang="es-CO" sz="10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gn="ctr" fontAlgn="b"/>
                      <a:r>
                        <a:rPr lang="es-CO" sz="1000" b="0" i="0" u="none" strike="noStrike">
                          <a:solidFill>
                            <a:srgbClr val="000000"/>
                          </a:solidFill>
                          <a:effectLst/>
                          <a:latin typeface="Calibri" panose="020F0502020204030204" pitchFamily="34" charset="0"/>
                        </a:rPr>
                        <a:t>28</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29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31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b"/>
                      <a:r>
                        <a:rPr lang="es-CO" sz="10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343653641"/>
                  </a:ext>
                </a:extLst>
              </a:tr>
            </a:tbl>
          </a:graphicData>
        </a:graphic>
      </p:graphicFrame>
      <p:cxnSp>
        <p:nvCxnSpPr>
          <p:cNvPr id="13" name="Conector recto 12">
            <a:extLst>
              <a:ext uri="{FF2B5EF4-FFF2-40B4-BE49-F238E27FC236}">
                <a16:creationId xmlns:a16="http://schemas.microsoft.com/office/drawing/2014/main" id="{3F5E7B79-E3C2-4B1C-ADC7-410A6488E41C}"/>
              </a:ext>
            </a:extLst>
          </p:cNvPr>
          <p:cNvCxnSpPr>
            <a:cxnSpLocks/>
          </p:cNvCxnSpPr>
          <p:nvPr/>
        </p:nvCxnSpPr>
        <p:spPr>
          <a:xfrm flipH="1">
            <a:off x="1118484" y="1978794"/>
            <a:ext cx="1124384" cy="0"/>
          </a:xfrm>
          <a:prstGeom prst="line">
            <a:avLst/>
          </a:prstGeom>
          <a:ln w="34925" cap="sq">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CuadroTexto 9">
            <a:extLst>
              <a:ext uri="{FF2B5EF4-FFF2-40B4-BE49-F238E27FC236}">
                <a16:creationId xmlns:a16="http://schemas.microsoft.com/office/drawing/2014/main" id="{FAC677BE-71F7-4CE8-8B61-31A2F67FC9A4}"/>
              </a:ext>
            </a:extLst>
          </p:cNvPr>
          <p:cNvSpPr txBox="1"/>
          <p:nvPr/>
        </p:nvSpPr>
        <p:spPr>
          <a:xfrm>
            <a:off x="994483" y="2381649"/>
            <a:ext cx="10090460" cy="594350"/>
          </a:xfrm>
          <a:prstGeom prst="rect">
            <a:avLst/>
          </a:prstGeom>
          <a:noFill/>
        </p:spPr>
        <p:txBody>
          <a:bodyPr wrap="square" rtlCol="0">
            <a:spAutoFit/>
          </a:bodyPr>
          <a:lstStyle/>
          <a:p>
            <a:pPr algn="just"/>
            <a:r>
              <a:rPr lang="es-CO" sz="1600" dirty="0">
                <a:latin typeface="Montserrat Medium" panose="00000600000000000000" pitchFamily="50" charset="0"/>
              </a:rPr>
              <a:t>Desarrollo de conferencias y material para  informar a los participantes del proyecto por parte del CSJ , concretar  cambio y lograr su compromiso para gestionar las acciones requeridas para implementar el MODELO.</a:t>
            </a:r>
          </a:p>
        </p:txBody>
      </p:sp>
      <p:pic>
        <p:nvPicPr>
          <p:cNvPr id="12" name="Imagen 11">
            <a:extLst>
              <a:ext uri="{FF2B5EF4-FFF2-40B4-BE49-F238E27FC236}">
                <a16:creationId xmlns:a16="http://schemas.microsoft.com/office/drawing/2014/main" id="{AF65903F-3A8F-4C5A-91CE-879A15115E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2362" y="5844166"/>
            <a:ext cx="1463573" cy="420941"/>
          </a:xfrm>
          <a:prstGeom prst="rect">
            <a:avLst/>
          </a:prstGeom>
        </p:spPr>
      </p:pic>
    </p:spTree>
    <p:extLst>
      <p:ext uri="{BB962C8B-B14F-4D97-AF65-F5344CB8AC3E}">
        <p14:creationId xmlns:p14="http://schemas.microsoft.com/office/powerpoint/2010/main" val="25782398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a:extLst>
              <a:ext uri="{FF2B5EF4-FFF2-40B4-BE49-F238E27FC236}">
                <a16:creationId xmlns:a16="http://schemas.microsoft.com/office/drawing/2014/main" id="{C29B417E-D802-4795-BD19-BBD96DF3EA02}"/>
              </a:ext>
            </a:extLst>
          </p:cNvPr>
          <p:cNvSpPr>
            <a:spLocks noGrp="1"/>
          </p:cNvSpPr>
          <p:nvPr>
            <p:ph type="title"/>
          </p:nvPr>
        </p:nvSpPr>
        <p:spPr>
          <a:xfrm>
            <a:off x="838200" y="1121434"/>
            <a:ext cx="10514162" cy="236685"/>
          </a:xfrm>
        </p:spPr>
        <p:txBody>
          <a:bodyPr>
            <a:normAutofit fontScale="90000"/>
          </a:bodyPr>
          <a:lstStyle/>
          <a:p>
            <a:pPr algn="ctr"/>
            <a:r>
              <a:rPr lang="es-CO" sz="3200" b="1" dirty="0">
                <a:solidFill>
                  <a:schemeClr val="accent1">
                    <a:lumMod val="75000"/>
                  </a:schemeClr>
                </a:solidFill>
                <a:latin typeface="Montserrat ExtraBold" panose="00000900000000000000" pitchFamily="50" charset="0"/>
              </a:rPr>
              <a:t>3- INTERVENCIÓN- DIAGNÓSTICO </a:t>
            </a:r>
            <a:r>
              <a:rPr lang="es-CO" sz="3200" b="1" dirty="0">
                <a:solidFill>
                  <a:schemeClr val="tx1"/>
                </a:solidFill>
                <a:latin typeface="Montserrat ExtraBold" panose="00000900000000000000" pitchFamily="50" charset="0"/>
              </a:rPr>
              <a:t>DEL ESTADO DEL SISTEMA</a:t>
            </a:r>
            <a:br>
              <a:rPr lang="es-CO" sz="3200" b="1" dirty="0">
                <a:solidFill>
                  <a:schemeClr val="accent1">
                    <a:lumMod val="75000"/>
                  </a:schemeClr>
                </a:solidFill>
                <a:latin typeface="Montserrat ExtraBold" panose="00000900000000000000" pitchFamily="50" charset="0"/>
              </a:rPr>
            </a:br>
            <a:br>
              <a:rPr lang="es-CO" sz="3200" b="1" dirty="0">
                <a:solidFill>
                  <a:schemeClr val="accent1">
                    <a:lumMod val="75000"/>
                  </a:schemeClr>
                </a:solidFill>
                <a:latin typeface="Montserrat ExtraBold" panose="00000900000000000000" pitchFamily="50" charset="0"/>
              </a:rPr>
            </a:br>
            <a:endParaRPr lang="es-CO" dirty="0"/>
          </a:p>
        </p:txBody>
      </p:sp>
      <p:sp>
        <p:nvSpPr>
          <p:cNvPr id="35" name="CuadroTexto 34">
            <a:extLst>
              <a:ext uri="{FF2B5EF4-FFF2-40B4-BE49-F238E27FC236}">
                <a16:creationId xmlns:a16="http://schemas.microsoft.com/office/drawing/2014/main" id="{5AFB27B2-91B4-49D2-B559-2B2F2B2F00D1}"/>
              </a:ext>
            </a:extLst>
          </p:cNvPr>
          <p:cNvSpPr txBox="1"/>
          <p:nvPr/>
        </p:nvSpPr>
        <p:spPr>
          <a:xfrm>
            <a:off x="994483" y="1600169"/>
            <a:ext cx="1377300" cy="369332"/>
          </a:xfrm>
          <a:prstGeom prst="rect">
            <a:avLst/>
          </a:prstGeom>
          <a:noFill/>
        </p:spPr>
        <p:txBody>
          <a:bodyPr wrap="none" rtlCol="0">
            <a:spAutoFit/>
          </a:bodyPr>
          <a:lstStyle/>
          <a:p>
            <a:r>
              <a:rPr lang="es-CO" dirty="0">
                <a:solidFill>
                  <a:schemeClr val="accent1">
                    <a:lumMod val="75000"/>
                  </a:schemeClr>
                </a:solidFill>
                <a:latin typeface="Montserrat ExtraBold" panose="00000900000000000000" pitchFamily="50" charset="0"/>
              </a:rPr>
              <a:t>Actividades :</a:t>
            </a:r>
          </a:p>
        </p:txBody>
      </p:sp>
      <p:sp>
        <p:nvSpPr>
          <p:cNvPr id="36" name="CuadroTexto 35">
            <a:extLst>
              <a:ext uri="{FF2B5EF4-FFF2-40B4-BE49-F238E27FC236}">
                <a16:creationId xmlns:a16="http://schemas.microsoft.com/office/drawing/2014/main" id="{55264B4F-EE11-4F6B-A428-B2536AFA089F}"/>
              </a:ext>
            </a:extLst>
          </p:cNvPr>
          <p:cNvSpPr txBox="1"/>
          <p:nvPr/>
        </p:nvSpPr>
        <p:spPr>
          <a:xfrm>
            <a:off x="994483" y="3253870"/>
            <a:ext cx="8064896" cy="2800767"/>
          </a:xfrm>
          <a:prstGeom prst="rect">
            <a:avLst/>
          </a:prstGeom>
          <a:noFill/>
        </p:spPr>
        <p:txBody>
          <a:bodyPr wrap="square" rtlCol="0">
            <a:spAutoFit/>
          </a:bodyPr>
          <a:lstStyle/>
          <a:p>
            <a:pPr algn="just"/>
            <a:r>
              <a:rPr lang="es-CO" sz="1600" dirty="0">
                <a:solidFill>
                  <a:schemeClr val="accent1">
                    <a:lumMod val="75000"/>
                  </a:schemeClr>
                </a:solidFill>
                <a:latin typeface="Montserrat Medium" panose="00000600000000000000" pitchFamily="50" charset="0"/>
              </a:rPr>
              <a:t>Salidas:</a:t>
            </a:r>
          </a:p>
          <a:p>
            <a:pPr algn="just"/>
            <a:endParaRPr lang="es-CO" sz="1600" dirty="0">
              <a:solidFill>
                <a:schemeClr val="accent1">
                  <a:lumMod val="75000"/>
                </a:schemeClr>
              </a:solidFill>
              <a:latin typeface="Montserrat Medium" panose="00000600000000000000" pitchFamily="50" charset="0"/>
            </a:endParaRPr>
          </a:p>
          <a:p>
            <a:pPr marL="285750" indent="-285750" algn="just">
              <a:buFont typeface="Wingdings" panose="05000000000000000000" pitchFamily="2" charset="2"/>
              <a:buChar char="ü"/>
            </a:pPr>
            <a:r>
              <a:rPr lang="es-CO" sz="1600" dirty="0">
                <a:solidFill>
                  <a:schemeClr val="accent1">
                    <a:lumMod val="75000"/>
                  </a:schemeClr>
                </a:solidFill>
                <a:latin typeface="Montserrat Medium" panose="00000600000000000000" pitchFamily="50" charset="0"/>
              </a:rPr>
              <a:t> </a:t>
            </a:r>
            <a:r>
              <a:rPr lang="es-CO" sz="1600" dirty="0">
                <a:latin typeface="Montserrat Medium" panose="00000600000000000000" pitchFamily="50" charset="0"/>
              </a:rPr>
              <a:t>Encuestas diagnóstico ISO 9001:2015</a:t>
            </a:r>
          </a:p>
          <a:p>
            <a:pPr marL="285750" indent="-285750" algn="just">
              <a:buFont typeface="Wingdings" panose="05000000000000000000" pitchFamily="2" charset="2"/>
              <a:buChar char="ü"/>
            </a:pPr>
            <a:r>
              <a:rPr lang="es-CO" sz="1600" dirty="0">
                <a:latin typeface="Montserrat Medium" panose="00000600000000000000" pitchFamily="50" charset="0"/>
              </a:rPr>
              <a:t> Informe de diagnóstico madurez SIGCMA</a:t>
            </a:r>
          </a:p>
          <a:p>
            <a:pPr marL="285750" indent="-285750" algn="just">
              <a:buFont typeface="Wingdings" panose="05000000000000000000" pitchFamily="2" charset="2"/>
              <a:buChar char="ü"/>
            </a:pPr>
            <a:r>
              <a:rPr lang="es-CO" sz="1600" dirty="0">
                <a:latin typeface="Montserrat Medium" panose="00000600000000000000" pitchFamily="50" charset="0"/>
              </a:rPr>
              <a:t> Caracterizaciones revisadas / mapa de procesos ajustado si aplica</a:t>
            </a:r>
          </a:p>
          <a:p>
            <a:pPr marL="285750" indent="-285750" algn="just">
              <a:buFont typeface="Wingdings" panose="05000000000000000000" pitchFamily="2" charset="2"/>
              <a:buChar char="ü"/>
            </a:pPr>
            <a:r>
              <a:rPr lang="es-CO" sz="1600" dirty="0">
                <a:latin typeface="Montserrat Medium" panose="00000600000000000000" pitchFamily="50" charset="0"/>
              </a:rPr>
              <a:t>Documento con objetivo y alcance SG actualizado-</a:t>
            </a:r>
          </a:p>
          <a:p>
            <a:pPr marL="285750" indent="-285750" algn="just">
              <a:buFont typeface="Wingdings" panose="05000000000000000000" pitchFamily="2" charset="2"/>
              <a:buChar char="ü"/>
            </a:pPr>
            <a:r>
              <a:rPr lang="es-CO" sz="1600" dirty="0">
                <a:latin typeface="Montserrat Medium" panose="00000600000000000000" pitchFamily="50" charset="0"/>
              </a:rPr>
              <a:t>Declaración de aplicabilidad y exclusiones.</a:t>
            </a:r>
          </a:p>
          <a:p>
            <a:pPr marL="285750" indent="-285750" algn="just">
              <a:buFont typeface="Wingdings" panose="05000000000000000000" pitchFamily="2" charset="2"/>
              <a:buChar char="ü"/>
            </a:pPr>
            <a:r>
              <a:rPr lang="es-CO" sz="1600" dirty="0">
                <a:latin typeface="Montserrat Medium" panose="00000600000000000000" pitchFamily="50" charset="0"/>
              </a:rPr>
              <a:t>Políticas de gestión y medio ambiente revisadas</a:t>
            </a:r>
          </a:p>
          <a:p>
            <a:pPr marL="285750" indent="-285750" algn="just">
              <a:buFont typeface="Wingdings" panose="05000000000000000000" pitchFamily="2" charset="2"/>
              <a:buChar char="ü"/>
            </a:pPr>
            <a:r>
              <a:rPr lang="es-CO" sz="1600" dirty="0">
                <a:latin typeface="Montserrat Medium" panose="00000600000000000000" pitchFamily="50" charset="0"/>
              </a:rPr>
              <a:t>Acta de reunión con aprobación de políticas de gestión y medio ambiente: </a:t>
            </a:r>
          </a:p>
          <a:p>
            <a:pPr marL="285750" indent="-285750" algn="just">
              <a:buFont typeface="Wingdings" panose="05000000000000000000" pitchFamily="2" charset="2"/>
              <a:buChar char="ü"/>
            </a:pPr>
            <a:r>
              <a:rPr lang="es-CO" sz="1600" dirty="0">
                <a:latin typeface="Montserrat Medium" panose="00000600000000000000" pitchFamily="50" charset="0"/>
              </a:rPr>
              <a:t>Procedimiento Control de Documentos, actualizado  si aplica </a:t>
            </a:r>
          </a:p>
          <a:p>
            <a:pPr marL="285750" indent="-285750" algn="just">
              <a:buFont typeface="Wingdings" panose="05000000000000000000" pitchFamily="2" charset="2"/>
              <a:buChar char="ü"/>
            </a:pPr>
            <a:endParaRPr lang="es-CO" sz="1600" dirty="0">
              <a:latin typeface="Montserrat Medium" panose="00000600000000000000" pitchFamily="50" charset="0"/>
            </a:endParaRPr>
          </a:p>
        </p:txBody>
      </p:sp>
      <p:graphicFrame>
        <p:nvGraphicFramePr>
          <p:cNvPr id="5" name="Tabla 4">
            <a:extLst>
              <a:ext uri="{FF2B5EF4-FFF2-40B4-BE49-F238E27FC236}">
                <a16:creationId xmlns:a16="http://schemas.microsoft.com/office/drawing/2014/main" id="{4597243C-89C4-4B94-AB87-A1CAEEB0A41C}"/>
              </a:ext>
            </a:extLst>
          </p:cNvPr>
          <p:cNvGraphicFramePr>
            <a:graphicFrameLocks noGrp="1"/>
          </p:cNvGraphicFramePr>
          <p:nvPr/>
        </p:nvGraphicFramePr>
        <p:xfrm>
          <a:off x="7363405" y="3775430"/>
          <a:ext cx="3652530" cy="1125656"/>
        </p:xfrm>
        <a:graphic>
          <a:graphicData uri="http://schemas.openxmlformats.org/drawingml/2006/table">
            <a:tbl>
              <a:tblPr/>
              <a:tblGrid>
                <a:gridCol w="260895">
                  <a:extLst>
                    <a:ext uri="{9D8B030D-6E8A-4147-A177-3AD203B41FA5}">
                      <a16:colId xmlns:a16="http://schemas.microsoft.com/office/drawing/2014/main" val="3217407810"/>
                    </a:ext>
                  </a:extLst>
                </a:gridCol>
                <a:gridCol w="260895">
                  <a:extLst>
                    <a:ext uri="{9D8B030D-6E8A-4147-A177-3AD203B41FA5}">
                      <a16:colId xmlns:a16="http://schemas.microsoft.com/office/drawing/2014/main" val="311308419"/>
                    </a:ext>
                  </a:extLst>
                </a:gridCol>
                <a:gridCol w="260895">
                  <a:extLst>
                    <a:ext uri="{9D8B030D-6E8A-4147-A177-3AD203B41FA5}">
                      <a16:colId xmlns:a16="http://schemas.microsoft.com/office/drawing/2014/main" val="3039320201"/>
                    </a:ext>
                  </a:extLst>
                </a:gridCol>
                <a:gridCol w="260895">
                  <a:extLst>
                    <a:ext uri="{9D8B030D-6E8A-4147-A177-3AD203B41FA5}">
                      <a16:colId xmlns:a16="http://schemas.microsoft.com/office/drawing/2014/main" val="342235769"/>
                    </a:ext>
                  </a:extLst>
                </a:gridCol>
                <a:gridCol w="260895">
                  <a:extLst>
                    <a:ext uri="{9D8B030D-6E8A-4147-A177-3AD203B41FA5}">
                      <a16:colId xmlns:a16="http://schemas.microsoft.com/office/drawing/2014/main" val="296836548"/>
                    </a:ext>
                  </a:extLst>
                </a:gridCol>
                <a:gridCol w="260895">
                  <a:extLst>
                    <a:ext uri="{9D8B030D-6E8A-4147-A177-3AD203B41FA5}">
                      <a16:colId xmlns:a16="http://schemas.microsoft.com/office/drawing/2014/main" val="1250669954"/>
                    </a:ext>
                  </a:extLst>
                </a:gridCol>
                <a:gridCol w="260895">
                  <a:extLst>
                    <a:ext uri="{9D8B030D-6E8A-4147-A177-3AD203B41FA5}">
                      <a16:colId xmlns:a16="http://schemas.microsoft.com/office/drawing/2014/main" val="3945895370"/>
                    </a:ext>
                  </a:extLst>
                </a:gridCol>
                <a:gridCol w="260895">
                  <a:extLst>
                    <a:ext uri="{9D8B030D-6E8A-4147-A177-3AD203B41FA5}">
                      <a16:colId xmlns:a16="http://schemas.microsoft.com/office/drawing/2014/main" val="2953099013"/>
                    </a:ext>
                  </a:extLst>
                </a:gridCol>
                <a:gridCol w="260895">
                  <a:extLst>
                    <a:ext uri="{9D8B030D-6E8A-4147-A177-3AD203B41FA5}">
                      <a16:colId xmlns:a16="http://schemas.microsoft.com/office/drawing/2014/main" val="2684636615"/>
                    </a:ext>
                  </a:extLst>
                </a:gridCol>
                <a:gridCol w="260895">
                  <a:extLst>
                    <a:ext uri="{9D8B030D-6E8A-4147-A177-3AD203B41FA5}">
                      <a16:colId xmlns:a16="http://schemas.microsoft.com/office/drawing/2014/main" val="1259558545"/>
                    </a:ext>
                  </a:extLst>
                </a:gridCol>
                <a:gridCol w="260895">
                  <a:extLst>
                    <a:ext uri="{9D8B030D-6E8A-4147-A177-3AD203B41FA5}">
                      <a16:colId xmlns:a16="http://schemas.microsoft.com/office/drawing/2014/main" val="1743351186"/>
                    </a:ext>
                  </a:extLst>
                </a:gridCol>
                <a:gridCol w="260895">
                  <a:extLst>
                    <a:ext uri="{9D8B030D-6E8A-4147-A177-3AD203B41FA5}">
                      <a16:colId xmlns:a16="http://schemas.microsoft.com/office/drawing/2014/main" val="87762639"/>
                    </a:ext>
                  </a:extLst>
                </a:gridCol>
                <a:gridCol w="260895">
                  <a:extLst>
                    <a:ext uri="{9D8B030D-6E8A-4147-A177-3AD203B41FA5}">
                      <a16:colId xmlns:a16="http://schemas.microsoft.com/office/drawing/2014/main" val="1986179927"/>
                    </a:ext>
                  </a:extLst>
                </a:gridCol>
                <a:gridCol w="260895">
                  <a:extLst>
                    <a:ext uri="{9D8B030D-6E8A-4147-A177-3AD203B41FA5}">
                      <a16:colId xmlns:a16="http://schemas.microsoft.com/office/drawing/2014/main" val="2020316496"/>
                    </a:ext>
                  </a:extLst>
                </a:gridCol>
              </a:tblGrid>
              <a:tr h="162778">
                <a:tc gridSpan="7">
                  <a:txBody>
                    <a:bodyPr/>
                    <a:lstStyle/>
                    <a:p>
                      <a:pPr algn="ctr" fontAlgn="b"/>
                      <a:r>
                        <a:rPr lang="es-CO" sz="1000" b="1" i="0" u="none" strike="noStrike">
                          <a:solidFill>
                            <a:srgbClr val="000000"/>
                          </a:solidFill>
                          <a:effectLst/>
                          <a:latin typeface="Calibri" panose="020F0502020204030204" pitchFamily="34" charset="0"/>
                        </a:rPr>
                        <a:t>SEPTIEMBRE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gridSpan="7">
                  <a:txBody>
                    <a:bodyPr/>
                    <a:lstStyle/>
                    <a:p>
                      <a:pPr algn="ctr" fontAlgn="b"/>
                      <a:r>
                        <a:rPr lang="es-CO" sz="1000" b="1" i="0" u="none" strike="noStrike">
                          <a:solidFill>
                            <a:srgbClr val="000000"/>
                          </a:solidFill>
                          <a:effectLst/>
                          <a:latin typeface="Calibri" panose="020F0502020204030204" pitchFamily="34" charset="0"/>
                        </a:rPr>
                        <a:t>OCTUBRE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288980166"/>
                  </a:ext>
                </a:extLst>
              </a:tr>
              <a:tr h="159763">
                <a:tc>
                  <a:txBody>
                    <a:bodyPr/>
                    <a:lstStyle/>
                    <a:p>
                      <a:pPr algn="ctr" fontAlgn="b"/>
                      <a:r>
                        <a:rPr lang="es-CO" sz="1000" b="1" i="0" u="none" strike="noStrike">
                          <a:solidFill>
                            <a:srgbClr val="000000"/>
                          </a:solidFill>
                          <a:effectLst/>
                          <a:latin typeface="Calibri" panose="020F0502020204030204" pitchFamily="34" charset="0"/>
                        </a:rPr>
                        <a:t>L</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1" i="0" u="none" strike="noStrike">
                          <a:solidFill>
                            <a:srgbClr val="000000"/>
                          </a:solidFill>
                          <a:effectLst/>
                          <a:latin typeface="Calibri" panose="020F0502020204030204" pitchFamily="34" charset="0"/>
                        </a:rPr>
                        <a:t>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1" i="0" u="none" strike="noStrike">
                          <a:solidFill>
                            <a:srgbClr val="000000"/>
                          </a:solidFill>
                          <a:effectLst/>
                          <a:latin typeface="Calibri" panose="020F0502020204030204" pitchFamily="34" charset="0"/>
                        </a:rPr>
                        <a:t>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1" i="0" u="none" strike="noStrike">
                          <a:solidFill>
                            <a:srgbClr val="000000"/>
                          </a:solidFill>
                          <a:effectLst/>
                          <a:latin typeface="Calibri" panose="020F0502020204030204" pitchFamily="34" charset="0"/>
                        </a:rPr>
                        <a:t>J</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1" i="0" u="none" strike="noStrike">
                          <a:solidFill>
                            <a:srgbClr val="000000"/>
                          </a:solidFill>
                          <a:effectLst/>
                          <a:latin typeface="Calibri" panose="020F0502020204030204" pitchFamily="34" charset="0"/>
                        </a:rPr>
                        <a:t>V</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1" i="0" u="none" strike="noStrike">
                          <a:solidFill>
                            <a:srgbClr val="000000"/>
                          </a:solidFill>
                          <a:effectLst/>
                          <a:latin typeface="Calibri" panose="020F0502020204030204" pitchFamily="34" charset="0"/>
                        </a:rPr>
                        <a:t>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1" i="0" u="none" strike="noStrike">
                          <a:solidFill>
                            <a:srgbClr val="000000"/>
                          </a:solidFill>
                          <a:effectLst/>
                          <a:latin typeface="Calibri" panose="020F0502020204030204" pitchFamily="34" charset="0"/>
                        </a:rPr>
                        <a:t>D</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1" i="0" u="none" strike="noStrike">
                          <a:solidFill>
                            <a:srgbClr val="000000"/>
                          </a:solidFill>
                          <a:effectLst/>
                          <a:latin typeface="Calibri" panose="020F0502020204030204" pitchFamily="34" charset="0"/>
                        </a:rPr>
                        <a:t>L</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1" i="0" u="none" strike="noStrike">
                          <a:solidFill>
                            <a:srgbClr val="000000"/>
                          </a:solidFill>
                          <a:effectLst/>
                          <a:latin typeface="Calibri" panose="020F0502020204030204" pitchFamily="34" charset="0"/>
                        </a:rPr>
                        <a:t>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1" i="0" u="none" strike="noStrike">
                          <a:solidFill>
                            <a:srgbClr val="000000"/>
                          </a:solidFill>
                          <a:effectLst/>
                          <a:latin typeface="Calibri" panose="020F0502020204030204" pitchFamily="34" charset="0"/>
                        </a:rPr>
                        <a:t>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1" i="0" u="none" strike="noStrike">
                          <a:solidFill>
                            <a:srgbClr val="000000"/>
                          </a:solidFill>
                          <a:effectLst/>
                          <a:latin typeface="Calibri" panose="020F0502020204030204" pitchFamily="34" charset="0"/>
                        </a:rPr>
                        <a:t>J</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1" i="0" u="none" strike="noStrike">
                          <a:solidFill>
                            <a:srgbClr val="000000"/>
                          </a:solidFill>
                          <a:effectLst/>
                          <a:latin typeface="Calibri" panose="020F0502020204030204" pitchFamily="34" charset="0"/>
                        </a:rPr>
                        <a:t>V</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1" i="0" u="none" strike="noStrike">
                          <a:solidFill>
                            <a:srgbClr val="000000"/>
                          </a:solidFill>
                          <a:effectLst/>
                          <a:latin typeface="Calibri" panose="020F0502020204030204" pitchFamily="34" charset="0"/>
                        </a:rPr>
                        <a:t>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1" i="0" u="none" strike="noStrike">
                          <a:solidFill>
                            <a:srgbClr val="000000"/>
                          </a:solidFill>
                          <a:effectLst/>
                          <a:latin typeface="Calibri" panose="020F0502020204030204" pitchFamily="34" charset="0"/>
                        </a:rPr>
                        <a:t>D</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8406749"/>
                  </a:ext>
                </a:extLst>
              </a:tr>
              <a:tr h="159763">
                <a:tc gridSpan="7">
                  <a:txBody>
                    <a:bodyPr/>
                    <a:lstStyle/>
                    <a:p>
                      <a:pPr algn="ctr" fontAlgn="b"/>
                      <a:r>
                        <a:rPr lang="es-CO" sz="1000" b="0" i="0" u="none" strike="noStrike">
                          <a:solidFill>
                            <a:srgbClr val="000000"/>
                          </a:solidFill>
                          <a:effectLst/>
                          <a:latin typeface="Calibri" panose="020F0502020204030204" pitchFamily="34" charset="0"/>
                        </a:rPr>
                        <a:t>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gn="ctr" fontAlgn="b"/>
                      <a:r>
                        <a:rPr lang="es-CO" sz="1000" b="0" i="0" u="none" strike="noStrike">
                          <a:solidFill>
                            <a:srgbClr val="000000"/>
                          </a:solidFill>
                          <a:effectLst/>
                          <a:latin typeface="Calibri" panose="020F0502020204030204" pitchFamily="34" charset="0"/>
                        </a:rPr>
                        <a:t> </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s-CO" sz="10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s-CO" sz="10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s-CO" sz="10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s-CO" sz="10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s-CO" sz="10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s-CO" sz="1000" b="0" i="0" u="none" strike="noStrike">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2492561"/>
                  </a:ext>
                </a:extLst>
              </a:tr>
              <a:tr h="159763">
                <a:tc gridSpan="7">
                  <a:txBody>
                    <a:bodyPr/>
                    <a:lstStyle/>
                    <a:p>
                      <a:pPr algn="ctr" fontAlgn="b"/>
                      <a:r>
                        <a:rPr lang="es-CO" sz="1000" b="0" i="0" u="none" strike="noStrike">
                          <a:solidFill>
                            <a:srgbClr val="000000"/>
                          </a:solidFill>
                          <a:effectLst/>
                          <a:latin typeface="Calibri" panose="020F0502020204030204" pitchFamily="34" charset="0"/>
                        </a:rPr>
                        <a:t>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gn="ctr" fontAlgn="b"/>
                      <a:r>
                        <a:rPr lang="es-CO" sz="1000" b="0" i="0" u="none" strike="noStrike">
                          <a:solidFill>
                            <a:srgbClr val="000000"/>
                          </a:solidFill>
                          <a:effectLst/>
                          <a:latin typeface="Calibri" panose="020F0502020204030204" pitchFamily="34" charset="0"/>
                        </a:rPr>
                        <a:t>7</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s-CO" sz="1000" b="0" i="0" u="none" strike="noStrike">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s-CO" sz="1000" b="0" i="0" u="none" strike="noStrike">
                          <a:solidFill>
                            <a:srgbClr val="000000"/>
                          </a:solidFill>
                          <a:effectLst/>
                          <a:latin typeface="Calibri" panose="020F0502020204030204" pitchFamily="34" charset="0"/>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s-CO" sz="1000" b="0" i="0" u="none" strike="noStrike">
                          <a:solidFill>
                            <a:srgbClr val="000000"/>
                          </a:solidFill>
                          <a:effectLst/>
                          <a:latin typeface="Calibri" panose="020F0502020204030204" pitchFamily="34" charset="0"/>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s-CO" sz="10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s-CO" sz="1000" b="0" i="0" u="none" strike="noStrike">
                          <a:solidFill>
                            <a:srgbClr val="000000"/>
                          </a:solidFill>
                          <a:effectLst/>
                          <a:latin typeface="Calibri" panose="020F0502020204030204" pitchFamily="34" charset="0"/>
                        </a:rPr>
                        <a:t>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s-CO" sz="1000" b="0" i="0" u="none" strike="noStrike">
                          <a:solidFill>
                            <a:srgbClr val="000000"/>
                          </a:solidFill>
                          <a:effectLst/>
                          <a:latin typeface="Calibri" panose="020F0502020204030204" pitchFamily="34" charset="0"/>
                        </a:rPr>
                        <a:t>13</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43604"/>
                  </a:ext>
                </a:extLst>
              </a:tr>
              <a:tr h="159763">
                <a:tc gridSpan="7">
                  <a:txBody>
                    <a:bodyPr/>
                    <a:lstStyle/>
                    <a:p>
                      <a:pPr algn="ctr" fontAlgn="b"/>
                      <a:r>
                        <a:rPr lang="es-CO" sz="1000" b="0" i="0" u="none" strike="noStrike">
                          <a:solidFill>
                            <a:srgbClr val="000000"/>
                          </a:solidFill>
                          <a:effectLst/>
                          <a:latin typeface="Calibri" panose="020F0502020204030204" pitchFamily="34" charset="0"/>
                        </a:rPr>
                        <a:t>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gn="ctr" fontAlgn="b"/>
                      <a:r>
                        <a:rPr lang="es-CO" sz="1000" b="0" i="0" u="none" strike="noStrike">
                          <a:solidFill>
                            <a:srgbClr val="000000"/>
                          </a:solidFill>
                          <a:effectLst/>
                          <a:latin typeface="Calibri" panose="020F0502020204030204" pitchFamily="34" charset="0"/>
                        </a:rPr>
                        <a:t>14</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20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6609357"/>
                  </a:ext>
                </a:extLst>
              </a:tr>
              <a:tr h="159763">
                <a:tc gridSpan="2">
                  <a:txBody>
                    <a:bodyPr/>
                    <a:lstStyle/>
                    <a:p>
                      <a:pPr algn="ctr" fontAlgn="b"/>
                      <a:r>
                        <a:rPr lang="es-CO" sz="1000" b="0" i="0" u="none" strike="noStrike">
                          <a:solidFill>
                            <a:srgbClr val="000000"/>
                          </a:solidFill>
                          <a:effectLst/>
                          <a:latin typeface="Calibri" panose="020F0502020204030204" pitchFamily="34" charset="0"/>
                        </a:rPr>
                        <a:t> </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gn="ctr" fontAlgn="b"/>
                      <a:r>
                        <a:rPr lang="es-CO" sz="1000" b="0" i="0" u="none" strike="noStrike">
                          <a:solidFill>
                            <a:srgbClr val="000000"/>
                          </a:solidFill>
                          <a:effectLst/>
                          <a:latin typeface="Calibri" panose="020F0502020204030204" pitchFamily="34" charset="0"/>
                        </a:rPr>
                        <a:t>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s-CO" sz="1000" b="0" i="0" u="none" strike="noStrike">
                          <a:solidFill>
                            <a:srgbClr val="000000"/>
                          </a:solidFill>
                          <a:effectLst/>
                          <a:latin typeface="Calibri" panose="020F0502020204030204" pitchFamily="34" charset="0"/>
                        </a:rPr>
                        <a:t>26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s-CO" sz="1000" b="0" i="0" u="none" strike="noStrike">
                          <a:solidFill>
                            <a:srgbClr val="000000"/>
                          </a:solidFill>
                          <a:effectLst/>
                          <a:latin typeface="Calibri" panose="020F0502020204030204" pitchFamily="34" charset="0"/>
                        </a:rPr>
                        <a:t>27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s-CO" sz="1000" b="0" i="0" u="none" strike="noStrike">
                          <a:solidFill>
                            <a:srgbClr val="000000"/>
                          </a:solidFill>
                          <a:effectLst/>
                          <a:latin typeface="Calibri" panose="020F0502020204030204" pitchFamily="34" charset="0"/>
                        </a:rPr>
                        <a:t>28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s-CO" sz="1000" b="0" i="0" u="none" strike="noStrike">
                          <a:solidFill>
                            <a:srgbClr val="000000"/>
                          </a:solidFill>
                          <a:effectLst/>
                          <a:latin typeface="Calibri" panose="020F0502020204030204" pitchFamily="34" charset="0"/>
                        </a:rPr>
                        <a:t>29</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s-CO" sz="1000" b="0" i="0" u="none" strike="noStrike">
                          <a:solidFill>
                            <a:srgbClr val="000000"/>
                          </a:solidFill>
                          <a:effectLst/>
                          <a:latin typeface="Calibri" panose="020F0502020204030204" pitchFamily="34" charset="0"/>
                        </a:rPr>
                        <a:t>21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24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26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27</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1673959"/>
                  </a:ext>
                </a:extLst>
              </a:tr>
              <a:tr h="162778">
                <a:tc>
                  <a:txBody>
                    <a:bodyPr/>
                    <a:lstStyle/>
                    <a:p>
                      <a:pPr algn="ctr" fontAlgn="b"/>
                      <a:r>
                        <a:rPr lang="es-CO" sz="1000" b="0" i="0" u="none" strike="noStrike">
                          <a:solidFill>
                            <a:srgbClr val="000000"/>
                          </a:solidFill>
                          <a:effectLst/>
                          <a:latin typeface="Calibri" panose="020F0502020204030204" pitchFamily="34" charset="0"/>
                        </a:rPr>
                        <a:t>30</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gridSpan="6">
                  <a:txBody>
                    <a:bodyPr/>
                    <a:lstStyle/>
                    <a:p>
                      <a:pPr algn="ctr" fontAlgn="b"/>
                      <a:r>
                        <a:rPr lang="es-CO" sz="10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gn="ctr" fontAlgn="b"/>
                      <a:r>
                        <a:rPr lang="es-CO" sz="1000" b="0" i="0" u="none" strike="noStrike">
                          <a:solidFill>
                            <a:srgbClr val="000000"/>
                          </a:solidFill>
                          <a:effectLst/>
                          <a:latin typeface="Calibri" panose="020F0502020204030204" pitchFamily="34" charset="0"/>
                        </a:rPr>
                        <a:t>28</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29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libri" panose="020F0502020204030204" pitchFamily="34" charset="0"/>
                        </a:rPr>
                        <a:t>31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b"/>
                      <a:r>
                        <a:rPr lang="es-CO" sz="10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343653641"/>
                  </a:ext>
                </a:extLst>
              </a:tr>
            </a:tbl>
          </a:graphicData>
        </a:graphic>
      </p:graphicFrame>
      <p:cxnSp>
        <p:nvCxnSpPr>
          <p:cNvPr id="13" name="Conector recto 12">
            <a:extLst>
              <a:ext uri="{FF2B5EF4-FFF2-40B4-BE49-F238E27FC236}">
                <a16:creationId xmlns:a16="http://schemas.microsoft.com/office/drawing/2014/main" id="{3F5E7B79-E3C2-4B1C-ADC7-410A6488E41C}"/>
              </a:ext>
            </a:extLst>
          </p:cNvPr>
          <p:cNvCxnSpPr>
            <a:cxnSpLocks/>
          </p:cNvCxnSpPr>
          <p:nvPr/>
        </p:nvCxnSpPr>
        <p:spPr>
          <a:xfrm flipH="1">
            <a:off x="1118484" y="1978794"/>
            <a:ext cx="1124384" cy="0"/>
          </a:xfrm>
          <a:prstGeom prst="line">
            <a:avLst/>
          </a:prstGeom>
          <a:ln w="34925" cap="sq">
            <a:solidFill>
              <a:schemeClr val="accent6"/>
            </a:solidFill>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E49C9084-3348-448F-A3BE-376E75F2AF0F}"/>
              </a:ext>
            </a:extLst>
          </p:cNvPr>
          <p:cNvSpPr txBox="1"/>
          <p:nvPr/>
        </p:nvSpPr>
        <p:spPr>
          <a:xfrm>
            <a:off x="1085274" y="2112196"/>
            <a:ext cx="9908878" cy="584775"/>
          </a:xfrm>
          <a:prstGeom prst="rect">
            <a:avLst/>
          </a:prstGeom>
          <a:noFill/>
        </p:spPr>
        <p:txBody>
          <a:bodyPr wrap="square" rtlCol="0">
            <a:spAutoFit/>
          </a:bodyPr>
          <a:lstStyle/>
          <a:p>
            <a:pPr algn="just"/>
            <a:r>
              <a:rPr lang="es-CO" sz="1600" dirty="0">
                <a:solidFill>
                  <a:schemeClr val="accent1">
                    <a:lumMod val="75000"/>
                  </a:schemeClr>
                </a:solidFill>
                <a:latin typeface="Montserrat Medium" panose="00000600000000000000" pitchFamily="50" charset="0"/>
              </a:rPr>
              <a:t> </a:t>
            </a:r>
            <a:r>
              <a:rPr lang="es-CO" sz="1600" dirty="0">
                <a:latin typeface="Montserrat Medium" panose="00000600000000000000" pitchFamily="50" charset="0"/>
              </a:rPr>
              <a:t>A través de una herramienta estructurada con base en la Autoevaluación de Madurez    de la Norma ISO 9004:2018, se realizará el diagnóstico del sistema. SIGCMA en relación los requisitos de las normas ISO 9001.2015, así</a:t>
            </a:r>
            <a:r>
              <a:rPr lang="es-CO" sz="1600" dirty="0">
                <a:solidFill>
                  <a:schemeClr val="accent1">
                    <a:lumMod val="75000"/>
                  </a:schemeClr>
                </a:solidFill>
                <a:latin typeface="Montserrat Medium" panose="00000600000000000000" pitchFamily="50" charset="0"/>
              </a:rPr>
              <a:t>:</a:t>
            </a:r>
          </a:p>
        </p:txBody>
      </p:sp>
      <p:pic>
        <p:nvPicPr>
          <p:cNvPr id="9" name="Imagen 8">
            <a:extLst>
              <a:ext uri="{FF2B5EF4-FFF2-40B4-BE49-F238E27FC236}">
                <a16:creationId xmlns:a16="http://schemas.microsoft.com/office/drawing/2014/main" id="{A920D907-5F07-4656-BE13-56DDE3433E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0579" y="5919591"/>
            <a:ext cx="1463573" cy="420941"/>
          </a:xfrm>
          <a:prstGeom prst="rect">
            <a:avLst/>
          </a:prstGeom>
        </p:spPr>
      </p:pic>
    </p:spTree>
    <p:extLst>
      <p:ext uri="{BB962C8B-B14F-4D97-AF65-F5344CB8AC3E}">
        <p14:creationId xmlns:p14="http://schemas.microsoft.com/office/powerpoint/2010/main" val="14596164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7373A8-A777-4A2F-A114-31C64D512BA2}"/>
              </a:ext>
            </a:extLst>
          </p:cNvPr>
          <p:cNvSpPr>
            <a:spLocks noGrp="1"/>
          </p:cNvSpPr>
          <p:nvPr>
            <p:ph type="title"/>
          </p:nvPr>
        </p:nvSpPr>
        <p:spPr/>
        <p:txBody>
          <a:bodyPr/>
          <a:lstStyle/>
          <a:p>
            <a:r>
              <a:rPr lang="es-CO" sz="2800" b="1" dirty="0">
                <a:solidFill>
                  <a:schemeClr val="accent1">
                    <a:lumMod val="75000"/>
                  </a:schemeClr>
                </a:solidFill>
                <a:latin typeface="Montserrat ExtraBold" panose="00000900000000000000" pitchFamily="50" charset="0"/>
              </a:rPr>
              <a:t>3- INTERVENCIÓN- DIAGNÓSTICO </a:t>
            </a:r>
            <a:r>
              <a:rPr lang="es-CO" sz="2800" b="1" dirty="0">
                <a:solidFill>
                  <a:schemeClr val="tx1"/>
                </a:solidFill>
                <a:latin typeface="Montserrat ExtraBold" panose="00000900000000000000" pitchFamily="50" charset="0"/>
              </a:rPr>
              <a:t>DEL ESTADO DEL SISTEMA</a:t>
            </a:r>
            <a:endParaRPr lang="es-CO" dirty="0"/>
          </a:p>
        </p:txBody>
      </p:sp>
      <p:sp>
        <p:nvSpPr>
          <p:cNvPr id="4" name="Marcador de número de diapositiva 3">
            <a:extLst>
              <a:ext uri="{FF2B5EF4-FFF2-40B4-BE49-F238E27FC236}">
                <a16:creationId xmlns:a16="http://schemas.microsoft.com/office/drawing/2014/main" id="{67BC4ACB-C723-488C-814D-8C78BCDE43B9}"/>
              </a:ext>
            </a:extLst>
          </p:cNvPr>
          <p:cNvSpPr>
            <a:spLocks noGrp="1"/>
          </p:cNvSpPr>
          <p:nvPr>
            <p:ph type="sldNum" sz="quarter" idx="12"/>
          </p:nvPr>
        </p:nvSpPr>
        <p:spPr/>
        <p:txBody>
          <a:bodyPr/>
          <a:lstStyle/>
          <a:p>
            <a:fld id="{A515504B-2909-4168-B74A-820C43482403}" type="slidenum">
              <a:rPr lang="en-US" smtClean="0"/>
              <a:t>35</a:t>
            </a:fld>
            <a:endParaRPr lang="en-US"/>
          </a:p>
        </p:txBody>
      </p:sp>
      <p:pic>
        <p:nvPicPr>
          <p:cNvPr id="5" name="Imagen 4">
            <a:extLst>
              <a:ext uri="{FF2B5EF4-FFF2-40B4-BE49-F238E27FC236}">
                <a16:creationId xmlns:a16="http://schemas.microsoft.com/office/drawing/2014/main" id="{E30F674B-194D-41D5-8856-84714067F3CE}"/>
              </a:ext>
            </a:extLst>
          </p:cNvPr>
          <p:cNvPicPr/>
          <p:nvPr/>
        </p:nvPicPr>
        <p:blipFill>
          <a:blip r:embed="rId2"/>
          <a:stretch>
            <a:fillRect/>
          </a:stretch>
        </p:blipFill>
        <p:spPr>
          <a:xfrm>
            <a:off x="1425145" y="1438815"/>
            <a:ext cx="8830962" cy="3693358"/>
          </a:xfrm>
          <a:prstGeom prst="rect">
            <a:avLst/>
          </a:prstGeom>
        </p:spPr>
      </p:pic>
      <p:sp>
        <p:nvSpPr>
          <p:cNvPr id="3" name="Rectángulo 2">
            <a:extLst>
              <a:ext uri="{FF2B5EF4-FFF2-40B4-BE49-F238E27FC236}">
                <a16:creationId xmlns:a16="http://schemas.microsoft.com/office/drawing/2014/main" id="{D94DE170-4C42-4D7D-BA99-21BA65F6E6F7}"/>
              </a:ext>
            </a:extLst>
          </p:cNvPr>
          <p:cNvSpPr/>
          <p:nvPr/>
        </p:nvSpPr>
        <p:spPr>
          <a:xfrm>
            <a:off x="3546183" y="5419185"/>
            <a:ext cx="4588885" cy="369332"/>
          </a:xfrm>
          <a:prstGeom prst="rect">
            <a:avLst/>
          </a:prstGeom>
        </p:spPr>
        <p:txBody>
          <a:bodyPr wrap="none">
            <a:spAutoFit/>
          </a:bodyPr>
          <a:lstStyle/>
          <a:p>
            <a:r>
              <a:rPr lang="es-CO" b="1" dirty="0">
                <a:solidFill>
                  <a:srgbClr val="FF0000"/>
                </a:solidFill>
              </a:rPr>
              <a:t>https://encuestas.undernet.com.co/zs/OhCNoA</a:t>
            </a:r>
          </a:p>
        </p:txBody>
      </p:sp>
      <p:pic>
        <p:nvPicPr>
          <p:cNvPr id="6" name="Imagen 5">
            <a:extLst>
              <a:ext uri="{FF2B5EF4-FFF2-40B4-BE49-F238E27FC236}">
                <a16:creationId xmlns:a16="http://schemas.microsoft.com/office/drawing/2014/main" id="{DFFF75EE-94CA-430F-93E8-4978CF3B64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9459" y="5919591"/>
            <a:ext cx="1314693" cy="420941"/>
          </a:xfrm>
          <a:prstGeom prst="rect">
            <a:avLst/>
          </a:prstGeom>
        </p:spPr>
      </p:pic>
    </p:spTree>
    <p:extLst>
      <p:ext uri="{BB962C8B-B14F-4D97-AF65-F5344CB8AC3E}">
        <p14:creationId xmlns:p14="http://schemas.microsoft.com/office/powerpoint/2010/main" val="41224037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B26F03-7D0A-4A6E-980B-67F55B0E4A12}"/>
              </a:ext>
            </a:extLst>
          </p:cNvPr>
          <p:cNvSpPr>
            <a:spLocks noGrp="1"/>
          </p:cNvSpPr>
          <p:nvPr>
            <p:ph type="title"/>
          </p:nvPr>
        </p:nvSpPr>
        <p:spPr/>
        <p:txBody>
          <a:bodyPr/>
          <a:lstStyle/>
          <a:p>
            <a:r>
              <a:rPr lang="es-CO" sz="2800" b="1" dirty="0">
                <a:solidFill>
                  <a:schemeClr val="accent1">
                    <a:lumMod val="75000"/>
                  </a:schemeClr>
                </a:solidFill>
                <a:latin typeface="Montserrat ExtraBold" panose="00000900000000000000" pitchFamily="50" charset="0"/>
              </a:rPr>
              <a:t>3- INTERVENCIÓN- DIAGNÓSTICO </a:t>
            </a:r>
            <a:r>
              <a:rPr lang="es-CO" sz="2800" b="1" dirty="0">
                <a:solidFill>
                  <a:schemeClr val="tx1"/>
                </a:solidFill>
                <a:latin typeface="Montserrat ExtraBold" panose="00000900000000000000" pitchFamily="50" charset="0"/>
              </a:rPr>
              <a:t>DEL ESTADO DEL SISTEMA</a:t>
            </a:r>
            <a:endParaRPr lang="es-CO" dirty="0"/>
          </a:p>
        </p:txBody>
      </p:sp>
      <p:sp>
        <p:nvSpPr>
          <p:cNvPr id="4" name="Marcador de número de diapositiva 3">
            <a:extLst>
              <a:ext uri="{FF2B5EF4-FFF2-40B4-BE49-F238E27FC236}">
                <a16:creationId xmlns:a16="http://schemas.microsoft.com/office/drawing/2014/main" id="{A6187CA9-1010-4CFB-9C43-DDC4D92E5C14}"/>
              </a:ext>
            </a:extLst>
          </p:cNvPr>
          <p:cNvSpPr>
            <a:spLocks noGrp="1"/>
          </p:cNvSpPr>
          <p:nvPr>
            <p:ph type="sldNum" sz="quarter" idx="12"/>
          </p:nvPr>
        </p:nvSpPr>
        <p:spPr/>
        <p:txBody>
          <a:bodyPr/>
          <a:lstStyle/>
          <a:p>
            <a:fld id="{A515504B-2909-4168-B74A-820C43482403}" type="slidenum">
              <a:rPr lang="en-US" smtClean="0"/>
              <a:t>36</a:t>
            </a:fld>
            <a:endParaRPr lang="en-US"/>
          </a:p>
        </p:txBody>
      </p:sp>
      <p:pic>
        <p:nvPicPr>
          <p:cNvPr id="5" name="Imagen 4">
            <a:extLst>
              <a:ext uri="{FF2B5EF4-FFF2-40B4-BE49-F238E27FC236}">
                <a16:creationId xmlns:a16="http://schemas.microsoft.com/office/drawing/2014/main" id="{D62283A5-5C03-40A2-A2FE-8B3FE1055E84}"/>
              </a:ext>
            </a:extLst>
          </p:cNvPr>
          <p:cNvPicPr/>
          <p:nvPr/>
        </p:nvPicPr>
        <p:blipFill rotWithShape="1">
          <a:blip r:embed="rId2"/>
          <a:srcRect l="11813" t="32106" r="14868" b="5613"/>
          <a:stretch/>
        </p:blipFill>
        <p:spPr bwMode="auto">
          <a:xfrm>
            <a:off x="2034745" y="1820562"/>
            <a:ext cx="7677665" cy="3756454"/>
          </a:xfrm>
          <a:prstGeom prst="rect">
            <a:avLst/>
          </a:prstGeom>
          <a:ln>
            <a:noFill/>
          </a:ln>
          <a:extLst>
            <a:ext uri="{53640926-AAD7-44D8-BBD7-CCE9431645EC}">
              <a14:shadowObscured xmlns:a14="http://schemas.microsoft.com/office/drawing/2010/main"/>
            </a:ext>
          </a:extLst>
        </p:spPr>
      </p:pic>
      <p:pic>
        <p:nvPicPr>
          <p:cNvPr id="6" name="Imagen 5">
            <a:extLst>
              <a:ext uri="{FF2B5EF4-FFF2-40B4-BE49-F238E27FC236}">
                <a16:creationId xmlns:a16="http://schemas.microsoft.com/office/drawing/2014/main" id="{73BEAF62-6498-4F74-8920-0131A6DDDE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0579" y="5919591"/>
            <a:ext cx="1463573" cy="420941"/>
          </a:xfrm>
          <a:prstGeom prst="rect">
            <a:avLst/>
          </a:prstGeom>
        </p:spPr>
      </p:pic>
    </p:spTree>
    <p:extLst>
      <p:ext uri="{BB962C8B-B14F-4D97-AF65-F5344CB8AC3E}">
        <p14:creationId xmlns:p14="http://schemas.microsoft.com/office/powerpoint/2010/main" val="31719237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a:extLst>
              <a:ext uri="{FF2B5EF4-FFF2-40B4-BE49-F238E27FC236}">
                <a16:creationId xmlns:a16="http://schemas.microsoft.com/office/drawing/2014/main" id="{C29B417E-D802-4795-BD19-BBD96DF3EA02}"/>
              </a:ext>
            </a:extLst>
          </p:cNvPr>
          <p:cNvSpPr>
            <a:spLocks noGrp="1"/>
          </p:cNvSpPr>
          <p:nvPr>
            <p:ph type="title"/>
          </p:nvPr>
        </p:nvSpPr>
        <p:spPr>
          <a:xfrm>
            <a:off x="838200" y="1121434"/>
            <a:ext cx="10514162" cy="236685"/>
          </a:xfrm>
        </p:spPr>
        <p:txBody>
          <a:bodyPr>
            <a:normAutofit fontScale="90000"/>
          </a:bodyPr>
          <a:lstStyle/>
          <a:p>
            <a:pPr algn="ctr"/>
            <a:r>
              <a:rPr lang="es-CO" sz="3200" b="1" dirty="0">
                <a:solidFill>
                  <a:schemeClr val="accent1">
                    <a:lumMod val="75000"/>
                  </a:schemeClr>
                </a:solidFill>
                <a:latin typeface="Montserrat ExtraBold" panose="00000900000000000000" pitchFamily="50" charset="0"/>
              </a:rPr>
              <a:t>3- IMPLEMENTACIÓN -  </a:t>
            </a:r>
            <a:r>
              <a:rPr lang="es-CO" sz="3600" b="1" dirty="0">
                <a:solidFill>
                  <a:schemeClr val="tx1"/>
                </a:solidFill>
                <a:latin typeface="Montserrat ExtraBold" panose="00000900000000000000" pitchFamily="50" charset="0"/>
              </a:rPr>
              <a:t>METODOLOGÍA </a:t>
            </a:r>
            <a:br>
              <a:rPr lang="es-CO" sz="3600" b="1" dirty="0">
                <a:solidFill>
                  <a:schemeClr val="tx1"/>
                </a:solidFill>
                <a:latin typeface="Montserrat ExtraBold" panose="00000900000000000000" pitchFamily="50" charset="0"/>
              </a:rPr>
            </a:br>
            <a:br>
              <a:rPr lang="es-CO" sz="3200" b="1" dirty="0">
                <a:solidFill>
                  <a:schemeClr val="accent1">
                    <a:lumMod val="75000"/>
                  </a:schemeClr>
                </a:solidFill>
                <a:latin typeface="Montserrat ExtraBold" panose="00000900000000000000" pitchFamily="50" charset="0"/>
              </a:rPr>
            </a:br>
            <a:endParaRPr lang="es-CO" dirty="0"/>
          </a:p>
        </p:txBody>
      </p:sp>
      <p:sp>
        <p:nvSpPr>
          <p:cNvPr id="35" name="CuadroTexto 34">
            <a:extLst>
              <a:ext uri="{FF2B5EF4-FFF2-40B4-BE49-F238E27FC236}">
                <a16:creationId xmlns:a16="http://schemas.microsoft.com/office/drawing/2014/main" id="{5AFB27B2-91B4-49D2-B559-2B2F2B2F00D1}"/>
              </a:ext>
            </a:extLst>
          </p:cNvPr>
          <p:cNvSpPr txBox="1"/>
          <p:nvPr/>
        </p:nvSpPr>
        <p:spPr>
          <a:xfrm>
            <a:off x="994483" y="1600169"/>
            <a:ext cx="1377300" cy="369332"/>
          </a:xfrm>
          <a:prstGeom prst="rect">
            <a:avLst/>
          </a:prstGeom>
          <a:noFill/>
        </p:spPr>
        <p:txBody>
          <a:bodyPr wrap="none" rtlCol="0">
            <a:spAutoFit/>
          </a:bodyPr>
          <a:lstStyle/>
          <a:p>
            <a:r>
              <a:rPr lang="es-CO" dirty="0">
                <a:solidFill>
                  <a:schemeClr val="accent1">
                    <a:lumMod val="75000"/>
                  </a:schemeClr>
                </a:solidFill>
                <a:latin typeface="Montserrat ExtraBold" panose="00000900000000000000" pitchFamily="50" charset="0"/>
              </a:rPr>
              <a:t>Actividades :</a:t>
            </a:r>
          </a:p>
        </p:txBody>
      </p:sp>
      <p:sp>
        <p:nvSpPr>
          <p:cNvPr id="36" name="CuadroTexto 35">
            <a:extLst>
              <a:ext uri="{FF2B5EF4-FFF2-40B4-BE49-F238E27FC236}">
                <a16:creationId xmlns:a16="http://schemas.microsoft.com/office/drawing/2014/main" id="{55264B4F-EE11-4F6B-A428-B2536AFA089F}"/>
              </a:ext>
            </a:extLst>
          </p:cNvPr>
          <p:cNvSpPr txBox="1"/>
          <p:nvPr/>
        </p:nvSpPr>
        <p:spPr>
          <a:xfrm>
            <a:off x="994483" y="3253870"/>
            <a:ext cx="8064896" cy="830997"/>
          </a:xfrm>
          <a:prstGeom prst="rect">
            <a:avLst/>
          </a:prstGeom>
          <a:noFill/>
        </p:spPr>
        <p:txBody>
          <a:bodyPr wrap="square" rtlCol="0">
            <a:spAutoFit/>
          </a:bodyPr>
          <a:lstStyle/>
          <a:p>
            <a:pPr algn="just"/>
            <a:r>
              <a:rPr lang="es-CO" sz="1600" dirty="0">
                <a:solidFill>
                  <a:schemeClr val="accent1">
                    <a:lumMod val="75000"/>
                  </a:schemeClr>
                </a:solidFill>
                <a:latin typeface="Montserrat Medium" panose="00000600000000000000" pitchFamily="50" charset="0"/>
              </a:rPr>
              <a:t>Salidas:</a:t>
            </a:r>
          </a:p>
          <a:p>
            <a:pPr algn="just"/>
            <a:endParaRPr lang="es-CO" sz="1600" dirty="0">
              <a:solidFill>
                <a:schemeClr val="accent1">
                  <a:lumMod val="75000"/>
                </a:schemeClr>
              </a:solidFill>
              <a:latin typeface="Montserrat Medium" panose="00000600000000000000" pitchFamily="50" charset="0"/>
            </a:endParaRPr>
          </a:p>
          <a:p>
            <a:pPr marL="285750" indent="-285750" algn="just">
              <a:buFont typeface="Wingdings" panose="05000000000000000000" pitchFamily="2" charset="2"/>
              <a:buChar char="ü"/>
            </a:pPr>
            <a:r>
              <a:rPr lang="es-CO" sz="1600" dirty="0">
                <a:latin typeface="Montserrat Medium" panose="00000600000000000000" pitchFamily="50" charset="0"/>
              </a:rPr>
              <a:t> Temas a priorizar </a:t>
            </a:r>
          </a:p>
        </p:txBody>
      </p:sp>
      <p:cxnSp>
        <p:nvCxnSpPr>
          <p:cNvPr id="13" name="Conector recto 12">
            <a:extLst>
              <a:ext uri="{FF2B5EF4-FFF2-40B4-BE49-F238E27FC236}">
                <a16:creationId xmlns:a16="http://schemas.microsoft.com/office/drawing/2014/main" id="{3F5E7B79-E3C2-4B1C-ADC7-410A6488E41C}"/>
              </a:ext>
            </a:extLst>
          </p:cNvPr>
          <p:cNvCxnSpPr>
            <a:cxnSpLocks/>
          </p:cNvCxnSpPr>
          <p:nvPr/>
        </p:nvCxnSpPr>
        <p:spPr>
          <a:xfrm flipH="1">
            <a:off x="1118484" y="1978794"/>
            <a:ext cx="1124384" cy="0"/>
          </a:xfrm>
          <a:prstGeom prst="line">
            <a:avLst/>
          </a:prstGeom>
          <a:ln w="34925" cap="sq">
            <a:solidFill>
              <a:schemeClr val="accent6"/>
            </a:solidFill>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E49C9084-3348-448F-A3BE-376E75F2AF0F}"/>
              </a:ext>
            </a:extLst>
          </p:cNvPr>
          <p:cNvSpPr txBox="1"/>
          <p:nvPr/>
        </p:nvSpPr>
        <p:spPr>
          <a:xfrm>
            <a:off x="1085274" y="2112196"/>
            <a:ext cx="9908878" cy="338554"/>
          </a:xfrm>
          <a:prstGeom prst="rect">
            <a:avLst/>
          </a:prstGeom>
          <a:noFill/>
        </p:spPr>
        <p:txBody>
          <a:bodyPr wrap="square" rtlCol="0">
            <a:spAutoFit/>
          </a:bodyPr>
          <a:lstStyle/>
          <a:p>
            <a:pPr algn="just"/>
            <a:r>
              <a:rPr lang="es-CO" sz="1600" dirty="0">
                <a:latin typeface="Montserrat Medium" panose="00000600000000000000" pitchFamily="50" charset="0"/>
              </a:rPr>
              <a:t>Con base en los resultados del diagnóstico se planteara la metodología y temas a priorizar.</a:t>
            </a:r>
            <a:endParaRPr lang="es-CO" sz="1600" dirty="0">
              <a:solidFill>
                <a:schemeClr val="accent1">
                  <a:lumMod val="75000"/>
                </a:schemeClr>
              </a:solidFill>
              <a:latin typeface="Montserrat Medium" panose="00000600000000000000" pitchFamily="50" charset="0"/>
            </a:endParaRPr>
          </a:p>
        </p:txBody>
      </p:sp>
      <p:pic>
        <p:nvPicPr>
          <p:cNvPr id="9" name="Imagen 8">
            <a:extLst>
              <a:ext uri="{FF2B5EF4-FFF2-40B4-BE49-F238E27FC236}">
                <a16:creationId xmlns:a16="http://schemas.microsoft.com/office/drawing/2014/main" id="{A920D907-5F07-4656-BE13-56DDE3433E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0579" y="5919591"/>
            <a:ext cx="1463573" cy="420941"/>
          </a:xfrm>
          <a:prstGeom prst="rect">
            <a:avLst/>
          </a:prstGeom>
        </p:spPr>
      </p:pic>
      <p:graphicFrame>
        <p:nvGraphicFramePr>
          <p:cNvPr id="3" name="Tabla 2">
            <a:extLst>
              <a:ext uri="{FF2B5EF4-FFF2-40B4-BE49-F238E27FC236}">
                <a16:creationId xmlns:a16="http://schemas.microsoft.com/office/drawing/2014/main" id="{C7663366-8FE2-4930-867C-29E9C75DA454}"/>
              </a:ext>
            </a:extLst>
          </p:cNvPr>
          <p:cNvGraphicFramePr>
            <a:graphicFrameLocks noGrp="1"/>
          </p:cNvGraphicFramePr>
          <p:nvPr>
            <p:extLst>
              <p:ext uri="{D42A27DB-BD31-4B8C-83A1-F6EECF244321}">
                <p14:modId xmlns:p14="http://schemas.microsoft.com/office/powerpoint/2010/main" val="1778649874"/>
              </p:ext>
            </p:extLst>
          </p:nvPr>
        </p:nvGraphicFramePr>
        <p:xfrm>
          <a:off x="6909159" y="3335547"/>
          <a:ext cx="2755900" cy="1295400"/>
        </p:xfrm>
        <a:graphic>
          <a:graphicData uri="http://schemas.openxmlformats.org/drawingml/2006/table">
            <a:tbl>
              <a:tblPr/>
              <a:tblGrid>
                <a:gridCol w="393700">
                  <a:extLst>
                    <a:ext uri="{9D8B030D-6E8A-4147-A177-3AD203B41FA5}">
                      <a16:colId xmlns:a16="http://schemas.microsoft.com/office/drawing/2014/main" val="1367075102"/>
                    </a:ext>
                  </a:extLst>
                </a:gridCol>
                <a:gridCol w="393700">
                  <a:extLst>
                    <a:ext uri="{9D8B030D-6E8A-4147-A177-3AD203B41FA5}">
                      <a16:colId xmlns:a16="http://schemas.microsoft.com/office/drawing/2014/main" val="1871561753"/>
                    </a:ext>
                  </a:extLst>
                </a:gridCol>
                <a:gridCol w="393700">
                  <a:extLst>
                    <a:ext uri="{9D8B030D-6E8A-4147-A177-3AD203B41FA5}">
                      <a16:colId xmlns:a16="http://schemas.microsoft.com/office/drawing/2014/main" val="301445600"/>
                    </a:ext>
                  </a:extLst>
                </a:gridCol>
                <a:gridCol w="393700">
                  <a:extLst>
                    <a:ext uri="{9D8B030D-6E8A-4147-A177-3AD203B41FA5}">
                      <a16:colId xmlns:a16="http://schemas.microsoft.com/office/drawing/2014/main" val="1798114150"/>
                    </a:ext>
                  </a:extLst>
                </a:gridCol>
                <a:gridCol w="393700">
                  <a:extLst>
                    <a:ext uri="{9D8B030D-6E8A-4147-A177-3AD203B41FA5}">
                      <a16:colId xmlns:a16="http://schemas.microsoft.com/office/drawing/2014/main" val="1986035832"/>
                    </a:ext>
                  </a:extLst>
                </a:gridCol>
                <a:gridCol w="393700">
                  <a:extLst>
                    <a:ext uri="{9D8B030D-6E8A-4147-A177-3AD203B41FA5}">
                      <a16:colId xmlns:a16="http://schemas.microsoft.com/office/drawing/2014/main" val="3349268159"/>
                    </a:ext>
                  </a:extLst>
                </a:gridCol>
                <a:gridCol w="393700">
                  <a:extLst>
                    <a:ext uri="{9D8B030D-6E8A-4147-A177-3AD203B41FA5}">
                      <a16:colId xmlns:a16="http://schemas.microsoft.com/office/drawing/2014/main" val="3174333768"/>
                    </a:ext>
                  </a:extLst>
                </a:gridCol>
              </a:tblGrid>
              <a:tr h="190500">
                <a:tc gridSpan="7">
                  <a:txBody>
                    <a:bodyPr/>
                    <a:lstStyle/>
                    <a:p>
                      <a:pPr algn="ctr" fontAlgn="b"/>
                      <a:r>
                        <a:rPr lang="es-CO" sz="1100" b="1" i="0" u="none" strike="noStrike">
                          <a:solidFill>
                            <a:srgbClr val="000000"/>
                          </a:solidFill>
                          <a:effectLst/>
                          <a:latin typeface="Calibri" panose="020F0502020204030204" pitchFamily="34" charset="0"/>
                        </a:rPr>
                        <a:t>OCTUBRE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799868584"/>
                  </a:ext>
                </a:extLst>
              </a:tr>
              <a:tr h="182880">
                <a:tc>
                  <a:txBody>
                    <a:bodyPr/>
                    <a:lstStyle/>
                    <a:p>
                      <a:pPr algn="ctr" fontAlgn="b"/>
                      <a:r>
                        <a:rPr lang="es-CO" sz="1100" b="1" i="0" u="none" strike="noStrike">
                          <a:solidFill>
                            <a:srgbClr val="000000"/>
                          </a:solidFill>
                          <a:effectLst/>
                          <a:latin typeface="Calibri" panose="020F0502020204030204" pitchFamily="34" charset="0"/>
                        </a:rPr>
                        <a:t>L</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effectLst/>
                          <a:latin typeface="Calibri" panose="020F0502020204030204" pitchFamily="34" charset="0"/>
                        </a:rPr>
                        <a:t>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effectLst/>
                          <a:latin typeface="Calibri" panose="020F0502020204030204" pitchFamily="34" charset="0"/>
                        </a:rPr>
                        <a:t>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effectLst/>
                          <a:latin typeface="Calibri" panose="020F0502020204030204" pitchFamily="34" charset="0"/>
                        </a:rPr>
                        <a:t>J</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effectLst/>
                          <a:latin typeface="Calibri" panose="020F0502020204030204" pitchFamily="34" charset="0"/>
                        </a:rPr>
                        <a:t>V</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effectLst/>
                          <a:latin typeface="Calibri" panose="020F0502020204030204" pitchFamily="34" charset="0"/>
                        </a:rPr>
                        <a:t>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effectLst/>
                          <a:latin typeface="Calibri" panose="020F0502020204030204" pitchFamily="34" charset="0"/>
                        </a:rPr>
                        <a:t>D</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4265845"/>
                  </a:ext>
                </a:extLst>
              </a:tr>
              <a:tr h="182880">
                <a:tc>
                  <a:txBody>
                    <a:bodyPr/>
                    <a:lstStyle/>
                    <a:p>
                      <a:pPr algn="l" fontAlgn="b"/>
                      <a:r>
                        <a:rPr lang="es-CO" sz="1100" b="0" i="0" u="none" strike="noStrike">
                          <a:solidFill>
                            <a:srgbClr val="000000"/>
                          </a:solidFill>
                          <a:effectLst/>
                          <a:latin typeface="Calibri" panose="020F050202020403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CO"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CO" sz="11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CO" sz="11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CO" sz="11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CO" sz="11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CO" sz="1100" b="0" i="0" u="none" strike="noStrike">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51727081"/>
                  </a:ext>
                </a:extLst>
              </a:tr>
              <a:tr h="182880">
                <a:tc>
                  <a:txBody>
                    <a:bodyPr/>
                    <a:lstStyle/>
                    <a:p>
                      <a:pPr algn="r" fontAlgn="b"/>
                      <a:r>
                        <a:rPr lang="es-CO" sz="1100" b="0" i="0" u="none" strike="noStrike">
                          <a:solidFill>
                            <a:srgbClr val="000000"/>
                          </a:solidFill>
                          <a:effectLst/>
                          <a:latin typeface="Calibri" panose="020F0502020204030204" pitchFamily="34" charset="0"/>
                        </a:rPr>
                        <a:t>7</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13</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539156721"/>
                  </a:ext>
                </a:extLst>
              </a:tr>
              <a:tr h="182880">
                <a:tc>
                  <a:txBody>
                    <a:bodyPr/>
                    <a:lstStyle/>
                    <a:p>
                      <a:pPr algn="r" fontAlgn="b"/>
                      <a:r>
                        <a:rPr lang="es-CO" sz="1100" b="0" i="0" u="none" strike="noStrike">
                          <a:solidFill>
                            <a:srgbClr val="000000"/>
                          </a:solidFill>
                          <a:effectLst/>
                          <a:latin typeface="Calibri" panose="020F0502020204030204" pitchFamily="34" charset="0"/>
                        </a:rPr>
                        <a:t>14</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17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18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20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881487947"/>
                  </a:ext>
                </a:extLst>
              </a:tr>
              <a:tr h="182880">
                <a:tc>
                  <a:txBody>
                    <a:bodyPr/>
                    <a:lstStyle/>
                    <a:p>
                      <a:pPr algn="r" fontAlgn="b"/>
                      <a:r>
                        <a:rPr lang="es-CO" sz="1100" b="0" i="0" u="none" strike="noStrike">
                          <a:solidFill>
                            <a:srgbClr val="000000"/>
                          </a:solidFill>
                          <a:effectLst/>
                          <a:latin typeface="Calibri" panose="020F0502020204030204" pitchFamily="34" charset="0"/>
                        </a:rPr>
                        <a:t>21</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24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26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27</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4218412045"/>
                  </a:ext>
                </a:extLst>
              </a:tr>
              <a:tr h="190500">
                <a:tc>
                  <a:txBody>
                    <a:bodyPr/>
                    <a:lstStyle/>
                    <a:p>
                      <a:pPr algn="r" fontAlgn="b"/>
                      <a:r>
                        <a:rPr lang="es-CO" sz="1100" b="0" i="0" u="none" strike="noStrike">
                          <a:solidFill>
                            <a:srgbClr val="000000"/>
                          </a:solidFill>
                          <a:effectLst/>
                          <a:latin typeface="Calibri" panose="020F0502020204030204" pitchFamily="34" charset="0"/>
                        </a:rPr>
                        <a:t>28</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29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31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3">
                  <a:txBody>
                    <a:bodyPr/>
                    <a:lstStyle/>
                    <a:p>
                      <a:pPr algn="ctr" fontAlgn="b"/>
                      <a:r>
                        <a:rPr lang="es-CO"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605902408"/>
                  </a:ext>
                </a:extLst>
              </a:tr>
            </a:tbl>
          </a:graphicData>
        </a:graphic>
      </p:graphicFrame>
    </p:spTree>
    <p:extLst>
      <p:ext uri="{BB962C8B-B14F-4D97-AF65-F5344CB8AC3E}">
        <p14:creationId xmlns:p14="http://schemas.microsoft.com/office/powerpoint/2010/main" val="26595372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a:extLst>
              <a:ext uri="{FF2B5EF4-FFF2-40B4-BE49-F238E27FC236}">
                <a16:creationId xmlns:a16="http://schemas.microsoft.com/office/drawing/2014/main" id="{C29B417E-D802-4795-BD19-BBD96DF3EA02}"/>
              </a:ext>
            </a:extLst>
          </p:cNvPr>
          <p:cNvSpPr>
            <a:spLocks noGrp="1"/>
          </p:cNvSpPr>
          <p:nvPr>
            <p:ph type="title"/>
          </p:nvPr>
        </p:nvSpPr>
        <p:spPr>
          <a:xfrm>
            <a:off x="915837" y="727938"/>
            <a:ext cx="10515600" cy="594360"/>
          </a:xfrm>
        </p:spPr>
        <p:txBody>
          <a:bodyPr>
            <a:normAutofit/>
          </a:bodyPr>
          <a:lstStyle/>
          <a:p>
            <a:pPr algn="ctr"/>
            <a:r>
              <a:rPr lang="es-CO" sz="3200" b="1" dirty="0">
                <a:solidFill>
                  <a:schemeClr val="accent1">
                    <a:lumMod val="75000"/>
                  </a:schemeClr>
                </a:solidFill>
                <a:latin typeface="Montserrat ExtraBold" panose="00000900000000000000" pitchFamily="50" charset="0"/>
              </a:rPr>
              <a:t>4- CAPACITACIÓN, 6- IMPLANTACIÓN  </a:t>
            </a:r>
            <a:endParaRPr lang="es-CO" dirty="0"/>
          </a:p>
        </p:txBody>
      </p:sp>
      <p:sp>
        <p:nvSpPr>
          <p:cNvPr id="35" name="CuadroTexto 34">
            <a:extLst>
              <a:ext uri="{FF2B5EF4-FFF2-40B4-BE49-F238E27FC236}">
                <a16:creationId xmlns:a16="http://schemas.microsoft.com/office/drawing/2014/main" id="{5AFB27B2-91B4-49D2-B559-2B2F2B2F00D1}"/>
              </a:ext>
            </a:extLst>
          </p:cNvPr>
          <p:cNvSpPr txBox="1"/>
          <p:nvPr/>
        </p:nvSpPr>
        <p:spPr>
          <a:xfrm>
            <a:off x="994483" y="1600169"/>
            <a:ext cx="1377300" cy="369332"/>
          </a:xfrm>
          <a:prstGeom prst="rect">
            <a:avLst/>
          </a:prstGeom>
          <a:noFill/>
        </p:spPr>
        <p:txBody>
          <a:bodyPr wrap="none" rtlCol="0">
            <a:spAutoFit/>
          </a:bodyPr>
          <a:lstStyle/>
          <a:p>
            <a:r>
              <a:rPr lang="es-CO" dirty="0">
                <a:solidFill>
                  <a:schemeClr val="accent1">
                    <a:lumMod val="75000"/>
                  </a:schemeClr>
                </a:solidFill>
                <a:latin typeface="Montserrat ExtraBold" panose="00000900000000000000" pitchFamily="50" charset="0"/>
              </a:rPr>
              <a:t>Actividades :</a:t>
            </a:r>
          </a:p>
        </p:txBody>
      </p:sp>
      <p:sp>
        <p:nvSpPr>
          <p:cNvPr id="36" name="CuadroTexto 35">
            <a:extLst>
              <a:ext uri="{FF2B5EF4-FFF2-40B4-BE49-F238E27FC236}">
                <a16:creationId xmlns:a16="http://schemas.microsoft.com/office/drawing/2014/main" id="{55264B4F-EE11-4F6B-A428-B2536AFA089F}"/>
              </a:ext>
            </a:extLst>
          </p:cNvPr>
          <p:cNvSpPr txBox="1"/>
          <p:nvPr/>
        </p:nvSpPr>
        <p:spPr>
          <a:xfrm>
            <a:off x="994483" y="3340134"/>
            <a:ext cx="8064896" cy="1569660"/>
          </a:xfrm>
          <a:prstGeom prst="rect">
            <a:avLst/>
          </a:prstGeom>
          <a:noFill/>
        </p:spPr>
        <p:txBody>
          <a:bodyPr wrap="square" rtlCol="0">
            <a:spAutoFit/>
          </a:bodyPr>
          <a:lstStyle/>
          <a:p>
            <a:pPr algn="just"/>
            <a:r>
              <a:rPr lang="es-CO" sz="1600" dirty="0">
                <a:solidFill>
                  <a:schemeClr val="accent1">
                    <a:lumMod val="75000"/>
                  </a:schemeClr>
                </a:solidFill>
                <a:latin typeface="Montserrat Medium" panose="00000600000000000000" pitchFamily="50" charset="0"/>
              </a:rPr>
              <a:t>Salidas:</a:t>
            </a:r>
          </a:p>
          <a:p>
            <a:pPr algn="just"/>
            <a:endParaRPr lang="es-CO" sz="1600" dirty="0">
              <a:solidFill>
                <a:schemeClr val="accent1">
                  <a:lumMod val="75000"/>
                </a:schemeClr>
              </a:solidFill>
              <a:latin typeface="Montserrat Medium" panose="00000600000000000000" pitchFamily="50" charset="0"/>
            </a:endParaRPr>
          </a:p>
          <a:p>
            <a:pPr marL="285750" indent="-285750" algn="just">
              <a:buFont typeface="Wingdings" panose="05000000000000000000" pitchFamily="2" charset="2"/>
              <a:buChar char="ü"/>
            </a:pPr>
            <a:r>
              <a:rPr lang="es-CO" sz="1600" dirty="0">
                <a:latin typeface="Montserrat Medium" panose="00000600000000000000" pitchFamily="50" charset="0"/>
              </a:rPr>
              <a:t>Tutorial NTC 6256</a:t>
            </a:r>
          </a:p>
          <a:p>
            <a:pPr marL="285750" indent="-285750" algn="just">
              <a:buFont typeface="Wingdings" panose="05000000000000000000" pitchFamily="2" charset="2"/>
              <a:buChar char="ü"/>
            </a:pPr>
            <a:r>
              <a:rPr lang="es-CO" sz="1600" dirty="0">
                <a:latin typeface="Montserrat Medium" panose="00000600000000000000" pitchFamily="50" charset="0"/>
              </a:rPr>
              <a:t>Norma NTC 6256 y Guía  en medio magnético</a:t>
            </a:r>
          </a:p>
          <a:p>
            <a:pPr marL="285750" indent="-285750" algn="just">
              <a:buFont typeface="Wingdings" panose="05000000000000000000" pitchFamily="2" charset="2"/>
              <a:buChar char="ü"/>
            </a:pPr>
            <a:r>
              <a:rPr lang="es-CO" sz="1600" dirty="0">
                <a:latin typeface="Montserrat Medium" panose="00000600000000000000" pitchFamily="50" charset="0"/>
              </a:rPr>
              <a:t>Informes y evaluaciones</a:t>
            </a:r>
          </a:p>
          <a:p>
            <a:pPr marL="285750" indent="-285750" algn="just">
              <a:buFont typeface="Wingdings" panose="05000000000000000000" pitchFamily="2" charset="2"/>
              <a:buChar char="ü"/>
            </a:pPr>
            <a:r>
              <a:rPr lang="es-CO" sz="1600" dirty="0">
                <a:latin typeface="Montserrat Medium" panose="00000600000000000000" pitchFamily="50" charset="0"/>
              </a:rPr>
              <a:t>Acciones de mejora identificadas  </a:t>
            </a:r>
          </a:p>
        </p:txBody>
      </p:sp>
      <p:cxnSp>
        <p:nvCxnSpPr>
          <p:cNvPr id="13" name="Conector recto 12">
            <a:extLst>
              <a:ext uri="{FF2B5EF4-FFF2-40B4-BE49-F238E27FC236}">
                <a16:creationId xmlns:a16="http://schemas.microsoft.com/office/drawing/2014/main" id="{3F5E7B79-E3C2-4B1C-ADC7-410A6488E41C}"/>
              </a:ext>
            </a:extLst>
          </p:cNvPr>
          <p:cNvCxnSpPr>
            <a:cxnSpLocks/>
          </p:cNvCxnSpPr>
          <p:nvPr/>
        </p:nvCxnSpPr>
        <p:spPr>
          <a:xfrm flipH="1">
            <a:off x="1118484" y="1978794"/>
            <a:ext cx="1124384" cy="0"/>
          </a:xfrm>
          <a:prstGeom prst="line">
            <a:avLst/>
          </a:prstGeom>
          <a:ln w="34925" cap="sq">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79D71EFF-5CF8-4BCA-951A-8A1D124F9051}"/>
              </a:ext>
            </a:extLst>
          </p:cNvPr>
          <p:cNvSpPr txBox="1"/>
          <p:nvPr/>
        </p:nvSpPr>
        <p:spPr>
          <a:xfrm>
            <a:off x="1085274" y="2050431"/>
            <a:ext cx="10021452" cy="1077218"/>
          </a:xfrm>
          <a:prstGeom prst="rect">
            <a:avLst/>
          </a:prstGeom>
          <a:noFill/>
        </p:spPr>
        <p:txBody>
          <a:bodyPr wrap="square" rtlCol="0">
            <a:spAutoFit/>
          </a:bodyPr>
          <a:lstStyle/>
          <a:p>
            <a:pPr algn="just"/>
            <a:r>
              <a:rPr lang="es-CO" sz="1600" dirty="0">
                <a:latin typeface="Montserrat Medium" panose="00000600000000000000" pitchFamily="50" charset="0"/>
              </a:rPr>
              <a:t>Se desarrollará el Plan de Capacitación a través del Tutorial y reuniones con procesos, actividad que además de enfocarse en capacitación permitirá validar los ajustes propuestos para los temas o requisitos identificados en la primera fase, será un “ENSEÑANDO A HACER” .</a:t>
            </a:r>
          </a:p>
          <a:p>
            <a:pPr algn="just"/>
            <a:r>
              <a:rPr lang="es-CO" sz="1600" dirty="0">
                <a:solidFill>
                  <a:schemeClr val="accent1">
                    <a:lumMod val="75000"/>
                  </a:schemeClr>
                </a:solidFill>
                <a:latin typeface="Montserrat Medium" panose="00000600000000000000" pitchFamily="50" charset="0"/>
              </a:rPr>
              <a:t> </a:t>
            </a:r>
          </a:p>
        </p:txBody>
      </p:sp>
      <p:graphicFrame>
        <p:nvGraphicFramePr>
          <p:cNvPr id="3" name="Tabla 2">
            <a:extLst>
              <a:ext uri="{FF2B5EF4-FFF2-40B4-BE49-F238E27FC236}">
                <a16:creationId xmlns:a16="http://schemas.microsoft.com/office/drawing/2014/main" id="{8303AA84-ECC8-4336-BBB1-38FF7EB110C6}"/>
              </a:ext>
            </a:extLst>
          </p:cNvPr>
          <p:cNvGraphicFramePr>
            <a:graphicFrameLocks noGrp="1"/>
          </p:cNvGraphicFramePr>
          <p:nvPr/>
        </p:nvGraphicFramePr>
        <p:xfrm>
          <a:off x="6530195" y="3734091"/>
          <a:ext cx="4028543" cy="1323436"/>
        </p:xfrm>
        <a:graphic>
          <a:graphicData uri="http://schemas.openxmlformats.org/drawingml/2006/table">
            <a:tbl>
              <a:tblPr/>
              <a:tblGrid>
                <a:gridCol w="283099">
                  <a:extLst>
                    <a:ext uri="{9D8B030D-6E8A-4147-A177-3AD203B41FA5}">
                      <a16:colId xmlns:a16="http://schemas.microsoft.com/office/drawing/2014/main" val="2221281743"/>
                    </a:ext>
                  </a:extLst>
                </a:gridCol>
                <a:gridCol w="283099">
                  <a:extLst>
                    <a:ext uri="{9D8B030D-6E8A-4147-A177-3AD203B41FA5}">
                      <a16:colId xmlns:a16="http://schemas.microsoft.com/office/drawing/2014/main" val="1711457456"/>
                    </a:ext>
                  </a:extLst>
                </a:gridCol>
                <a:gridCol w="283099">
                  <a:extLst>
                    <a:ext uri="{9D8B030D-6E8A-4147-A177-3AD203B41FA5}">
                      <a16:colId xmlns:a16="http://schemas.microsoft.com/office/drawing/2014/main" val="1131662811"/>
                    </a:ext>
                  </a:extLst>
                </a:gridCol>
                <a:gridCol w="283099">
                  <a:extLst>
                    <a:ext uri="{9D8B030D-6E8A-4147-A177-3AD203B41FA5}">
                      <a16:colId xmlns:a16="http://schemas.microsoft.com/office/drawing/2014/main" val="3307835202"/>
                    </a:ext>
                  </a:extLst>
                </a:gridCol>
                <a:gridCol w="283099">
                  <a:extLst>
                    <a:ext uri="{9D8B030D-6E8A-4147-A177-3AD203B41FA5}">
                      <a16:colId xmlns:a16="http://schemas.microsoft.com/office/drawing/2014/main" val="2047989626"/>
                    </a:ext>
                  </a:extLst>
                </a:gridCol>
                <a:gridCol w="283099">
                  <a:extLst>
                    <a:ext uri="{9D8B030D-6E8A-4147-A177-3AD203B41FA5}">
                      <a16:colId xmlns:a16="http://schemas.microsoft.com/office/drawing/2014/main" val="2500141948"/>
                    </a:ext>
                  </a:extLst>
                </a:gridCol>
                <a:gridCol w="283099">
                  <a:extLst>
                    <a:ext uri="{9D8B030D-6E8A-4147-A177-3AD203B41FA5}">
                      <a16:colId xmlns:a16="http://schemas.microsoft.com/office/drawing/2014/main" val="1943038215"/>
                    </a:ext>
                  </a:extLst>
                </a:gridCol>
                <a:gridCol w="348256">
                  <a:extLst>
                    <a:ext uri="{9D8B030D-6E8A-4147-A177-3AD203B41FA5}">
                      <a16:colId xmlns:a16="http://schemas.microsoft.com/office/drawing/2014/main" val="3464233140"/>
                    </a:ext>
                  </a:extLst>
                </a:gridCol>
                <a:gridCol w="283099">
                  <a:extLst>
                    <a:ext uri="{9D8B030D-6E8A-4147-A177-3AD203B41FA5}">
                      <a16:colId xmlns:a16="http://schemas.microsoft.com/office/drawing/2014/main" val="3642051260"/>
                    </a:ext>
                  </a:extLst>
                </a:gridCol>
                <a:gridCol w="283099">
                  <a:extLst>
                    <a:ext uri="{9D8B030D-6E8A-4147-A177-3AD203B41FA5}">
                      <a16:colId xmlns:a16="http://schemas.microsoft.com/office/drawing/2014/main" val="3383478412"/>
                    </a:ext>
                  </a:extLst>
                </a:gridCol>
                <a:gridCol w="283099">
                  <a:extLst>
                    <a:ext uri="{9D8B030D-6E8A-4147-A177-3AD203B41FA5}">
                      <a16:colId xmlns:a16="http://schemas.microsoft.com/office/drawing/2014/main" val="954603200"/>
                    </a:ext>
                  </a:extLst>
                </a:gridCol>
                <a:gridCol w="283099">
                  <a:extLst>
                    <a:ext uri="{9D8B030D-6E8A-4147-A177-3AD203B41FA5}">
                      <a16:colId xmlns:a16="http://schemas.microsoft.com/office/drawing/2014/main" val="135211756"/>
                    </a:ext>
                  </a:extLst>
                </a:gridCol>
                <a:gridCol w="283099">
                  <a:extLst>
                    <a:ext uri="{9D8B030D-6E8A-4147-A177-3AD203B41FA5}">
                      <a16:colId xmlns:a16="http://schemas.microsoft.com/office/drawing/2014/main" val="909582659"/>
                    </a:ext>
                  </a:extLst>
                </a:gridCol>
                <a:gridCol w="283099">
                  <a:extLst>
                    <a:ext uri="{9D8B030D-6E8A-4147-A177-3AD203B41FA5}">
                      <a16:colId xmlns:a16="http://schemas.microsoft.com/office/drawing/2014/main" val="3953420886"/>
                    </a:ext>
                  </a:extLst>
                </a:gridCol>
              </a:tblGrid>
              <a:tr h="194623">
                <a:tc gridSpan="7">
                  <a:txBody>
                    <a:bodyPr/>
                    <a:lstStyle/>
                    <a:p>
                      <a:pPr algn="ctr" fontAlgn="b"/>
                      <a:r>
                        <a:rPr lang="es-CO" sz="1100" b="1" i="0" u="none" strike="noStrike">
                          <a:solidFill>
                            <a:srgbClr val="000000"/>
                          </a:solidFill>
                          <a:effectLst/>
                          <a:latin typeface="Calibri" panose="020F0502020204030204" pitchFamily="34" charset="0"/>
                        </a:rPr>
                        <a:t>OCTUBRE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gn="l" fontAlgn="b"/>
                      <a:r>
                        <a:rPr lang="es-CO" sz="1100" b="1" i="0" u="none" strike="noStrike">
                          <a:solidFill>
                            <a:srgbClr val="000000"/>
                          </a:solidFill>
                          <a:effectLst/>
                          <a:latin typeface="Calibri" panose="020F0502020204030204" pitchFamily="34" charset="0"/>
                        </a:rPr>
                        <a:t> </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ctr" fontAlgn="b"/>
                      <a:r>
                        <a:rPr lang="es-CO" sz="1100" b="1" i="0" u="none" strike="noStrike">
                          <a:solidFill>
                            <a:srgbClr val="000000"/>
                          </a:solidFill>
                          <a:effectLst/>
                          <a:latin typeface="Calibri" panose="020F0502020204030204" pitchFamily="34" charset="0"/>
                        </a:rPr>
                        <a:t>NOVIEMBRE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4237098726"/>
                  </a:ext>
                </a:extLst>
              </a:tr>
              <a:tr h="186838">
                <a:tc>
                  <a:txBody>
                    <a:bodyPr/>
                    <a:lstStyle/>
                    <a:p>
                      <a:pPr algn="ctr" fontAlgn="b"/>
                      <a:r>
                        <a:rPr lang="es-CO" sz="1100" b="1" i="0" u="none" strike="noStrike">
                          <a:solidFill>
                            <a:srgbClr val="000000"/>
                          </a:solidFill>
                          <a:effectLst/>
                          <a:latin typeface="Calibri" panose="020F0502020204030204" pitchFamily="34" charset="0"/>
                        </a:rPr>
                        <a:t>L</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effectLst/>
                          <a:latin typeface="Calibri" panose="020F0502020204030204" pitchFamily="34" charset="0"/>
                        </a:rPr>
                        <a:t>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effectLst/>
                          <a:latin typeface="Calibri" panose="020F0502020204030204" pitchFamily="34" charset="0"/>
                        </a:rPr>
                        <a:t>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effectLst/>
                          <a:latin typeface="Calibri" panose="020F0502020204030204" pitchFamily="34" charset="0"/>
                        </a:rPr>
                        <a:t>J</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effectLst/>
                          <a:latin typeface="Calibri" panose="020F0502020204030204" pitchFamily="34" charset="0"/>
                        </a:rPr>
                        <a:t>V</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effectLst/>
                          <a:latin typeface="Calibri" panose="020F0502020204030204" pitchFamily="34" charset="0"/>
                        </a:rPr>
                        <a:t>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effectLst/>
                          <a:latin typeface="Calibri" panose="020F0502020204030204" pitchFamily="34" charset="0"/>
                        </a:rPr>
                        <a:t>D</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effectLst/>
                          <a:latin typeface="Calibri" panose="020F0502020204030204" pitchFamily="34" charset="0"/>
                        </a:rPr>
                        <a:t>L</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effectLst/>
                          <a:latin typeface="Calibri" panose="020F0502020204030204" pitchFamily="34" charset="0"/>
                        </a:rPr>
                        <a:t>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effectLst/>
                          <a:latin typeface="Calibri" panose="020F0502020204030204" pitchFamily="34" charset="0"/>
                        </a:rPr>
                        <a:t>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effectLst/>
                          <a:latin typeface="Calibri" panose="020F0502020204030204" pitchFamily="34" charset="0"/>
                        </a:rPr>
                        <a:t>J</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effectLst/>
                          <a:latin typeface="Calibri" panose="020F0502020204030204" pitchFamily="34" charset="0"/>
                        </a:rPr>
                        <a:t>V</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effectLst/>
                          <a:latin typeface="Calibri" panose="020F0502020204030204" pitchFamily="34" charset="0"/>
                        </a:rPr>
                        <a:t>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effectLst/>
                          <a:latin typeface="Calibri" panose="020F0502020204030204" pitchFamily="34" charset="0"/>
                        </a:rPr>
                        <a:t>D</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8783101"/>
                  </a:ext>
                </a:extLst>
              </a:tr>
              <a:tr h="186838">
                <a:tc>
                  <a:txBody>
                    <a:bodyPr/>
                    <a:lstStyle/>
                    <a:p>
                      <a:pPr algn="l" fontAlgn="b"/>
                      <a:r>
                        <a:rPr lang="es-CO" sz="1100" b="0" i="0" u="none" strike="noStrike">
                          <a:solidFill>
                            <a:srgbClr val="000000"/>
                          </a:solidFill>
                          <a:effectLst/>
                          <a:latin typeface="Calibri" panose="020F050202020403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s-CO" sz="1100" b="0" i="0" u="none" strike="noStrike">
                          <a:solidFill>
                            <a:srgbClr val="000000"/>
                          </a:solidFill>
                          <a:effectLst/>
                          <a:latin typeface="Calibri" panose="020F0502020204030204" pitchFamily="34" charset="0"/>
                        </a:rPr>
                        <a:t> </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s-CO"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s-CO"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s-CO"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698391358"/>
                  </a:ext>
                </a:extLst>
              </a:tr>
              <a:tr h="186838">
                <a:tc>
                  <a:txBody>
                    <a:bodyPr/>
                    <a:lstStyle/>
                    <a:p>
                      <a:pPr algn="r" fontAlgn="b"/>
                      <a:r>
                        <a:rPr lang="es-CO" sz="1100" b="0" i="0" u="none" strike="noStrike">
                          <a:solidFill>
                            <a:srgbClr val="000000"/>
                          </a:solidFill>
                          <a:effectLst/>
                          <a:latin typeface="Calibri" panose="020F0502020204030204" pitchFamily="34" charset="0"/>
                        </a:rPr>
                        <a:t>7</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13</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4</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10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893297429"/>
                  </a:ext>
                </a:extLst>
              </a:tr>
              <a:tr h="186838">
                <a:tc>
                  <a:txBody>
                    <a:bodyPr/>
                    <a:lstStyle/>
                    <a:p>
                      <a:pPr algn="r" fontAlgn="b"/>
                      <a:r>
                        <a:rPr lang="es-CO" sz="1100" b="0" i="0" u="none" strike="noStrike">
                          <a:solidFill>
                            <a:srgbClr val="000000"/>
                          </a:solidFill>
                          <a:effectLst/>
                          <a:latin typeface="Calibri" panose="020F0502020204030204" pitchFamily="34" charset="0"/>
                        </a:rPr>
                        <a:t>14</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17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18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20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11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CO"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671537243"/>
                  </a:ext>
                </a:extLst>
              </a:tr>
              <a:tr h="186838">
                <a:tc>
                  <a:txBody>
                    <a:bodyPr/>
                    <a:lstStyle/>
                    <a:p>
                      <a:pPr algn="r" fontAlgn="b"/>
                      <a:r>
                        <a:rPr lang="es-CO" sz="1100" b="0" i="0" u="none" strike="noStrike">
                          <a:solidFill>
                            <a:srgbClr val="000000"/>
                          </a:solidFill>
                          <a:effectLst/>
                          <a:latin typeface="Calibri" panose="020F0502020204030204" pitchFamily="34" charset="0"/>
                        </a:rPr>
                        <a:t>21</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24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26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27</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7">
                  <a:txBody>
                    <a:bodyPr/>
                    <a:lstStyle/>
                    <a:p>
                      <a:pPr algn="ctr" fontAlgn="b"/>
                      <a:r>
                        <a:rPr lang="es-CO" sz="1100" b="0" i="0" u="none" strike="noStrike">
                          <a:solidFill>
                            <a:srgbClr val="000000"/>
                          </a:solidFill>
                          <a:effectLst/>
                          <a:latin typeface="Calibri" panose="020F0502020204030204" pitchFamily="34" charset="0"/>
                        </a:rPr>
                        <a:t>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395964380"/>
                  </a:ext>
                </a:extLst>
              </a:tr>
              <a:tr h="194623">
                <a:tc>
                  <a:txBody>
                    <a:bodyPr/>
                    <a:lstStyle/>
                    <a:p>
                      <a:pPr algn="r" fontAlgn="b"/>
                      <a:r>
                        <a:rPr lang="es-CO" sz="1100" b="0" i="0" u="none" strike="noStrike">
                          <a:solidFill>
                            <a:srgbClr val="000000"/>
                          </a:solidFill>
                          <a:effectLst/>
                          <a:latin typeface="Calibri" panose="020F0502020204030204" pitchFamily="34" charset="0"/>
                        </a:rPr>
                        <a:t>28</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29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31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3">
                  <a:txBody>
                    <a:bodyPr/>
                    <a:lstStyle/>
                    <a:p>
                      <a:pPr algn="ctr" fontAlgn="b"/>
                      <a:r>
                        <a:rPr lang="es-CO"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gridSpan="7">
                  <a:txBody>
                    <a:bodyPr/>
                    <a:lstStyle/>
                    <a:p>
                      <a:pPr algn="ctr" fontAlgn="b"/>
                      <a:r>
                        <a:rPr lang="es-CO" sz="1100" b="0" i="0" u="none" strike="noStrike" dirty="0">
                          <a:solidFill>
                            <a:srgbClr val="000000"/>
                          </a:solidFill>
                          <a:effectLst/>
                          <a:latin typeface="Calibri" panose="020F0502020204030204" pitchFamily="34" charset="0"/>
                        </a:rPr>
                        <a:t>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4088117754"/>
                  </a:ext>
                </a:extLst>
              </a:tr>
            </a:tbl>
          </a:graphicData>
        </a:graphic>
      </p:graphicFrame>
      <p:pic>
        <p:nvPicPr>
          <p:cNvPr id="10" name="Imagen 9">
            <a:extLst>
              <a:ext uri="{FF2B5EF4-FFF2-40B4-BE49-F238E27FC236}">
                <a16:creationId xmlns:a16="http://schemas.microsoft.com/office/drawing/2014/main" id="{5C8ADC45-75C7-44A1-BE5C-384D442E69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0364" y="5919591"/>
            <a:ext cx="1463573" cy="420941"/>
          </a:xfrm>
          <a:prstGeom prst="rect">
            <a:avLst/>
          </a:prstGeom>
        </p:spPr>
      </p:pic>
    </p:spTree>
    <p:extLst>
      <p:ext uri="{BB962C8B-B14F-4D97-AF65-F5344CB8AC3E}">
        <p14:creationId xmlns:p14="http://schemas.microsoft.com/office/powerpoint/2010/main" val="19178084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a:extLst>
              <a:ext uri="{FF2B5EF4-FFF2-40B4-BE49-F238E27FC236}">
                <a16:creationId xmlns:a16="http://schemas.microsoft.com/office/drawing/2014/main" id="{C29B417E-D802-4795-BD19-BBD96DF3EA02}"/>
              </a:ext>
            </a:extLst>
          </p:cNvPr>
          <p:cNvSpPr>
            <a:spLocks noGrp="1"/>
          </p:cNvSpPr>
          <p:nvPr>
            <p:ph type="title"/>
          </p:nvPr>
        </p:nvSpPr>
        <p:spPr>
          <a:xfrm>
            <a:off x="915837" y="727938"/>
            <a:ext cx="10515600" cy="594360"/>
          </a:xfrm>
        </p:spPr>
        <p:txBody>
          <a:bodyPr>
            <a:normAutofit/>
          </a:bodyPr>
          <a:lstStyle/>
          <a:p>
            <a:pPr algn="ctr"/>
            <a:r>
              <a:rPr lang="es-CO" sz="3200" b="1" dirty="0">
                <a:latin typeface="Montserrat"/>
              </a:rPr>
              <a:t>8- EVALUACIÓN, 9- </a:t>
            </a:r>
            <a:r>
              <a:rPr lang="es-CO" sz="3200" b="1" dirty="0">
                <a:solidFill>
                  <a:schemeClr val="accent1"/>
                </a:solidFill>
                <a:latin typeface="Montserrat"/>
              </a:rPr>
              <a:t>AUDITORÍA</a:t>
            </a:r>
          </a:p>
        </p:txBody>
      </p:sp>
      <p:sp>
        <p:nvSpPr>
          <p:cNvPr id="35" name="CuadroTexto 34">
            <a:extLst>
              <a:ext uri="{FF2B5EF4-FFF2-40B4-BE49-F238E27FC236}">
                <a16:creationId xmlns:a16="http://schemas.microsoft.com/office/drawing/2014/main" id="{5AFB27B2-91B4-49D2-B559-2B2F2B2F00D1}"/>
              </a:ext>
            </a:extLst>
          </p:cNvPr>
          <p:cNvSpPr txBox="1"/>
          <p:nvPr/>
        </p:nvSpPr>
        <p:spPr>
          <a:xfrm>
            <a:off x="1118484" y="1524223"/>
            <a:ext cx="1377300" cy="369332"/>
          </a:xfrm>
          <a:prstGeom prst="rect">
            <a:avLst/>
          </a:prstGeom>
          <a:noFill/>
        </p:spPr>
        <p:txBody>
          <a:bodyPr wrap="none" rtlCol="0">
            <a:spAutoFit/>
          </a:bodyPr>
          <a:lstStyle/>
          <a:p>
            <a:r>
              <a:rPr lang="es-CO" dirty="0">
                <a:solidFill>
                  <a:schemeClr val="accent1">
                    <a:lumMod val="75000"/>
                  </a:schemeClr>
                </a:solidFill>
                <a:latin typeface="Montserrat ExtraBold" panose="00000900000000000000" pitchFamily="50" charset="0"/>
              </a:rPr>
              <a:t>Actividades :</a:t>
            </a:r>
          </a:p>
        </p:txBody>
      </p:sp>
      <p:cxnSp>
        <p:nvCxnSpPr>
          <p:cNvPr id="13" name="Conector recto 12">
            <a:extLst>
              <a:ext uri="{FF2B5EF4-FFF2-40B4-BE49-F238E27FC236}">
                <a16:creationId xmlns:a16="http://schemas.microsoft.com/office/drawing/2014/main" id="{3F5E7B79-E3C2-4B1C-ADC7-410A6488E41C}"/>
              </a:ext>
            </a:extLst>
          </p:cNvPr>
          <p:cNvCxnSpPr>
            <a:cxnSpLocks/>
          </p:cNvCxnSpPr>
          <p:nvPr/>
        </p:nvCxnSpPr>
        <p:spPr>
          <a:xfrm flipH="1">
            <a:off x="1118484" y="1978794"/>
            <a:ext cx="1124384" cy="0"/>
          </a:xfrm>
          <a:prstGeom prst="line">
            <a:avLst/>
          </a:prstGeom>
          <a:ln w="34925" cap="sq">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BFBEA3F4-7423-4D5D-A9F7-A9082C4D17D8}"/>
              </a:ext>
            </a:extLst>
          </p:cNvPr>
          <p:cNvSpPr txBox="1"/>
          <p:nvPr/>
        </p:nvSpPr>
        <p:spPr>
          <a:xfrm>
            <a:off x="1118484" y="1999171"/>
            <a:ext cx="9112444" cy="2800767"/>
          </a:xfrm>
          <a:prstGeom prst="rect">
            <a:avLst/>
          </a:prstGeom>
          <a:noFill/>
        </p:spPr>
        <p:txBody>
          <a:bodyPr wrap="square" rtlCol="0">
            <a:spAutoFit/>
          </a:bodyPr>
          <a:lstStyle/>
          <a:p>
            <a:pPr lvl="0" algn="just" fontAlgn="base"/>
            <a:r>
              <a:rPr lang="es-CO" sz="1600" dirty="0">
                <a:latin typeface="Montserrat Medium" panose="00000600000000000000" pitchFamily="50" charset="0"/>
              </a:rPr>
              <a:t>Evaluación de conocimientos de los diferentes módulos que se utilizaran para la sensibilización y capitación. </a:t>
            </a:r>
          </a:p>
          <a:p>
            <a:pPr lvl="0" algn="just" fontAlgn="base"/>
            <a:endParaRPr lang="es-CO" sz="1600" dirty="0">
              <a:latin typeface="Montserrat Medium" panose="00000600000000000000" pitchFamily="50" charset="0"/>
            </a:endParaRPr>
          </a:p>
          <a:p>
            <a:pPr lvl="0" algn="just" fontAlgn="base"/>
            <a:r>
              <a:rPr lang="es-CO" sz="1600" dirty="0">
                <a:latin typeface="Montserrat Medium" panose="00000600000000000000" pitchFamily="50" charset="0"/>
              </a:rPr>
              <a:t>Revisión de documentos y de resultados de los cambios</a:t>
            </a:r>
          </a:p>
          <a:p>
            <a:pPr lvl="0" algn="just" fontAlgn="base"/>
            <a:endParaRPr lang="es-CO" sz="1600" dirty="0">
              <a:latin typeface="Montserrat Medium" panose="00000600000000000000" pitchFamily="50" charset="0"/>
            </a:endParaRPr>
          </a:p>
          <a:p>
            <a:pPr lvl="0" algn="just" fontAlgn="base"/>
            <a:r>
              <a:rPr lang="es-CO" sz="1600" dirty="0">
                <a:latin typeface="Montserrat Medium" panose="00000600000000000000" pitchFamily="50" charset="0"/>
              </a:rPr>
              <a:t>En razón al tiempo de desarrollo del proyecto y que  el CSJ , ha efectuado recientemente sus procesos de auditaría se  desarrollará un ejercicio de autoevaluación acompañado, paralelo a la capacitación, en el cual se determine:</a:t>
            </a:r>
          </a:p>
          <a:p>
            <a:pPr lvl="0" algn="just" fontAlgn="base"/>
            <a:endParaRPr lang="es-CO" sz="1600" dirty="0">
              <a:latin typeface="Montserrat Medium" panose="00000600000000000000" pitchFamily="50" charset="0"/>
            </a:endParaRPr>
          </a:p>
          <a:p>
            <a:pPr marL="342900" lvl="0" indent="-342900" algn="just" fontAlgn="base">
              <a:buAutoNum type="alphaLcParenR"/>
            </a:pPr>
            <a:r>
              <a:rPr lang="es-CO" sz="1600" dirty="0">
                <a:latin typeface="Montserrat Medium" panose="00000600000000000000" pitchFamily="50" charset="0"/>
              </a:rPr>
              <a:t>El avance sobre las acciones de mejora identificadas.</a:t>
            </a:r>
          </a:p>
          <a:p>
            <a:pPr lvl="0" algn="just" fontAlgn="base"/>
            <a:endParaRPr lang="es-CO" sz="1600" dirty="0">
              <a:latin typeface="Montserrat Medium" panose="00000600000000000000" pitchFamily="50" charset="0"/>
            </a:endParaRPr>
          </a:p>
          <a:p>
            <a:pPr lvl="0" algn="just" fontAlgn="base"/>
            <a:r>
              <a:rPr lang="es-CO" sz="1600" dirty="0">
                <a:latin typeface="Montserrat Medium" panose="00000600000000000000" pitchFamily="50" charset="0"/>
              </a:rPr>
              <a:t>b) Alineación o brechas  frente al MIPG, en los temas que se determinen de mayor impacto para el SIGCMA</a:t>
            </a:r>
            <a:endParaRPr lang="es-CO" sz="1600" dirty="0">
              <a:solidFill>
                <a:schemeClr val="accent1">
                  <a:lumMod val="75000"/>
                </a:schemeClr>
              </a:solidFill>
              <a:latin typeface="Montserrat Medium" panose="00000600000000000000" pitchFamily="50" charset="0"/>
            </a:endParaRPr>
          </a:p>
        </p:txBody>
      </p:sp>
      <p:graphicFrame>
        <p:nvGraphicFramePr>
          <p:cNvPr id="3" name="Tabla 2">
            <a:extLst>
              <a:ext uri="{FF2B5EF4-FFF2-40B4-BE49-F238E27FC236}">
                <a16:creationId xmlns:a16="http://schemas.microsoft.com/office/drawing/2014/main" id="{0C6C00B4-95FA-4DF2-888C-2C3862EA0779}"/>
              </a:ext>
            </a:extLst>
          </p:cNvPr>
          <p:cNvGraphicFramePr>
            <a:graphicFrameLocks noGrp="1"/>
          </p:cNvGraphicFramePr>
          <p:nvPr>
            <p:extLst>
              <p:ext uri="{D42A27DB-BD31-4B8C-83A1-F6EECF244321}">
                <p14:modId xmlns:p14="http://schemas.microsoft.com/office/powerpoint/2010/main" val="445050204"/>
              </p:ext>
            </p:extLst>
          </p:nvPr>
        </p:nvGraphicFramePr>
        <p:xfrm>
          <a:off x="4614534" y="4905554"/>
          <a:ext cx="2755898" cy="1295400"/>
        </p:xfrm>
        <a:graphic>
          <a:graphicData uri="http://schemas.openxmlformats.org/drawingml/2006/table">
            <a:tbl>
              <a:tblPr/>
              <a:tblGrid>
                <a:gridCol w="468896">
                  <a:extLst>
                    <a:ext uri="{9D8B030D-6E8A-4147-A177-3AD203B41FA5}">
                      <a16:colId xmlns:a16="http://schemas.microsoft.com/office/drawing/2014/main" val="3666670972"/>
                    </a:ext>
                  </a:extLst>
                </a:gridCol>
                <a:gridCol w="381167">
                  <a:extLst>
                    <a:ext uri="{9D8B030D-6E8A-4147-A177-3AD203B41FA5}">
                      <a16:colId xmlns:a16="http://schemas.microsoft.com/office/drawing/2014/main" val="1289783980"/>
                    </a:ext>
                  </a:extLst>
                </a:gridCol>
                <a:gridCol w="381167">
                  <a:extLst>
                    <a:ext uri="{9D8B030D-6E8A-4147-A177-3AD203B41FA5}">
                      <a16:colId xmlns:a16="http://schemas.microsoft.com/office/drawing/2014/main" val="4035783650"/>
                    </a:ext>
                  </a:extLst>
                </a:gridCol>
                <a:gridCol w="381167">
                  <a:extLst>
                    <a:ext uri="{9D8B030D-6E8A-4147-A177-3AD203B41FA5}">
                      <a16:colId xmlns:a16="http://schemas.microsoft.com/office/drawing/2014/main" val="253179133"/>
                    </a:ext>
                  </a:extLst>
                </a:gridCol>
                <a:gridCol w="381167">
                  <a:extLst>
                    <a:ext uri="{9D8B030D-6E8A-4147-A177-3AD203B41FA5}">
                      <a16:colId xmlns:a16="http://schemas.microsoft.com/office/drawing/2014/main" val="2441216526"/>
                    </a:ext>
                  </a:extLst>
                </a:gridCol>
                <a:gridCol w="381167">
                  <a:extLst>
                    <a:ext uri="{9D8B030D-6E8A-4147-A177-3AD203B41FA5}">
                      <a16:colId xmlns:a16="http://schemas.microsoft.com/office/drawing/2014/main" val="1539079295"/>
                    </a:ext>
                  </a:extLst>
                </a:gridCol>
                <a:gridCol w="381167">
                  <a:extLst>
                    <a:ext uri="{9D8B030D-6E8A-4147-A177-3AD203B41FA5}">
                      <a16:colId xmlns:a16="http://schemas.microsoft.com/office/drawing/2014/main" val="386228499"/>
                    </a:ext>
                  </a:extLst>
                </a:gridCol>
              </a:tblGrid>
              <a:tr h="190500">
                <a:tc>
                  <a:txBody>
                    <a:bodyPr/>
                    <a:lstStyle/>
                    <a:p>
                      <a:pPr algn="l" fontAlgn="b"/>
                      <a:r>
                        <a:rPr lang="es-CO" sz="1100" b="1" i="0" u="none" strike="noStrike">
                          <a:solidFill>
                            <a:srgbClr val="000000"/>
                          </a:solidFill>
                          <a:effectLst/>
                          <a:latin typeface="Calibri" panose="020F0502020204030204" pitchFamily="34" charset="0"/>
                        </a:rPr>
                        <a:t> </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ctr" fontAlgn="b"/>
                      <a:r>
                        <a:rPr lang="es-CO" sz="1100" b="1" i="0" u="none" strike="noStrike">
                          <a:solidFill>
                            <a:srgbClr val="000000"/>
                          </a:solidFill>
                          <a:effectLst/>
                          <a:latin typeface="Calibri" panose="020F0502020204030204" pitchFamily="34" charset="0"/>
                        </a:rPr>
                        <a:t>NOVIEMBRE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467414967"/>
                  </a:ext>
                </a:extLst>
              </a:tr>
              <a:tr h="182880">
                <a:tc>
                  <a:txBody>
                    <a:bodyPr/>
                    <a:lstStyle/>
                    <a:p>
                      <a:pPr algn="ctr" fontAlgn="b"/>
                      <a:r>
                        <a:rPr lang="es-CO" sz="1100" b="1" i="0" u="none" strike="noStrike">
                          <a:solidFill>
                            <a:srgbClr val="000000"/>
                          </a:solidFill>
                          <a:effectLst/>
                          <a:latin typeface="Calibri" panose="020F0502020204030204" pitchFamily="34" charset="0"/>
                        </a:rPr>
                        <a:t>L</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effectLst/>
                          <a:latin typeface="Calibri" panose="020F0502020204030204" pitchFamily="34" charset="0"/>
                        </a:rPr>
                        <a:t>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effectLst/>
                          <a:latin typeface="Calibri" panose="020F0502020204030204" pitchFamily="34" charset="0"/>
                        </a:rPr>
                        <a:t>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effectLst/>
                          <a:latin typeface="Calibri" panose="020F0502020204030204" pitchFamily="34" charset="0"/>
                        </a:rPr>
                        <a:t>J</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effectLst/>
                          <a:latin typeface="Calibri" panose="020F0502020204030204" pitchFamily="34" charset="0"/>
                        </a:rPr>
                        <a:t>V</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effectLst/>
                          <a:latin typeface="Calibri" panose="020F0502020204030204" pitchFamily="34" charset="0"/>
                        </a:rPr>
                        <a:t>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effectLst/>
                          <a:latin typeface="Calibri" panose="020F0502020204030204" pitchFamily="34" charset="0"/>
                        </a:rPr>
                        <a:t>D</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6160838"/>
                  </a:ext>
                </a:extLst>
              </a:tr>
              <a:tr h="182880">
                <a:tc>
                  <a:txBody>
                    <a:bodyPr/>
                    <a:lstStyle/>
                    <a:p>
                      <a:pPr algn="l" fontAlgn="b"/>
                      <a:r>
                        <a:rPr lang="es-CO" sz="1100" b="0" i="0" u="none" strike="noStrike">
                          <a:solidFill>
                            <a:srgbClr val="000000"/>
                          </a:solidFill>
                          <a:effectLst/>
                          <a:latin typeface="Calibri" panose="020F0502020204030204" pitchFamily="34" charset="0"/>
                        </a:rPr>
                        <a:t> </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CO"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071955208"/>
                  </a:ext>
                </a:extLst>
              </a:tr>
              <a:tr h="182880">
                <a:tc>
                  <a:txBody>
                    <a:bodyPr/>
                    <a:lstStyle/>
                    <a:p>
                      <a:pPr algn="r" fontAlgn="b"/>
                      <a:r>
                        <a:rPr lang="es-CO" sz="1100" b="0" i="0" u="none" strike="noStrike">
                          <a:solidFill>
                            <a:srgbClr val="000000"/>
                          </a:solidFill>
                          <a:effectLst/>
                          <a:latin typeface="Calibri" panose="020F0502020204030204" pitchFamily="34" charset="0"/>
                        </a:rPr>
                        <a:t>4</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10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239900515"/>
                  </a:ext>
                </a:extLst>
              </a:tr>
              <a:tr h="182880">
                <a:tc>
                  <a:txBody>
                    <a:bodyPr/>
                    <a:lstStyle/>
                    <a:p>
                      <a:pPr algn="r" fontAlgn="b"/>
                      <a:r>
                        <a:rPr lang="es-CO" sz="1100" b="0" i="0" u="none" strike="noStrike">
                          <a:solidFill>
                            <a:srgbClr val="000000"/>
                          </a:solidFill>
                          <a:effectLst/>
                          <a:latin typeface="Calibri" panose="020F0502020204030204" pitchFamily="34" charset="0"/>
                        </a:rPr>
                        <a:t>11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CO" sz="1100" b="0" i="0" u="none" strike="noStrike">
                          <a:solidFill>
                            <a:srgbClr val="000000"/>
                          </a:solidFill>
                          <a:effectLst/>
                          <a:latin typeface="Calibri" panose="020F0502020204030204" pitchFamily="34" charset="0"/>
                        </a:rPr>
                        <a:t>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CO" sz="1100" b="0" i="0" u="none" strike="noStrike">
                          <a:solidFill>
                            <a:srgbClr val="000000"/>
                          </a:solidFill>
                          <a:effectLst/>
                          <a:latin typeface="Calibri" panose="020F0502020204030204" pitchFamily="34" charset="0"/>
                        </a:rPr>
                        <a:t>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CO" sz="1100" b="0" i="0" u="none" strike="noStrike">
                          <a:solidFill>
                            <a:srgbClr val="000000"/>
                          </a:solidFill>
                          <a:effectLst/>
                          <a:latin typeface="Calibri" panose="020F0502020204030204" pitchFamily="34" charset="0"/>
                        </a:rPr>
                        <a:t>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s-CO"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762503836"/>
                  </a:ext>
                </a:extLst>
              </a:tr>
              <a:tr h="182880">
                <a:tc gridSpan="7">
                  <a:txBody>
                    <a:bodyPr/>
                    <a:lstStyle/>
                    <a:p>
                      <a:pPr algn="ctr" fontAlgn="b"/>
                      <a:r>
                        <a:rPr lang="es-CO" sz="1100" b="0" i="0" u="none" strike="noStrike">
                          <a:solidFill>
                            <a:srgbClr val="000000"/>
                          </a:solidFill>
                          <a:effectLst/>
                          <a:latin typeface="Calibri" panose="020F0502020204030204" pitchFamily="34" charset="0"/>
                        </a:rPr>
                        <a:t>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339116730"/>
                  </a:ext>
                </a:extLst>
              </a:tr>
              <a:tr h="190500">
                <a:tc gridSpan="7">
                  <a:txBody>
                    <a:bodyPr/>
                    <a:lstStyle/>
                    <a:p>
                      <a:pPr algn="ctr" fontAlgn="b"/>
                      <a:r>
                        <a:rPr lang="es-CO" sz="1100" b="0" i="0" u="none" strike="noStrike" dirty="0">
                          <a:solidFill>
                            <a:srgbClr val="000000"/>
                          </a:solidFill>
                          <a:effectLst/>
                          <a:latin typeface="Calibri" panose="020F0502020204030204" pitchFamily="34" charset="0"/>
                        </a:rPr>
                        <a:t>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28873739"/>
                  </a:ext>
                </a:extLst>
              </a:tr>
            </a:tbl>
          </a:graphicData>
        </a:graphic>
      </p:graphicFrame>
      <p:pic>
        <p:nvPicPr>
          <p:cNvPr id="10" name="Imagen 9">
            <a:extLst>
              <a:ext uri="{FF2B5EF4-FFF2-40B4-BE49-F238E27FC236}">
                <a16:creationId xmlns:a16="http://schemas.microsoft.com/office/drawing/2014/main" id="{ACAA724E-0235-476E-8406-F403BAE1B7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48273" y="5919591"/>
            <a:ext cx="1463573" cy="420941"/>
          </a:xfrm>
          <a:prstGeom prst="rect">
            <a:avLst/>
          </a:prstGeom>
        </p:spPr>
      </p:pic>
    </p:spTree>
    <p:extLst>
      <p:ext uri="{BB962C8B-B14F-4D97-AF65-F5344CB8AC3E}">
        <p14:creationId xmlns:p14="http://schemas.microsoft.com/office/powerpoint/2010/main" val="777926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6748496"/>
            <a:ext cx="12192001" cy="139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6">
            <a:extLst>
              <a:ext uri="{FF2B5EF4-FFF2-40B4-BE49-F238E27FC236}">
                <a16:creationId xmlns:a16="http://schemas.microsoft.com/office/drawing/2014/main" id="{378FC55D-0B38-4362-8AB7-274A8BACD5F1}"/>
              </a:ext>
            </a:extLst>
          </p:cNvPr>
          <p:cNvSpPr>
            <a:spLocks noGrp="1"/>
          </p:cNvSpPr>
          <p:nvPr>
            <p:ph type="sldNum" sz="quarter" idx="12"/>
          </p:nvPr>
        </p:nvSpPr>
        <p:spPr>
          <a:xfrm>
            <a:off x="10929258" y="5989955"/>
            <a:ext cx="424542" cy="365125"/>
          </a:xfrm>
        </p:spPr>
        <p:txBody>
          <a:bodyPr/>
          <a:lstStyle/>
          <a:p>
            <a:fld id="{A515504B-2909-4168-B74A-820C43482403}" type="slidenum">
              <a:rPr lang="en-US" smtClean="0"/>
              <a:t>4</a:t>
            </a:fld>
            <a:endParaRPr lang="en-US"/>
          </a:p>
        </p:txBody>
      </p:sp>
      <p:sp>
        <p:nvSpPr>
          <p:cNvPr id="10" name="Rectángulo 9">
            <a:extLst>
              <a:ext uri="{FF2B5EF4-FFF2-40B4-BE49-F238E27FC236}">
                <a16:creationId xmlns:a16="http://schemas.microsoft.com/office/drawing/2014/main" id="{C01435A4-0927-4832-BB12-26E4B366C303}"/>
              </a:ext>
            </a:extLst>
          </p:cNvPr>
          <p:cNvSpPr/>
          <p:nvPr/>
        </p:nvSpPr>
        <p:spPr>
          <a:xfrm>
            <a:off x="1170610" y="855036"/>
            <a:ext cx="9365942" cy="1569660"/>
          </a:xfrm>
          <a:prstGeom prst="rect">
            <a:avLst/>
          </a:prstGeom>
        </p:spPr>
        <p:txBody>
          <a:bodyPr wrap="square">
            <a:spAutoFit/>
          </a:bodyPr>
          <a:lstStyle/>
          <a:p>
            <a:pPr algn="ctr"/>
            <a:r>
              <a:rPr lang="es-CO" sz="3200" b="1" dirty="0">
                <a:solidFill>
                  <a:schemeClr val="accent1">
                    <a:lumMod val="75000"/>
                  </a:schemeClr>
                </a:solidFill>
                <a:latin typeface="Montserrat ExtraBold" panose="00000900000000000000" pitchFamily="50" charset="0"/>
                <a:ea typeface="Arial" panose="020B0604020202020204" pitchFamily="34" charset="0"/>
              </a:rPr>
              <a:t>ACOMPAÑAMIENTO EN EL PROCESO DE </a:t>
            </a:r>
            <a:r>
              <a:rPr lang="es-CO" sz="3200" b="1" dirty="0">
                <a:latin typeface="Montserrat ExtraBold" panose="00000900000000000000" pitchFamily="50" charset="0"/>
                <a:ea typeface="Arial" panose="020B0604020202020204" pitchFamily="34" charset="0"/>
              </a:rPr>
              <a:t>IMPLEMENTACIÓN DE LA NORMA DE LA RAMA JUDICIAL Y LA GUÍA TÉCNICA DE LA RAMA JUDICIAL</a:t>
            </a:r>
            <a:endParaRPr lang="es-CO" sz="3200" b="1" dirty="0"/>
          </a:p>
        </p:txBody>
      </p:sp>
      <p:pic>
        <p:nvPicPr>
          <p:cNvPr id="11" name="Imagen 10">
            <a:extLst>
              <a:ext uri="{FF2B5EF4-FFF2-40B4-BE49-F238E27FC236}">
                <a16:creationId xmlns:a16="http://schemas.microsoft.com/office/drawing/2014/main" id="{891A0CAB-8BEB-49F8-9894-08089629AD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389" y="3429000"/>
            <a:ext cx="3883834" cy="1241853"/>
          </a:xfrm>
          <a:prstGeom prst="rect">
            <a:avLst/>
          </a:prstGeom>
        </p:spPr>
      </p:pic>
      <p:pic>
        <p:nvPicPr>
          <p:cNvPr id="12" name="Imagen 11">
            <a:extLst>
              <a:ext uri="{FF2B5EF4-FFF2-40B4-BE49-F238E27FC236}">
                <a16:creationId xmlns:a16="http://schemas.microsoft.com/office/drawing/2014/main" id="{0236B3AA-7238-43DA-80D7-23F7328F30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7247" y="3096166"/>
            <a:ext cx="4354282" cy="1490133"/>
          </a:xfrm>
          <a:prstGeom prst="rect">
            <a:avLst/>
          </a:prstGeom>
        </p:spPr>
      </p:pic>
      <p:sp>
        <p:nvSpPr>
          <p:cNvPr id="13" name="CuadroTexto 12">
            <a:extLst>
              <a:ext uri="{FF2B5EF4-FFF2-40B4-BE49-F238E27FC236}">
                <a16:creationId xmlns:a16="http://schemas.microsoft.com/office/drawing/2014/main" id="{E5A72680-AC66-41F9-BBBD-5A8875F86988}"/>
              </a:ext>
            </a:extLst>
          </p:cNvPr>
          <p:cNvSpPr txBox="1"/>
          <p:nvPr/>
        </p:nvSpPr>
        <p:spPr>
          <a:xfrm>
            <a:off x="4394447" y="4998128"/>
            <a:ext cx="3308919" cy="584775"/>
          </a:xfrm>
          <a:prstGeom prst="rect">
            <a:avLst/>
          </a:prstGeom>
          <a:noFill/>
        </p:spPr>
        <p:txBody>
          <a:bodyPr wrap="none" rtlCol="0">
            <a:spAutoFit/>
          </a:bodyPr>
          <a:lstStyle/>
          <a:p>
            <a:r>
              <a:rPr lang="es-CO" sz="3200" b="1" dirty="0"/>
              <a:t>UNIÓN TEMPORAL </a:t>
            </a:r>
          </a:p>
        </p:txBody>
      </p:sp>
    </p:spTree>
    <p:extLst>
      <p:ext uri="{BB962C8B-B14F-4D97-AF65-F5344CB8AC3E}">
        <p14:creationId xmlns:p14="http://schemas.microsoft.com/office/powerpoint/2010/main" val="3607921585"/>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a:extLst>
              <a:ext uri="{FF2B5EF4-FFF2-40B4-BE49-F238E27FC236}">
                <a16:creationId xmlns:a16="http://schemas.microsoft.com/office/drawing/2014/main" id="{C29B417E-D802-4795-BD19-BBD96DF3EA02}"/>
              </a:ext>
            </a:extLst>
          </p:cNvPr>
          <p:cNvSpPr>
            <a:spLocks noGrp="1"/>
          </p:cNvSpPr>
          <p:nvPr>
            <p:ph type="title"/>
          </p:nvPr>
        </p:nvSpPr>
        <p:spPr>
          <a:xfrm>
            <a:off x="915837" y="727938"/>
            <a:ext cx="10515600" cy="594360"/>
          </a:xfrm>
        </p:spPr>
        <p:txBody>
          <a:bodyPr>
            <a:normAutofit/>
          </a:bodyPr>
          <a:lstStyle/>
          <a:p>
            <a:pPr algn="ctr"/>
            <a:r>
              <a:rPr lang="es-CO" sz="3200" b="1" dirty="0">
                <a:solidFill>
                  <a:schemeClr val="accent1">
                    <a:lumMod val="75000"/>
                  </a:schemeClr>
                </a:solidFill>
                <a:latin typeface="Montserrat ExtraBold" panose="00000900000000000000" pitchFamily="50" charset="0"/>
              </a:rPr>
              <a:t>7- ARTICULACIÓN </a:t>
            </a:r>
            <a:endParaRPr lang="es-CO" dirty="0"/>
          </a:p>
        </p:txBody>
      </p:sp>
      <p:sp>
        <p:nvSpPr>
          <p:cNvPr id="35" name="CuadroTexto 34">
            <a:extLst>
              <a:ext uri="{FF2B5EF4-FFF2-40B4-BE49-F238E27FC236}">
                <a16:creationId xmlns:a16="http://schemas.microsoft.com/office/drawing/2014/main" id="{5AFB27B2-91B4-49D2-B559-2B2F2B2F00D1}"/>
              </a:ext>
            </a:extLst>
          </p:cNvPr>
          <p:cNvSpPr txBox="1"/>
          <p:nvPr/>
        </p:nvSpPr>
        <p:spPr>
          <a:xfrm>
            <a:off x="994483" y="1600169"/>
            <a:ext cx="1377300" cy="369332"/>
          </a:xfrm>
          <a:prstGeom prst="rect">
            <a:avLst/>
          </a:prstGeom>
          <a:noFill/>
        </p:spPr>
        <p:txBody>
          <a:bodyPr wrap="none" rtlCol="0">
            <a:spAutoFit/>
          </a:bodyPr>
          <a:lstStyle/>
          <a:p>
            <a:r>
              <a:rPr lang="es-CO" dirty="0">
                <a:solidFill>
                  <a:schemeClr val="accent1">
                    <a:lumMod val="75000"/>
                  </a:schemeClr>
                </a:solidFill>
                <a:latin typeface="Montserrat ExtraBold" panose="00000900000000000000" pitchFamily="50" charset="0"/>
              </a:rPr>
              <a:t>Actividades :</a:t>
            </a:r>
          </a:p>
        </p:txBody>
      </p:sp>
      <p:cxnSp>
        <p:nvCxnSpPr>
          <p:cNvPr id="13" name="Conector recto 12">
            <a:extLst>
              <a:ext uri="{FF2B5EF4-FFF2-40B4-BE49-F238E27FC236}">
                <a16:creationId xmlns:a16="http://schemas.microsoft.com/office/drawing/2014/main" id="{3F5E7B79-E3C2-4B1C-ADC7-410A6488E41C}"/>
              </a:ext>
            </a:extLst>
          </p:cNvPr>
          <p:cNvCxnSpPr>
            <a:cxnSpLocks/>
          </p:cNvCxnSpPr>
          <p:nvPr/>
        </p:nvCxnSpPr>
        <p:spPr>
          <a:xfrm flipH="1">
            <a:off x="1118484" y="1978794"/>
            <a:ext cx="1124384" cy="0"/>
          </a:xfrm>
          <a:prstGeom prst="line">
            <a:avLst/>
          </a:prstGeom>
          <a:ln w="34925" cap="sq">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0DD486A6-1FC1-4746-998B-E6AC48383680}"/>
              </a:ext>
            </a:extLst>
          </p:cNvPr>
          <p:cNvSpPr txBox="1"/>
          <p:nvPr/>
        </p:nvSpPr>
        <p:spPr>
          <a:xfrm>
            <a:off x="994483" y="2247372"/>
            <a:ext cx="9477985" cy="584775"/>
          </a:xfrm>
          <a:prstGeom prst="rect">
            <a:avLst/>
          </a:prstGeom>
          <a:noFill/>
        </p:spPr>
        <p:txBody>
          <a:bodyPr wrap="square" rtlCol="0">
            <a:spAutoFit/>
          </a:bodyPr>
          <a:lstStyle/>
          <a:p>
            <a:pPr algn="just"/>
            <a:r>
              <a:rPr lang="es-CO" sz="1600" dirty="0">
                <a:latin typeface="Montserrat Medium" panose="00000600000000000000" pitchFamily="50" charset="0"/>
              </a:rPr>
              <a:t>La articulación se define como un principio  inherente al desarrollo de todo el proyecto, ya que se tomaran como base la alineación que tiene la norma NTC 6256 con  las estructuras de alto nivel de las Normas ISO .</a:t>
            </a:r>
          </a:p>
        </p:txBody>
      </p:sp>
      <p:graphicFrame>
        <p:nvGraphicFramePr>
          <p:cNvPr id="4" name="Tabla 3">
            <a:extLst>
              <a:ext uri="{FF2B5EF4-FFF2-40B4-BE49-F238E27FC236}">
                <a16:creationId xmlns:a16="http://schemas.microsoft.com/office/drawing/2014/main" id="{BF04BBF8-D227-47D1-9E34-47B219F648B0}"/>
              </a:ext>
            </a:extLst>
          </p:cNvPr>
          <p:cNvGraphicFramePr>
            <a:graphicFrameLocks noGrp="1"/>
          </p:cNvGraphicFramePr>
          <p:nvPr>
            <p:extLst>
              <p:ext uri="{D42A27DB-BD31-4B8C-83A1-F6EECF244321}">
                <p14:modId xmlns:p14="http://schemas.microsoft.com/office/powerpoint/2010/main" val="2011053466"/>
              </p:ext>
            </p:extLst>
          </p:nvPr>
        </p:nvGraphicFramePr>
        <p:xfrm>
          <a:off x="2977576" y="3835879"/>
          <a:ext cx="5511796" cy="1295400"/>
        </p:xfrm>
        <a:graphic>
          <a:graphicData uri="http://schemas.openxmlformats.org/drawingml/2006/table">
            <a:tbl>
              <a:tblPr/>
              <a:tblGrid>
                <a:gridCol w="387332">
                  <a:extLst>
                    <a:ext uri="{9D8B030D-6E8A-4147-A177-3AD203B41FA5}">
                      <a16:colId xmlns:a16="http://schemas.microsoft.com/office/drawing/2014/main" val="4259500809"/>
                    </a:ext>
                  </a:extLst>
                </a:gridCol>
                <a:gridCol w="387332">
                  <a:extLst>
                    <a:ext uri="{9D8B030D-6E8A-4147-A177-3AD203B41FA5}">
                      <a16:colId xmlns:a16="http://schemas.microsoft.com/office/drawing/2014/main" val="3107255935"/>
                    </a:ext>
                  </a:extLst>
                </a:gridCol>
                <a:gridCol w="387332">
                  <a:extLst>
                    <a:ext uri="{9D8B030D-6E8A-4147-A177-3AD203B41FA5}">
                      <a16:colId xmlns:a16="http://schemas.microsoft.com/office/drawing/2014/main" val="626251576"/>
                    </a:ext>
                  </a:extLst>
                </a:gridCol>
                <a:gridCol w="387332">
                  <a:extLst>
                    <a:ext uri="{9D8B030D-6E8A-4147-A177-3AD203B41FA5}">
                      <a16:colId xmlns:a16="http://schemas.microsoft.com/office/drawing/2014/main" val="3141377020"/>
                    </a:ext>
                  </a:extLst>
                </a:gridCol>
                <a:gridCol w="387332">
                  <a:extLst>
                    <a:ext uri="{9D8B030D-6E8A-4147-A177-3AD203B41FA5}">
                      <a16:colId xmlns:a16="http://schemas.microsoft.com/office/drawing/2014/main" val="847922885"/>
                    </a:ext>
                  </a:extLst>
                </a:gridCol>
                <a:gridCol w="387332">
                  <a:extLst>
                    <a:ext uri="{9D8B030D-6E8A-4147-A177-3AD203B41FA5}">
                      <a16:colId xmlns:a16="http://schemas.microsoft.com/office/drawing/2014/main" val="2294627554"/>
                    </a:ext>
                  </a:extLst>
                </a:gridCol>
                <a:gridCol w="387332">
                  <a:extLst>
                    <a:ext uri="{9D8B030D-6E8A-4147-A177-3AD203B41FA5}">
                      <a16:colId xmlns:a16="http://schemas.microsoft.com/office/drawing/2014/main" val="2061833943"/>
                    </a:ext>
                  </a:extLst>
                </a:gridCol>
                <a:gridCol w="476480">
                  <a:extLst>
                    <a:ext uri="{9D8B030D-6E8A-4147-A177-3AD203B41FA5}">
                      <a16:colId xmlns:a16="http://schemas.microsoft.com/office/drawing/2014/main" val="4033092094"/>
                    </a:ext>
                  </a:extLst>
                </a:gridCol>
                <a:gridCol w="387332">
                  <a:extLst>
                    <a:ext uri="{9D8B030D-6E8A-4147-A177-3AD203B41FA5}">
                      <a16:colId xmlns:a16="http://schemas.microsoft.com/office/drawing/2014/main" val="3794876639"/>
                    </a:ext>
                  </a:extLst>
                </a:gridCol>
                <a:gridCol w="387332">
                  <a:extLst>
                    <a:ext uri="{9D8B030D-6E8A-4147-A177-3AD203B41FA5}">
                      <a16:colId xmlns:a16="http://schemas.microsoft.com/office/drawing/2014/main" val="1864153871"/>
                    </a:ext>
                  </a:extLst>
                </a:gridCol>
                <a:gridCol w="387332">
                  <a:extLst>
                    <a:ext uri="{9D8B030D-6E8A-4147-A177-3AD203B41FA5}">
                      <a16:colId xmlns:a16="http://schemas.microsoft.com/office/drawing/2014/main" val="811414913"/>
                    </a:ext>
                  </a:extLst>
                </a:gridCol>
                <a:gridCol w="387332">
                  <a:extLst>
                    <a:ext uri="{9D8B030D-6E8A-4147-A177-3AD203B41FA5}">
                      <a16:colId xmlns:a16="http://schemas.microsoft.com/office/drawing/2014/main" val="3892711240"/>
                    </a:ext>
                  </a:extLst>
                </a:gridCol>
                <a:gridCol w="387332">
                  <a:extLst>
                    <a:ext uri="{9D8B030D-6E8A-4147-A177-3AD203B41FA5}">
                      <a16:colId xmlns:a16="http://schemas.microsoft.com/office/drawing/2014/main" val="3613947946"/>
                    </a:ext>
                  </a:extLst>
                </a:gridCol>
                <a:gridCol w="387332">
                  <a:extLst>
                    <a:ext uri="{9D8B030D-6E8A-4147-A177-3AD203B41FA5}">
                      <a16:colId xmlns:a16="http://schemas.microsoft.com/office/drawing/2014/main" val="2110397748"/>
                    </a:ext>
                  </a:extLst>
                </a:gridCol>
              </a:tblGrid>
              <a:tr h="190500">
                <a:tc gridSpan="7">
                  <a:txBody>
                    <a:bodyPr/>
                    <a:lstStyle/>
                    <a:p>
                      <a:pPr algn="ctr" fontAlgn="b"/>
                      <a:r>
                        <a:rPr lang="es-CO" sz="1100" b="1" i="0" u="none" strike="noStrike">
                          <a:solidFill>
                            <a:srgbClr val="000000"/>
                          </a:solidFill>
                          <a:effectLst/>
                          <a:latin typeface="Calibri" panose="020F0502020204030204" pitchFamily="34" charset="0"/>
                        </a:rPr>
                        <a:t>OCTUBRE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gn="l" fontAlgn="b"/>
                      <a:r>
                        <a:rPr lang="es-CO" sz="1100" b="1" i="0" u="none" strike="noStrike">
                          <a:solidFill>
                            <a:srgbClr val="000000"/>
                          </a:solidFill>
                          <a:effectLst/>
                          <a:latin typeface="Calibri" panose="020F0502020204030204" pitchFamily="34" charset="0"/>
                        </a:rPr>
                        <a:t> </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ctr" fontAlgn="b"/>
                      <a:r>
                        <a:rPr lang="es-CO" sz="1100" b="1" i="0" u="none" strike="noStrike">
                          <a:solidFill>
                            <a:srgbClr val="000000"/>
                          </a:solidFill>
                          <a:effectLst/>
                          <a:latin typeface="Calibri" panose="020F0502020204030204" pitchFamily="34" charset="0"/>
                        </a:rPr>
                        <a:t>NOVIEMBRE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691315923"/>
                  </a:ext>
                </a:extLst>
              </a:tr>
              <a:tr h="182880">
                <a:tc>
                  <a:txBody>
                    <a:bodyPr/>
                    <a:lstStyle/>
                    <a:p>
                      <a:pPr algn="ctr" fontAlgn="b"/>
                      <a:r>
                        <a:rPr lang="es-CO" sz="1100" b="1" i="0" u="none" strike="noStrike">
                          <a:solidFill>
                            <a:srgbClr val="000000"/>
                          </a:solidFill>
                          <a:effectLst/>
                          <a:latin typeface="Calibri" panose="020F0502020204030204" pitchFamily="34" charset="0"/>
                        </a:rPr>
                        <a:t>L</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effectLst/>
                          <a:latin typeface="Calibri" panose="020F0502020204030204" pitchFamily="34" charset="0"/>
                        </a:rPr>
                        <a:t>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effectLst/>
                          <a:latin typeface="Calibri" panose="020F0502020204030204" pitchFamily="34" charset="0"/>
                        </a:rPr>
                        <a:t>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effectLst/>
                          <a:latin typeface="Calibri" panose="020F0502020204030204" pitchFamily="34" charset="0"/>
                        </a:rPr>
                        <a:t>J</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effectLst/>
                          <a:latin typeface="Calibri" panose="020F0502020204030204" pitchFamily="34" charset="0"/>
                        </a:rPr>
                        <a:t>V</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effectLst/>
                          <a:latin typeface="Calibri" panose="020F0502020204030204" pitchFamily="34" charset="0"/>
                        </a:rPr>
                        <a:t>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effectLst/>
                          <a:latin typeface="Calibri" panose="020F0502020204030204" pitchFamily="34" charset="0"/>
                        </a:rPr>
                        <a:t>D</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effectLst/>
                          <a:latin typeface="Calibri" panose="020F0502020204030204" pitchFamily="34" charset="0"/>
                        </a:rPr>
                        <a:t>L</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effectLst/>
                          <a:latin typeface="Calibri" panose="020F0502020204030204" pitchFamily="34" charset="0"/>
                        </a:rPr>
                        <a:t>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effectLst/>
                          <a:latin typeface="Calibri" panose="020F0502020204030204" pitchFamily="34" charset="0"/>
                        </a:rPr>
                        <a:t>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effectLst/>
                          <a:latin typeface="Calibri" panose="020F0502020204030204" pitchFamily="34" charset="0"/>
                        </a:rPr>
                        <a:t>J</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effectLst/>
                          <a:latin typeface="Calibri" panose="020F0502020204030204" pitchFamily="34" charset="0"/>
                        </a:rPr>
                        <a:t>V</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effectLst/>
                          <a:latin typeface="Calibri" panose="020F0502020204030204" pitchFamily="34" charset="0"/>
                        </a:rPr>
                        <a:t>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effectLst/>
                          <a:latin typeface="Calibri" panose="020F0502020204030204" pitchFamily="34" charset="0"/>
                        </a:rPr>
                        <a:t>D</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5033148"/>
                  </a:ext>
                </a:extLst>
              </a:tr>
              <a:tr h="182880">
                <a:tc>
                  <a:txBody>
                    <a:bodyPr/>
                    <a:lstStyle/>
                    <a:p>
                      <a:pPr algn="l" fontAlgn="b"/>
                      <a:r>
                        <a:rPr lang="es-CO" sz="1100" b="0" i="0" u="none" strike="noStrike">
                          <a:solidFill>
                            <a:srgbClr val="000000"/>
                          </a:solidFill>
                          <a:effectLst/>
                          <a:latin typeface="Calibri" panose="020F050202020403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s-CO" sz="1100" b="0" i="0" u="none" strike="noStrike">
                          <a:solidFill>
                            <a:srgbClr val="000000"/>
                          </a:solidFill>
                          <a:effectLst/>
                          <a:latin typeface="Calibri" panose="020F0502020204030204" pitchFamily="34" charset="0"/>
                        </a:rPr>
                        <a:t> </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s-CO"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s-CO"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s-CO"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130852023"/>
                  </a:ext>
                </a:extLst>
              </a:tr>
              <a:tr h="182880">
                <a:tc>
                  <a:txBody>
                    <a:bodyPr/>
                    <a:lstStyle/>
                    <a:p>
                      <a:pPr algn="r" fontAlgn="b"/>
                      <a:r>
                        <a:rPr lang="es-CO" sz="1100" b="0" i="0" u="none" strike="noStrike">
                          <a:solidFill>
                            <a:srgbClr val="000000"/>
                          </a:solidFill>
                          <a:effectLst/>
                          <a:latin typeface="Calibri" panose="020F0502020204030204" pitchFamily="34" charset="0"/>
                        </a:rPr>
                        <a:t>7</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13</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4</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10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21661248"/>
                  </a:ext>
                </a:extLst>
              </a:tr>
              <a:tr h="182880">
                <a:tc>
                  <a:txBody>
                    <a:bodyPr/>
                    <a:lstStyle/>
                    <a:p>
                      <a:pPr algn="r" fontAlgn="b"/>
                      <a:r>
                        <a:rPr lang="es-CO" sz="1100" b="0" i="0" u="none" strike="noStrike">
                          <a:solidFill>
                            <a:srgbClr val="000000"/>
                          </a:solidFill>
                          <a:effectLst/>
                          <a:latin typeface="Calibri" panose="020F0502020204030204" pitchFamily="34" charset="0"/>
                        </a:rPr>
                        <a:t>14</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17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18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20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11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2">
                  <a:txBody>
                    <a:bodyPr/>
                    <a:lstStyle/>
                    <a:p>
                      <a:pPr algn="ctr" fontAlgn="b"/>
                      <a:r>
                        <a:rPr lang="es-CO"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2070466493"/>
                  </a:ext>
                </a:extLst>
              </a:tr>
              <a:tr h="182880">
                <a:tc>
                  <a:txBody>
                    <a:bodyPr/>
                    <a:lstStyle/>
                    <a:p>
                      <a:pPr algn="r" fontAlgn="b"/>
                      <a:r>
                        <a:rPr lang="es-CO" sz="1100" b="0" i="0" u="none" strike="noStrike">
                          <a:solidFill>
                            <a:srgbClr val="000000"/>
                          </a:solidFill>
                          <a:effectLst/>
                          <a:latin typeface="Calibri" panose="020F0502020204030204" pitchFamily="34" charset="0"/>
                        </a:rPr>
                        <a:t>21</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24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26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27</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7">
                  <a:txBody>
                    <a:bodyPr/>
                    <a:lstStyle/>
                    <a:p>
                      <a:pPr algn="ctr" fontAlgn="b"/>
                      <a:r>
                        <a:rPr lang="es-CO" sz="1100" b="0" i="0" u="none" strike="noStrike">
                          <a:solidFill>
                            <a:srgbClr val="000000"/>
                          </a:solidFill>
                          <a:effectLst/>
                          <a:latin typeface="Calibri" panose="020F0502020204030204" pitchFamily="34" charset="0"/>
                        </a:rPr>
                        <a:t>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14487296"/>
                  </a:ext>
                </a:extLst>
              </a:tr>
              <a:tr h="190500">
                <a:tc>
                  <a:txBody>
                    <a:bodyPr/>
                    <a:lstStyle/>
                    <a:p>
                      <a:pPr algn="r" fontAlgn="b"/>
                      <a:r>
                        <a:rPr lang="es-CO" sz="1100" b="0" i="0" u="none" strike="noStrike">
                          <a:solidFill>
                            <a:srgbClr val="000000"/>
                          </a:solidFill>
                          <a:effectLst/>
                          <a:latin typeface="Calibri" panose="020F0502020204030204" pitchFamily="34" charset="0"/>
                        </a:rPr>
                        <a:t>28</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29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1100" b="0" i="0" u="none" strike="noStrike">
                          <a:solidFill>
                            <a:srgbClr val="000000"/>
                          </a:solidFill>
                          <a:effectLst/>
                          <a:latin typeface="Calibri" panose="020F0502020204030204" pitchFamily="34" charset="0"/>
                        </a:rPr>
                        <a:t>31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3">
                  <a:txBody>
                    <a:bodyPr/>
                    <a:lstStyle/>
                    <a:p>
                      <a:pPr algn="ctr" fontAlgn="b"/>
                      <a:r>
                        <a:rPr lang="es-CO"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gridSpan="7">
                  <a:txBody>
                    <a:bodyPr/>
                    <a:lstStyle/>
                    <a:p>
                      <a:pPr algn="ctr" fontAlgn="b"/>
                      <a:r>
                        <a:rPr lang="es-CO" sz="1100" b="0" i="0" u="none" strike="noStrike" dirty="0">
                          <a:solidFill>
                            <a:srgbClr val="000000"/>
                          </a:solidFill>
                          <a:effectLst/>
                          <a:latin typeface="Calibri" panose="020F0502020204030204" pitchFamily="34" charset="0"/>
                        </a:rPr>
                        <a:t>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365927240"/>
                  </a:ext>
                </a:extLst>
              </a:tr>
            </a:tbl>
          </a:graphicData>
        </a:graphic>
      </p:graphicFrame>
    </p:spTree>
    <p:extLst>
      <p:ext uri="{BB962C8B-B14F-4D97-AF65-F5344CB8AC3E}">
        <p14:creationId xmlns:p14="http://schemas.microsoft.com/office/powerpoint/2010/main" val="20743732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267200" y="1600200"/>
            <a:ext cx="3657600" cy="3657600"/>
            <a:chOff x="2743200" y="1737359"/>
            <a:chExt cx="3657600" cy="3657600"/>
          </a:xfrm>
        </p:grpSpPr>
        <p:sp>
          <p:nvSpPr>
            <p:cNvPr id="7" name="Rectangle 6"/>
            <p:cNvSpPr/>
            <p:nvPr/>
          </p:nvSpPr>
          <p:spPr>
            <a:xfrm rot="5400000">
              <a:off x="2743200" y="1737359"/>
              <a:ext cx="3657600" cy="36576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949521" y="3250687"/>
              <a:ext cx="3244957" cy="630942"/>
            </a:xfrm>
            <a:prstGeom prst="rect">
              <a:avLst/>
            </a:prstGeom>
            <a:noFill/>
          </p:spPr>
          <p:txBody>
            <a:bodyPr wrap="square" rtlCol="0" anchor="ctr">
              <a:spAutoFit/>
            </a:bodyPr>
            <a:lstStyle/>
            <a:p>
              <a:pPr algn="ctr"/>
              <a:r>
                <a:rPr lang="en-US" sz="3500" dirty="0">
                  <a:solidFill>
                    <a:schemeClr val="bg1"/>
                  </a:solidFill>
                  <a:latin typeface="+mj-lt"/>
                  <a:ea typeface="Open Sans Light" panose="020B0306030504020204" pitchFamily="34" charset="0"/>
                  <a:cs typeface="Open Sans Light" panose="020B0306030504020204" pitchFamily="34" charset="0"/>
                </a:rPr>
                <a:t>PREGUNTAS </a:t>
              </a:r>
            </a:p>
          </p:txBody>
        </p:sp>
      </p:grpSp>
    </p:spTree>
    <p:extLst>
      <p:ext uri="{BB962C8B-B14F-4D97-AF65-F5344CB8AC3E}">
        <p14:creationId xmlns:p14="http://schemas.microsoft.com/office/powerpoint/2010/main" val="2728240343"/>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406908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061460" y="1"/>
            <a:ext cx="4069080" cy="6857999"/>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8122920" y="0"/>
            <a:ext cx="4069080" cy="6858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9867175" y="3316717"/>
            <a:ext cx="595085"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4303051" y="2885830"/>
            <a:ext cx="3010407" cy="861774"/>
            <a:chOff x="1045029" y="2406712"/>
            <a:chExt cx="2322285" cy="861774"/>
          </a:xfrm>
        </p:grpSpPr>
        <p:sp>
          <p:nvSpPr>
            <p:cNvPr id="25" name="TextBox 24"/>
            <p:cNvSpPr txBox="1"/>
            <p:nvPr/>
          </p:nvSpPr>
          <p:spPr>
            <a:xfrm>
              <a:off x="1045029" y="2406712"/>
              <a:ext cx="2322285" cy="861774"/>
            </a:xfrm>
            <a:prstGeom prst="rect">
              <a:avLst/>
            </a:prstGeom>
            <a:noFill/>
          </p:spPr>
          <p:txBody>
            <a:bodyPr wrap="square" rtlCol="0" anchor="ctr">
              <a:spAutoFit/>
            </a:bodyPr>
            <a:lstStyle/>
            <a:p>
              <a:pPr algn="ctr"/>
              <a:r>
                <a:rPr lang="en-US" sz="5000" dirty="0">
                  <a:solidFill>
                    <a:schemeClr val="bg1">
                      <a:lumMod val="95000"/>
                    </a:schemeClr>
                  </a:solidFill>
                </a:rPr>
                <a:t>¡GRACIAS!</a:t>
              </a:r>
            </a:p>
          </p:txBody>
        </p:sp>
        <p:cxnSp>
          <p:nvCxnSpPr>
            <p:cNvPr id="27" name="Straight Connector 26"/>
            <p:cNvCxnSpPr/>
            <p:nvPr/>
          </p:nvCxnSpPr>
          <p:spPr>
            <a:xfrm>
              <a:off x="1915886" y="3268486"/>
              <a:ext cx="595085"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pic>
        <p:nvPicPr>
          <p:cNvPr id="18" name="Picture 122" descr="thumbs-o-up.png">
            <a:extLst>
              <a:ext uri="{FF2B5EF4-FFF2-40B4-BE49-F238E27FC236}">
                <a16:creationId xmlns:a16="http://schemas.microsoft.com/office/drawing/2014/main" id="{4F8F78AD-C1C1-42AF-B5C0-C0339267CED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H="1">
            <a:off x="5236749" y="4376949"/>
            <a:ext cx="1710882" cy="1353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671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Isosceles Triangle 10"/>
          <p:cNvSpPr/>
          <p:nvPr/>
        </p:nvSpPr>
        <p:spPr>
          <a:xfrm rot="8006956">
            <a:off x="6083879" y="2600297"/>
            <a:ext cx="9350018" cy="4737230"/>
          </a:xfrm>
          <a:custGeom>
            <a:avLst/>
            <a:gdLst>
              <a:gd name="connsiteX0" fmla="*/ 0 w 9478412"/>
              <a:gd name="connsiteY0" fmla="*/ 4851280 h 4851280"/>
              <a:gd name="connsiteX1" fmla="*/ 5079576 w 9478412"/>
              <a:gd name="connsiteY1" fmla="*/ 0 h 4851280"/>
              <a:gd name="connsiteX2" fmla="*/ 9478412 w 9478412"/>
              <a:gd name="connsiteY2" fmla="*/ 4851280 h 4851280"/>
              <a:gd name="connsiteX3" fmla="*/ 0 w 9478412"/>
              <a:gd name="connsiteY3" fmla="*/ 4851280 h 4851280"/>
              <a:gd name="connsiteX0" fmla="*/ 0 w 9380220"/>
              <a:gd name="connsiteY0" fmla="*/ 4851280 h 4851280"/>
              <a:gd name="connsiteX1" fmla="*/ 5079576 w 9380220"/>
              <a:gd name="connsiteY1" fmla="*/ 0 h 4851280"/>
              <a:gd name="connsiteX2" fmla="*/ 9380220 w 9380220"/>
              <a:gd name="connsiteY2" fmla="*/ 4660305 h 4851280"/>
              <a:gd name="connsiteX3" fmla="*/ 0 w 9380220"/>
              <a:gd name="connsiteY3" fmla="*/ 4851280 h 4851280"/>
              <a:gd name="connsiteX0" fmla="*/ 0 w 9380220"/>
              <a:gd name="connsiteY0" fmla="*/ 4851281 h 4851281"/>
              <a:gd name="connsiteX1" fmla="*/ 5079576 w 9380220"/>
              <a:gd name="connsiteY1" fmla="*/ 0 h 4851281"/>
              <a:gd name="connsiteX2" fmla="*/ 9380220 w 9380220"/>
              <a:gd name="connsiteY2" fmla="*/ 4660305 h 4851281"/>
              <a:gd name="connsiteX3" fmla="*/ 0 w 9380220"/>
              <a:gd name="connsiteY3" fmla="*/ 4851281 h 4851281"/>
              <a:gd name="connsiteX0" fmla="*/ 0 w 9380220"/>
              <a:gd name="connsiteY0" fmla="*/ 4788071 h 4788071"/>
              <a:gd name="connsiteX1" fmla="*/ 5098410 w 9380220"/>
              <a:gd name="connsiteY1" fmla="*/ 0 h 4788071"/>
              <a:gd name="connsiteX2" fmla="*/ 9380220 w 9380220"/>
              <a:gd name="connsiteY2" fmla="*/ 4597095 h 4788071"/>
              <a:gd name="connsiteX3" fmla="*/ 0 w 9380220"/>
              <a:gd name="connsiteY3" fmla="*/ 4788071 h 4788071"/>
              <a:gd name="connsiteX0" fmla="*/ 0 w 9380220"/>
              <a:gd name="connsiteY0" fmla="*/ 4767895 h 4767895"/>
              <a:gd name="connsiteX1" fmla="*/ 5076892 w 9380220"/>
              <a:gd name="connsiteY1" fmla="*/ 0 h 4767895"/>
              <a:gd name="connsiteX2" fmla="*/ 9380220 w 9380220"/>
              <a:gd name="connsiteY2" fmla="*/ 4576919 h 4767895"/>
              <a:gd name="connsiteX3" fmla="*/ 0 w 9380220"/>
              <a:gd name="connsiteY3" fmla="*/ 4767895 h 4767895"/>
              <a:gd name="connsiteX0" fmla="*/ 0 w 9400395"/>
              <a:gd name="connsiteY0" fmla="*/ 4746376 h 4746376"/>
              <a:gd name="connsiteX1" fmla="*/ 5097067 w 9400395"/>
              <a:gd name="connsiteY1" fmla="*/ 0 h 4746376"/>
              <a:gd name="connsiteX2" fmla="*/ 9400395 w 9400395"/>
              <a:gd name="connsiteY2" fmla="*/ 4576919 h 4746376"/>
              <a:gd name="connsiteX3" fmla="*/ 0 w 9400395"/>
              <a:gd name="connsiteY3" fmla="*/ 4746376 h 4746376"/>
              <a:gd name="connsiteX0" fmla="*/ 0 w 9296834"/>
              <a:gd name="connsiteY0" fmla="*/ 4746376 h 4746376"/>
              <a:gd name="connsiteX1" fmla="*/ 5097067 w 9296834"/>
              <a:gd name="connsiteY1" fmla="*/ 0 h 4746376"/>
              <a:gd name="connsiteX2" fmla="*/ 9296834 w 9296834"/>
              <a:gd name="connsiteY2" fmla="*/ 4552716 h 4746376"/>
              <a:gd name="connsiteX3" fmla="*/ 0 w 9296834"/>
              <a:gd name="connsiteY3" fmla="*/ 4746376 h 4746376"/>
              <a:gd name="connsiteX0" fmla="*/ 0 w 9296834"/>
              <a:gd name="connsiteY0" fmla="*/ 4727543 h 4727543"/>
              <a:gd name="connsiteX1" fmla="*/ 5033856 w 9296834"/>
              <a:gd name="connsiteY1" fmla="*/ 0 h 4727543"/>
              <a:gd name="connsiteX2" fmla="*/ 9296834 w 9296834"/>
              <a:gd name="connsiteY2" fmla="*/ 4533883 h 4727543"/>
              <a:gd name="connsiteX3" fmla="*/ 0 w 9296834"/>
              <a:gd name="connsiteY3" fmla="*/ 4727543 h 4727543"/>
              <a:gd name="connsiteX0" fmla="*/ 0 w 9317008"/>
              <a:gd name="connsiteY0" fmla="*/ 4706026 h 4706026"/>
              <a:gd name="connsiteX1" fmla="*/ 5054030 w 9317008"/>
              <a:gd name="connsiteY1" fmla="*/ 0 h 4706026"/>
              <a:gd name="connsiteX2" fmla="*/ 9317008 w 9317008"/>
              <a:gd name="connsiteY2" fmla="*/ 4533883 h 4706026"/>
              <a:gd name="connsiteX3" fmla="*/ 0 w 9317008"/>
              <a:gd name="connsiteY3" fmla="*/ 4706026 h 4706026"/>
              <a:gd name="connsiteX0" fmla="*/ 0 w 8780179"/>
              <a:gd name="connsiteY0" fmla="*/ 4706026 h 4706026"/>
              <a:gd name="connsiteX1" fmla="*/ 5054030 w 8780179"/>
              <a:gd name="connsiteY1" fmla="*/ 0 h 4706026"/>
              <a:gd name="connsiteX2" fmla="*/ 8780179 w 8780179"/>
              <a:gd name="connsiteY2" fmla="*/ 4044893 h 4706026"/>
              <a:gd name="connsiteX3" fmla="*/ 0 w 8780179"/>
              <a:gd name="connsiteY3" fmla="*/ 4706026 h 4706026"/>
              <a:gd name="connsiteX0" fmla="*/ 0 w 9276185"/>
              <a:gd name="connsiteY0" fmla="*/ 4706026 h 4706026"/>
              <a:gd name="connsiteX1" fmla="*/ 5054030 w 9276185"/>
              <a:gd name="connsiteY1" fmla="*/ 0 h 4706026"/>
              <a:gd name="connsiteX2" fmla="*/ 9276185 w 9276185"/>
              <a:gd name="connsiteY2" fmla="*/ 4546046 h 4706026"/>
              <a:gd name="connsiteX3" fmla="*/ 0 w 9276185"/>
              <a:gd name="connsiteY3" fmla="*/ 4706026 h 4706026"/>
              <a:gd name="connsiteX0" fmla="*/ 0 w 9276185"/>
              <a:gd name="connsiteY0" fmla="*/ 4679099 h 4679099"/>
              <a:gd name="connsiteX1" fmla="*/ 5053163 w 9276185"/>
              <a:gd name="connsiteY1" fmla="*/ 0 h 4679099"/>
              <a:gd name="connsiteX2" fmla="*/ 9276185 w 9276185"/>
              <a:gd name="connsiteY2" fmla="*/ 4519119 h 4679099"/>
              <a:gd name="connsiteX3" fmla="*/ 0 w 9276185"/>
              <a:gd name="connsiteY3" fmla="*/ 4679099 h 4679099"/>
              <a:gd name="connsiteX0" fmla="*/ 0 w 9249258"/>
              <a:gd name="connsiteY0" fmla="*/ 4679966 h 4679966"/>
              <a:gd name="connsiteX1" fmla="*/ 5026236 w 9249258"/>
              <a:gd name="connsiteY1" fmla="*/ 0 h 4679966"/>
              <a:gd name="connsiteX2" fmla="*/ 9249258 w 9249258"/>
              <a:gd name="connsiteY2" fmla="*/ 4519119 h 4679966"/>
              <a:gd name="connsiteX3" fmla="*/ 0 w 9249258"/>
              <a:gd name="connsiteY3" fmla="*/ 4679966 h 4679966"/>
              <a:gd name="connsiteX0" fmla="*/ 0 w 9223631"/>
              <a:gd name="connsiteY0" fmla="*/ 4679966 h 4679966"/>
              <a:gd name="connsiteX1" fmla="*/ 5026236 w 9223631"/>
              <a:gd name="connsiteY1" fmla="*/ 0 h 4679966"/>
              <a:gd name="connsiteX2" fmla="*/ 9223631 w 9223631"/>
              <a:gd name="connsiteY2" fmla="*/ 4477862 h 4679966"/>
              <a:gd name="connsiteX3" fmla="*/ 0 w 9223631"/>
              <a:gd name="connsiteY3" fmla="*/ 4679966 h 4679966"/>
              <a:gd name="connsiteX0" fmla="*/ 0 w 9251425"/>
              <a:gd name="connsiteY0" fmla="*/ 4706026 h 4706026"/>
              <a:gd name="connsiteX1" fmla="*/ 5054030 w 9251425"/>
              <a:gd name="connsiteY1" fmla="*/ 0 h 4706026"/>
              <a:gd name="connsiteX2" fmla="*/ 9251425 w 9251425"/>
              <a:gd name="connsiteY2" fmla="*/ 4477862 h 4706026"/>
              <a:gd name="connsiteX3" fmla="*/ 0 w 9251425"/>
              <a:gd name="connsiteY3" fmla="*/ 4706026 h 4706026"/>
              <a:gd name="connsiteX0" fmla="*/ 0 w 9269955"/>
              <a:gd name="connsiteY0" fmla="*/ 4723400 h 4723400"/>
              <a:gd name="connsiteX1" fmla="*/ 5072560 w 9269955"/>
              <a:gd name="connsiteY1" fmla="*/ 0 h 4723400"/>
              <a:gd name="connsiteX2" fmla="*/ 9269955 w 9269955"/>
              <a:gd name="connsiteY2" fmla="*/ 4477862 h 4723400"/>
              <a:gd name="connsiteX3" fmla="*/ 0 w 9269955"/>
              <a:gd name="connsiteY3" fmla="*/ 4723400 h 4723400"/>
              <a:gd name="connsiteX0" fmla="*/ 0 w 9283785"/>
              <a:gd name="connsiteY0" fmla="*/ 4723400 h 4723400"/>
              <a:gd name="connsiteX1" fmla="*/ 5072560 w 9283785"/>
              <a:gd name="connsiteY1" fmla="*/ 0 h 4723400"/>
              <a:gd name="connsiteX2" fmla="*/ 9283785 w 9283785"/>
              <a:gd name="connsiteY2" fmla="*/ 4464761 h 4723400"/>
              <a:gd name="connsiteX3" fmla="*/ 0 w 9283785"/>
              <a:gd name="connsiteY3" fmla="*/ 4723400 h 4723400"/>
              <a:gd name="connsiteX0" fmla="*/ 0 w 9271412"/>
              <a:gd name="connsiteY0" fmla="*/ 4723400 h 4723400"/>
              <a:gd name="connsiteX1" fmla="*/ 5072560 w 9271412"/>
              <a:gd name="connsiteY1" fmla="*/ 0 h 4723400"/>
              <a:gd name="connsiteX2" fmla="*/ 9271412 w 9271412"/>
              <a:gd name="connsiteY2" fmla="*/ 4424000 h 4723400"/>
              <a:gd name="connsiteX3" fmla="*/ 0 w 9271412"/>
              <a:gd name="connsiteY3" fmla="*/ 4723400 h 4723400"/>
              <a:gd name="connsiteX0" fmla="*/ 0 w 9296884"/>
              <a:gd name="connsiteY0" fmla="*/ 4723400 h 4723400"/>
              <a:gd name="connsiteX1" fmla="*/ 5072560 w 9296884"/>
              <a:gd name="connsiteY1" fmla="*/ 0 h 4723400"/>
              <a:gd name="connsiteX2" fmla="*/ 9296884 w 9296884"/>
              <a:gd name="connsiteY2" fmla="*/ 4478591 h 4723400"/>
              <a:gd name="connsiteX3" fmla="*/ 0 w 9296884"/>
              <a:gd name="connsiteY3" fmla="*/ 4723400 h 4723400"/>
              <a:gd name="connsiteX0" fmla="*/ 0 w 9350018"/>
              <a:gd name="connsiteY0" fmla="*/ 4723400 h 4723400"/>
              <a:gd name="connsiteX1" fmla="*/ 5072560 w 9350018"/>
              <a:gd name="connsiteY1" fmla="*/ 0 h 4723400"/>
              <a:gd name="connsiteX2" fmla="*/ 9350018 w 9350018"/>
              <a:gd name="connsiteY2" fmla="*/ 4506980 h 4723400"/>
              <a:gd name="connsiteX3" fmla="*/ 0 w 9350018"/>
              <a:gd name="connsiteY3" fmla="*/ 4723400 h 4723400"/>
              <a:gd name="connsiteX0" fmla="*/ 0 w 9350018"/>
              <a:gd name="connsiteY0" fmla="*/ 4723400 h 4723400"/>
              <a:gd name="connsiteX1" fmla="*/ 5072560 w 9350018"/>
              <a:gd name="connsiteY1" fmla="*/ 0 h 4723400"/>
              <a:gd name="connsiteX2" fmla="*/ 9350018 w 9350018"/>
              <a:gd name="connsiteY2" fmla="*/ 4506980 h 4723400"/>
              <a:gd name="connsiteX3" fmla="*/ 0 w 9350018"/>
              <a:gd name="connsiteY3" fmla="*/ 4723400 h 4723400"/>
              <a:gd name="connsiteX0" fmla="*/ 0 w 9350018"/>
              <a:gd name="connsiteY0" fmla="*/ 4737230 h 4737230"/>
              <a:gd name="connsiteX1" fmla="*/ 5059459 w 9350018"/>
              <a:gd name="connsiteY1" fmla="*/ 0 h 4737230"/>
              <a:gd name="connsiteX2" fmla="*/ 9350018 w 9350018"/>
              <a:gd name="connsiteY2" fmla="*/ 4520810 h 4737230"/>
              <a:gd name="connsiteX3" fmla="*/ 0 w 9350018"/>
              <a:gd name="connsiteY3" fmla="*/ 4737230 h 4737230"/>
            </a:gdLst>
            <a:ahLst/>
            <a:cxnLst>
              <a:cxn ang="0">
                <a:pos x="connsiteX0" y="connsiteY0"/>
              </a:cxn>
              <a:cxn ang="0">
                <a:pos x="connsiteX1" y="connsiteY1"/>
              </a:cxn>
              <a:cxn ang="0">
                <a:pos x="connsiteX2" y="connsiteY2"/>
              </a:cxn>
              <a:cxn ang="0">
                <a:pos x="connsiteX3" y="connsiteY3"/>
              </a:cxn>
            </a:cxnLst>
            <a:rect l="l" t="t" r="r" b="b"/>
            <a:pathLst>
              <a:path w="9350018" h="4737230">
                <a:moveTo>
                  <a:pt x="0" y="4737230"/>
                </a:moveTo>
                <a:lnTo>
                  <a:pt x="5059459" y="0"/>
                </a:lnTo>
                <a:lnTo>
                  <a:pt x="9350018" y="4520810"/>
                </a:lnTo>
                <a:lnTo>
                  <a:pt x="0" y="473723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p:cNvSpPr/>
          <p:nvPr/>
        </p:nvSpPr>
        <p:spPr>
          <a:xfrm flipH="1">
            <a:off x="-1" y="-1"/>
            <a:ext cx="12193801" cy="6887497"/>
          </a:xfrm>
          <a:custGeom>
            <a:avLst/>
            <a:gdLst>
              <a:gd name="connsiteX0" fmla="*/ 0 w 6038850"/>
              <a:gd name="connsiteY0" fmla="*/ 0 h 6858000"/>
              <a:gd name="connsiteX1" fmla="*/ 6038850 w 6038850"/>
              <a:gd name="connsiteY1" fmla="*/ 0 h 6858000"/>
              <a:gd name="connsiteX2" fmla="*/ 6038850 w 6038850"/>
              <a:gd name="connsiteY2" fmla="*/ 6858000 h 6858000"/>
              <a:gd name="connsiteX3" fmla="*/ 0 w 6038850"/>
              <a:gd name="connsiteY3" fmla="*/ 6858000 h 6858000"/>
              <a:gd name="connsiteX4" fmla="*/ 0 w 6038850"/>
              <a:gd name="connsiteY4" fmla="*/ 0 h 6858000"/>
              <a:gd name="connsiteX0" fmla="*/ 0 w 9068653"/>
              <a:gd name="connsiteY0" fmla="*/ 13648 h 6858000"/>
              <a:gd name="connsiteX1" fmla="*/ 9068653 w 9068653"/>
              <a:gd name="connsiteY1" fmla="*/ 0 h 6858000"/>
              <a:gd name="connsiteX2" fmla="*/ 9068653 w 9068653"/>
              <a:gd name="connsiteY2" fmla="*/ 6858000 h 6858000"/>
              <a:gd name="connsiteX3" fmla="*/ 3029803 w 9068653"/>
              <a:gd name="connsiteY3" fmla="*/ 6858000 h 6858000"/>
              <a:gd name="connsiteX4" fmla="*/ 0 w 9068653"/>
              <a:gd name="connsiteY4" fmla="*/ 13648 h 6858000"/>
              <a:gd name="connsiteX0" fmla="*/ 0 w 9082301"/>
              <a:gd name="connsiteY0" fmla="*/ 0 h 6858000"/>
              <a:gd name="connsiteX1" fmla="*/ 9082301 w 9082301"/>
              <a:gd name="connsiteY1" fmla="*/ 0 h 6858000"/>
              <a:gd name="connsiteX2" fmla="*/ 9082301 w 9082301"/>
              <a:gd name="connsiteY2" fmla="*/ 6858000 h 6858000"/>
              <a:gd name="connsiteX3" fmla="*/ 3043451 w 9082301"/>
              <a:gd name="connsiteY3" fmla="*/ 6858000 h 6858000"/>
              <a:gd name="connsiteX4" fmla="*/ 0 w 9082301"/>
              <a:gd name="connsiteY4" fmla="*/ 0 h 6858000"/>
              <a:gd name="connsiteX0" fmla="*/ 0 w 12206501"/>
              <a:gd name="connsiteY0" fmla="*/ 19050 h 6858000"/>
              <a:gd name="connsiteX1" fmla="*/ 12206501 w 12206501"/>
              <a:gd name="connsiteY1" fmla="*/ 0 h 6858000"/>
              <a:gd name="connsiteX2" fmla="*/ 12206501 w 12206501"/>
              <a:gd name="connsiteY2" fmla="*/ 6858000 h 6858000"/>
              <a:gd name="connsiteX3" fmla="*/ 6167651 w 12206501"/>
              <a:gd name="connsiteY3" fmla="*/ 6858000 h 6858000"/>
              <a:gd name="connsiteX4" fmla="*/ 0 w 12206501"/>
              <a:gd name="connsiteY4" fmla="*/ 19050 h 6858000"/>
              <a:gd name="connsiteX0" fmla="*/ 0 w 12193801"/>
              <a:gd name="connsiteY0" fmla="*/ 6350 h 6858000"/>
              <a:gd name="connsiteX1" fmla="*/ 12193801 w 12193801"/>
              <a:gd name="connsiteY1" fmla="*/ 0 h 6858000"/>
              <a:gd name="connsiteX2" fmla="*/ 12193801 w 12193801"/>
              <a:gd name="connsiteY2" fmla="*/ 6858000 h 6858000"/>
              <a:gd name="connsiteX3" fmla="*/ 6154951 w 12193801"/>
              <a:gd name="connsiteY3" fmla="*/ 6858000 h 6858000"/>
              <a:gd name="connsiteX4" fmla="*/ 0 w 12193801"/>
              <a:gd name="connsiteY4" fmla="*/ 63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3801" h="6858000">
                <a:moveTo>
                  <a:pt x="0" y="6350"/>
                </a:moveTo>
                <a:lnTo>
                  <a:pt x="12193801" y="0"/>
                </a:lnTo>
                <a:lnTo>
                  <a:pt x="12193801" y="6858000"/>
                </a:lnTo>
                <a:lnTo>
                  <a:pt x="6154951" y="6858000"/>
                </a:lnTo>
                <a:lnTo>
                  <a:pt x="0" y="6350"/>
                </a:lnTo>
                <a:close/>
              </a:path>
            </a:pathLst>
          </a:cu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n 8">
            <a:extLst>
              <a:ext uri="{FF2B5EF4-FFF2-40B4-BE49-F238E27FC236}">
                <a16:creationId xmlns:a16="http://schemas.microsoft.com/office/drawing/2014/main" id="{24AEAFDC-073A-4216-95CA-C4E4EE247E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0263" y="2727664"/>
            <a:ext cx="3883834" cy="1241853"/>
          </a:xfrm>
          <a:prstGeom prst="rect">
            <a:avLst/>
          </a:prstGeom>
        </p:spPr>
      </p:pic>
      <p:sp>
        <p:nvSpPr>
          <p:cNvPr id="11" name="CuadroTexto 10">
            <a:extLst>
              <a:ext uri="{FF2B5EF4-FFF2-40B4-BE49-F238E27FC236}">
                <a16:creationId xmlns:a16="http://schemas.microsoft.com/office/drawing/2014/main" id="{827EE90B-9C0D-4659-BAB3-2A34E581ACB0}"/>
              </a:ext>
            </a:extLst>
          </p:cNvPr>
          <p:cNvSpPr txBox="1"/>
          <p:nvPr/>
        </p:nvSpPr>
        <p:spPr>
          <a:xfrm>
            <a:off x="7824186" y="5304467"/>
            <a:ext cx="3474028" cy="646331"/>
          </a:xfrm>
          <a:prstGeom prst="rect">
            <a:avLst/>
          </a:prstGeom>
          <a:noFill/>
        </p:spPr>
        <p:txBody>
          <a:bodyPr wrap="none" rtlCol="0">
            <a:spAutoFit/>
          </a:bodyPr>
          <a:lstStyle/>
          <a:p>
            <a:r>
              <a:rPr lang="es-CO" sz="3600" dirty="0">
                <a:solidFill>
                  <a:schemeClr val="accent1">
                    <a:lumMod val="75000"/>
                  </a:schemeClr>
                </a:solidFill>
                <a:latin typeface="Montserrat ExtraBold" panose="00000900000000000000" pitchFamily="50" charset="0"/>
              </a:rPr>
              <a:t>¿Quiénes somos?</a:t>
            </a:r>
          </a:p>
        </p:txBody>
      </p:sp>
    </p:spTree>
    <p:extLst>
      <p:ext uri="{BB962C8B-B14F-4D97-AF65-F5344CB8AC3E}">
        <p14:creationId xmlns:p14="http://schemas.microsoft.com/office/powerpoint/2010/main" val="249853043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D3D0CA-B6DA-487D-ACD7-7C698EEC9165}"/>
              </a:ext>
            </a:extLst>
          </p:cNvPr>
          <p:cNvSpPr>
            <a:spLocks noGrp="1"/>
          </p:cNvSpPr>
          <p:nvPr>
            <p:ph type="sldNum" sz="quarter" idx="12"/>
          </p:nvPr>
        </p:nvSpPr>
        <p:spPr/>
        <p:txBody>
          <a:bodyPr/>
          <a:lstStyle/>
          <a:p>
            <a:fld id="{A515504B-2909-4168-B74A-820C43482403}" type="slidenum">
              <a:rPr lang="en-US" smtClean="0"/>
              <a:t>6</a:t>
            </a:fld>
            <a:endParaRPr lang="en-US"/>
          </a:p>
        </p:txBody>
      </p:sp>
      <p:sp>
        <p:nvSpPr>
          <p:cNvPr id="8" name="Rectángulo 7">
            <a:extLst>
              <a:ext uri="{FF2B5EF4-FFF2-40B4-BE49-F238E27FC236}">
                <a16:creationId xmlns:a16="http://schemas.microsoft.com/office/drawing/2014/main" id="{C8C68F2F-F002-4208-B5BE-E307ED0D8FC4}"/>
              </a:ext>
            </a:extLst>
          </p:cNvPr>
          <p:cNvSpPr/>
          <p:nvPr/>
        </p:nvSpPr>
        <p:spPr>
          <a:xfrm>
            <a:off x="2365591" y="852192"/>
            <a:ext cx="7329997" cy="1077218"/>
          </a:xfrm>
          <a:prstGeom prst="rect">
            <a:avLst/>
          </a:prstGeom>
        </p:spPr>
        <p:txBody>
          <a:bodyPr wrap="square">
            <a:spAutoFit/>
          </a:bodyPr>
          <a:lstStyle/>
          <a:p>
            <a:r>
              <a:rPr lang="es-CO" sz="3200" b="1" dirty="0">
                <a:latin typeface="Montserrat ExtraBold" panose="00000900000000000000" pitchFamily="50" charset="0"/>
              </a:rPr>
              <a:t>UNDERNET DE COLOMBIA </a:t>
            </a:r>
            <a:r>
              <a:rPr lang="es-CO" sz="3200" dirty="0">
                <a:solidFill>
                  <a:schemeClr val="accent1">
                    <a:lumMod val="75000"/>
                  </a:schemeClr>
                </a:solidFill>
                <a:latin typeface="Montserrat ExtraBold" panose="00000900000000000000" pitchFamily="50" charset="0"/>
              </a:rPr>
              <a:t>– </a:t>
            </a:r>
            <a:r>
              <a:rPr lang="es-CO" sz="3200" b="1" dirty="0">
                <a:solidFill>
                  <a:schemeClr val="accent1">
                    <a:lumMod val="75000"/>
                  </a:schemeClr>
                </a:solidFill>
                <a:latin typeface="Montserrat ExtraBold" panose="00000900000000000000" pitchFamily="50" charset="0"/>
              </a:rPr>
              <a:t>SAS </a:t>
            </a:r>
            <a:br>
              <a:rPr lang="es-CO" sz="3200" b="1" dirty="0">
                <a:solidFill>
                  <a:schemeClr val="accent1">
                    <a:lumMod val="75000"/>
                  </a:schemeClr>
                </a:solidFill>
                <a:latin typeface="Montserrat ExtraBold" panose="00000900000000000000" pitchFamily="50" charset="0"/>
              </a:rPr>
            </a:br>
            <a:endParaRPr lang="es-CO" sz="3200" b="1" dirty="0"/>
          </a:p>
        </p:txBody>
      </p:sp>
      <p:sp>
        <p:nvSpPr>
          <p:cNvPr id="9" name="CuadroTexto 8">
            <a:extLst>
              <a:ext uri="{FF2B5EF4-FFF2-40B4-BE49-F238E27FC236}">
                <a16:creationId xmlns:a16="http://schemas.microsoft.com/office/drawing/2014/main" id="{B4A90304-847F-4018-B156-E9D01971424D}"/>
              </a:ext>
            </a:extLst>
          </p:cNvPr>
          <p:cNvSpPr txBox="1"/>
          <p:nvPr/>
        </p:nvSpPr>
        <p:spPr>
          <a:xfrm>
            <a:off x="1770591" y="2464292"/>
            <a:ext cx="8064896" cy="2554545"/>
          </a:xfrm>
          <a:prstGeom prst="rect">
            <a:avLst/>
          </a:prstGeom>
          <a:noFill/>
        </p:spPr>
        <p:txBody>
          <a:bodyPr wrap="square" rtlCol="0">
            <a:spAutoFit/>
          </a:bodyPr>
          <a:lstStyle/>
          <a:p>
            <a:pPr algn="just"/>
            <a:r>
              <a:rPr lang="es-ES" sz="1600" dirty="0">
                <a:latin typeface="Montserrat Medium" panose="00000600000000000000" pitchFamily="50" charset="0"/>
              </a:rPr>
              <a:t>Somos una empresa,  que ofrece soluciones de capacitación, auditoría  y consultoría en estándares globalmente reconocidos como ISO (http://www.iso), Project Management </a:t>
            </a:r>
            <a:r>
              <a:rPr lang="es-ES" sz="1600" dirty="0" err="1">
                <a:latin typeface="Montserrat Medium" panose="00000600000000000000" pitchFamily="50" charset="0"/>
              </a:rPr>
              <a:t>Institute</a:t>
            </a:r>
            <a:r>
              <a:rPr lang="es-ES" sz="1600" dirty="0">
                <a:latin typeface="Montserrat Medium" panose="00000600000000000000" pitchFamily="50" charset="0"/>
              </a:rPr>
              <a:t>  - PMI y    los estándares definidos por el Estado colombiano, como  MECI (Modelo Estándar de Control Interno), Modelo Integrado de Planeación y Gestión V2, Decreto 1072 de 2015, con el fin de guiar tanto a personas como empresas en la implementación de una norma específica y/o en la preparación para alcanzar una Certificación Nacional o Internacional. </a:t>
            </a:r>
          </a:p>
          <a:p>
            <a:pPr algn="just"/>
            <a:r>
              <a:rPr lang="es-ES" sz="1600" dirty="0">
                <a:latin typeface="Montserrat Medium" panose="00000600000000000000" pitchFamily="50" charset="0"/>
              </a:rPr>
              <a:t> </a:t>
            </a:r>
          </a:p>
          <a:p>
            <a:pPr algn="just"/>
            <a:r>
              <a:rPr lang="es-ES" sz="1600" dirty="0">
                <a:latin typeface="Montserrat Medium" panose="00000600000000000000" pitchFamily="50" charset="0"/>
              </a:rPr>
              <a:t>Contamos con un equipo de profesionales con experiencia en los sectores público y privado y en diferentes tipos de industrias, lo que  nos permite ofrecer servicios de la más alta calidad y con resultados garantizados. </a:t>
            </a:r>
            <a:endParaRPr lang="es-CO" sz="1600" dirty="0">
              <a:latin typeface="Montserrat Medium" panose="00000600000000000000" pitchFamily="50" charset="0"/>
            </a:endParaRPr>
          </a:p>
        </p:txBody>
      </p:sp>
      <p:pic>
        <p:nvPicPr>
          <p:cNvPr id="11" name="Imagen 10">
            <a:extLst>
              <a:ext uri="{FF2B5EF4-FFF2-40B4-BE49-F238E27FC236}">
                <a16:creationId xmlns:a16="http://schemas.microsoft.com/office/drawing/2014/main" id="{12C9A4FF-410B-4FFA-A165-C0EA60CEB7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1914" y="5847062"/>
            <a:ext cx="1463573" cy="420941"/>
          </a:xfrm>
          <a:prstGeom prst="rect">
            <a:avLst/>
          </a:prstGeom>
        </p:spPr>
      </p:pic>
    </p:spTree>
    <p:extLst>
      <p:ext uri="{BB962C8B-B14F-4D97-AF65-F5344CB8AC3E}">
        <p14:creationId xmlns:p14="http://schemas.microsoft.com/office/powerpoint/2010/main" val="239098606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6"/>
          <p:cNvSpPr>
            <a:spLocks noGrp="1"/>
          </p:cNvSpPr>
          <p:nvPr>
            <p:ph type="title"/>
          </p:nvPr>
        </p:nvSpPr>
        <p:spPr>
          <a:xfrm>
            <a:off x="625929" y="419275"/>
            <a:ext cx="10515600" cy="594360"/>
          </a:xfrm>
        </p:spPr>
        <p:txBody>
          <a:bodyPr>
            <a:normAutofit/>
          </a:bodyPr>
          <a:lstStyle/>
          <a:p>
            <a:r>
              <a:rPr lang="en-US" sz="3200" b="1" dirty="0"/>
              <a:t>NUESTROS </a:t>
            </a:r>
            <a:r>
              <a:rPr lang="en-US" sz="3200" b="1" dirty="0">
                <a:solidFill>
                  <a:schemeClr val="accent1"/>
                </a:solidFill>
              </a:rPr>
              <a:t>CLIENTES</a:t>
            </a:r>
          </a:p>
        </p:txBody>
      </p:sp>
      <p:sp>
        <p:nvSpPr>
          <p:cNvPr id="7" name="Slide Number Placeholder 6"/>
          <p:cNvSpPr>
            <a:spLocks noGrp="1"/>
          </p:cNvSpPr>
          <p:nvPr>
            <p:ph type="sldNum" sz="quarter" idx="12"/>
          </p:nvPr>
        </p:nvSpPr>
        <p:spPr/>
        <p:txBody>
          <a:bodyPr/>
          <a:lstStyle/>
          <a:p>
            <a:fld id="{A515504B-2909-4168-B74A-820C43482403}" type="slidenum">
              <a:rPr lang="en-US" smtClean="0"/>
              <a:t>7</a:t>
            </a:fld>
            <a:endParaRPr lang="en-US"/>
          </a:p>
        </p:txBody>
      </p:sp>
      <p:pic>
        <p:nvPicPr>
          <p:cNvPr id="32" name="Marcador de posición de imagen 31">
            <a:extLst>
              <a:ext uri="{FF2B5EF4-FFF2-40B4-BE49-F238E27FC236}">
                <a16:creationId xmlns:a16="http://schemas.microsoft.com/office/drawing/2014/main" id="{7CDFECA2-1EAE-4669-B6B8-CDC8443CDCA6}"/>
              </a:ext>
            </a:extLst>
          </p:cNvPr>
          <p:cNvPicPr>
            <a:picLocks noGrp="1" noChangeAspect="1"/>
          </p:cNvPicPr>
          <p:nvPr>
            <p:ph type="pic" sz="quarter" idx="13"/>
          </p:nvPr>
        </p:nvPicPr>
        <p:blipFill>
          <a:blip r:embed="rId3"/>
          <a:srcRect l="5821" r="5821"/>
          <a:stretch>
            <a:fillRect/>
          </a:stretch>
        </p:blipFill>
        <p:spPr>
          <a:xfrm>
            <a:off x="887413" y="1255713"/>
            <a:ext cx="1627187" cy="1627187"/>
          </a:xfrm>
          <a:prstGeom prst="rect">
            <a:avLst/>
          </a:prstGeom>
        </p:spPr>
      </p:pic>
      <p:pic>
        <p:nvPicPr>
          <p:cNvPr id="41" name="Marcador de posición de imagen 40">
            <a:extLst>
              <a:ext uri="{FF2B5EF4-FFF2-40B4-BE49-F238E27FC236}">
                <a16:creationId xmlns:a16="http://schemas.microsoft.com/office/drawing/2014/main" id="{0710169D-FE71-4701-A299-3AF267D600F9}"/>
              </a:ext>
            </a:extLst>
          </p:cNvPr>
          <p:cNvPicPr>
            <a:picLocks noGrp="1" noChangeAspect="1"/>
          </p:cNvPicPr>
          <p:nvPr>
            <p:ph type="pic" sz="quarter" idx="28"/>
          </p:nvPr>
        </p:nvPicPr>
        <p:blipFill>
          <a:blip r:embed="rId4"/>
          <a:srcRect l="504" r="504"/>
          <a:stretch>
            <a:fillRect/>
          </a:stretch>
        </p:blipFill>
        <p:spPr>
          <a:xfrm>
            <a:off x="3844452" y="1238770"/>
            <a:ext cx="1628775" cy="1627187"/>
          </a:xfrm>
          <a:prstGeom prst="rect">
            <a:avLst/>
          </a:prstGeom>
        </p:spPr>
      </p:pic>
      <p:pic>
        <p:nvPicPr>
          <p:cNvPr id="45" name="Marcador de posición de imagen 44">
            <a:extLst>
              <a:ext uri="{FF2B5EF4-FFF2-40B4-BE49-F238E27FC236}">
                <a16:creationId xmlns:a16="http://schemas.microsoft.com/office/drawing/2014/main" id="{4DE01CEB-283A-4608-8D50-00053A8DDD07}"/>
              </a:ext>
            </a:extLst>
          </p:cNvPr>
          <p:cNvPicPr>
            <a:picLocks noGrp="1" noChangeAspect="1"/>
          </p:cNvPicPr>
          <p:nvPr>
            <p:ph type="pic" sz="quarter" idx="29"/>
          </p:nvPr>
        </p:nvPicPr>
        <p:blipFill>
          <a:blip r:embed="rId5"/>
          <a:srcRect l="568" r="568"/>
          <a:stretch>
            <a:fillRect/>
          </a:stretch>
        </p:blipFill>
        <p:spPr>
          <a:xfrm>
            <a:off x="6746875" y="1255713"/>
            <a:ext cx="1627188" cy="1627187"/>
          </a:xfrm>
          <a:prstGeom prst="rect">
            <a:avLst/>
          </a:prstGeom>
        </p:spPr>
      </p:pic>
      <p:pic>
        <p:nvPicPr>
          <p:cNvPr id="52" name="Marcador de posición de imagen 51">
            <a:extLst>
              <a:ext uri="{FF2B5EF4-FFF2-40B4-BE49-F238E27FC236}">
                <a16:creationId xmlns:a16="http://schemas.microsoft.com/office/drawing/2014/main" id="{B78B0E0D-D773-4699-9F55-37DF993681F1}"/>
              </a:ext>
            </a:extLst>
          </p:cNvPr>
          <p:cNvPicPr>
            <a:picLocks noGrp="1" noChangeAspect="1"/>
          </p:cNvPicPr>
          <p:nvPr>
            <p:ph type="pic" sz="quarter" idx="30"/>
          </p:nvPr>
        </p:nvPicPr>
        <p:blipFill>
          <a:blip r:embed="rId6"/>
          <a:srcRect l="58" r="58"/>
          <a:stretch>
            <a:fillRect/>
          </a:stretch>
        </p:blipFill>
        <p:spPr>
          <a:xfrm>
            <a:off x="9677400" y="1255713"/>
            <a:ext cx="1627188" cy="1627187"/>
          </a:xfrm>
          <a:prstGeom prst="rect">
            <a:avLst/>
          </a:prstGeom>
        </p:spPr>
      </p:pic>
      <p:pic>
        <p:nvPicPr>
          <p:cNvPr id="82" name="Marcador de posición de imagen 81">
            <a:extLst>
              <a:ext uri="{FF2B5EF4-FFF2-40B4-BE49-F238E27FC236}">
                <a16:creationId xmlns:a16="http://schemas.microsoft.com/office/drawing/2014/main" id="{109562FC-E46A-4186-A2C7-41A66A0DFBE6}"/>
              </a:ext>
            </a:extLst>
          </p:cNvPr>
          <p:cNvPicPr>
            <a:picLocks noGrp="1" noChangeAspect="1"/>
          </p:cNvPicPr>
          <p:nvPr>
            <p:ph type="pic" sz="quarter" idx="33"/>
          </p:nvPr>
        </p:nvPicPr>
        <p:blipFill>
          <a:blip r:embed="rId7"/>
          <a:srcRect l="10264" r="10264"/>
          <a:stretch>
            <a:fillRect/>
          </a:stretch>
        </p:blipFill>
        <p:spPr>
          <a:xfrm>
            <a:off x="3816350" y="3641725"/>
            <a:ext cx="1628775" cy="1627188"/>
          </a:xfrm>
          <a:prstGeom prst="rect">
            <a:avLst/>
          </a:prstGeom>
        </p:spPr>
      </p:pic>
      <p:pic>
        <p:nvPicPr>
          <p:cNvPr id="83" name="Marcador de posición de imagen 82">
            <a:extLst>
              <a:ext uri="{FF2B5EF4-FFF2-40B4-BE49-F238E27FC236}">
                <a16:creationId xmlns:a16="http://schemas.microsoft.com/office/drawing/2014/main" id="{A7AB0898-C786-413A-8F33-43C918462B41}"/>
              </a:ext>
            </a:extLst>
          </p:cNvPr>
          <p:cNvPicPr>
            <a:picLocks noGrp="1" noChangeAspect="1"/>
          </p:cNvPicPr>
          <p:nvPr>
            <p:ph type="pic" sz="quarter" idx="32"/>
          </p:nvPr>
        </p:nvPicPr>
        <p:blipFill>
          <a:blip r:embed="rId8"/>
          <a:srcRect l="58" r="58"/>
          <a:stretch>
            <a:fillRect/>
          </a:stretch>
        </p:blipFill>
        <p:spPr>
          <a:xfrm>
            <a:off x="6746875" y="3641725"/>
            <a:ext cx="1627188" cy="1627188"/>
          </a:xfrm>
          <a:prstGeom prst="rect">
            <a:avLst/>
          </a:prstGeom>
        </p:spPr>
      </p:pic>
      <p:pic>
        <p:nvPicPr>
          <p:cNvPr id="85" name="Marcador de posición de imagen 84">
            <a:extLst>
              <a:ext uri="{FF2B5EF4-FFF2-40B4-BE49-F238E27FC236}">
                <a16:creationId xmlns:a16="http://schemas.microsoft.com/office/drawing/2014/main" id="{C8278691-5071-40D8-BB24-56AB5DCAE928}"/>
              </a:ext>
            </a:extLst>
          </p:cNvPr>
          <p:cNvPicPr>
            <a:picLocks noGrp="1" noChangeAspect="1"/>
          </p:cNvPicPr>
          <p:nvPr>
            <p:ph type="pic" sz="quarter" idx="31"/>
          </p:nvPr>
        </p:nvPicPr>
        <p:blipFill>
          <a:blip r:embed="rId9"/>
          <a:srcRect l="1635" r="1635"/>
          <a:stretch>
            <a:fillRect/>
          </a:stretch>
        </p:blipFill>
        <p:spPr>
          <a:xfrm>
            <a:off x="9677400" y="3641725"/>
            <a:ext cx="1627188" cy="1627188"/>
          </a:xfrm>
          <a:prstGeom prst="rect">
            <a:avLst/>
          </a:prstGeom>
        </p:spPr>
      </p:pic>
      <p:pic>
        <p:nvPicPr>
          <p:cNvPr id="88" name="Picture 2" descr="Resultado de imagen para POLICIA NACIONAL IMAGEN">
            <a:extLst>
              <a:ext uri="{FF2B5EF4-FFF2-40B4-BE49-F238E27FC236}">
                <a16:creationId xmlns:a16="http://schemas.microsoft.com/office/drawing/2014/main" id="{44160955-C94F-4736-A870-836069307AD9}"/>
              </a:ext>
            </a:extLst>
          </p:cNvPr>
          <p:cNvPicPr>
            <a:picLocks noGrp="1" noChangeAspect="1" noChangeArrowheads="1"/>
          </p:cNvPicPr>
          <p:nvPr>
            <p:ph type="pic" sz="quarter" idx="34"/>
          </p:nvPr>
        </p:nvPicPr>
        <p:blipFill>
          <a:blip r:embed="rId10">
            <a:extLst>
              <a:ext uri="{28A0092B-C50C-407E-A947-70E740481C1C}">
                <a14:useLocalDpi xmlns:a14="http://schemas.microsoft.com/office/drawing/2010/main" val="0"/>
              </a:ext>
            </a:extLst>
          </a:blip>
          <a:srcRect l="1678" r="1678"/>
          <a:stretch>
            <a:fillRect/>
          </a:stretch>
        </p:blipFill>
        <p:spPr bwMode="auto">
          <a:xfrm>
            <a:off x="887413" y="3641725"/>
            <a:ext cx="1627187" cy="1627188"/>
          </a:xfrm>
          <a:prstGeom prst="rect">
            <a:avLst/>
          </a:prstGeom>
          <a:noFill/>
          <a:extLst>
            <a:ext uri="{909E8E84-426E-40DD-AFC4-6F175D3DCCD1}">
              <a14:hiddenFill xmlns:a14="http://schemas.microsoft.com/office/drawing/2010/main">
                <a:solidFill>
                  <a:srgbClr val="FFFFFF"/>
                </a:solidFill>
              </a14:hiddenFill>
            </a:ext>
          </a:extLst>
        </p:spPr>
      </p:pic>
      <p:pic>
        <p:nvPicPr>
          <p:cNvPr id="89" name="Imagen 88">
            <a:extLst>
              <a:ext uri="{FF2B5EF4-FFF2-40B4-BE49-F238E27FC236}">
                <a16:creationId xmlns:a16="http://schemas.microsoft.com/office/drawing/2014/main" id="{4C1128B2-8AAE-431A-AAFD-F2DBA4B92D1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90227" y="5817267"/>
            <a:ext cx="1463573" cy="420941"/>
          </a:xfrm>
          <a:prstGeom prst="rect">
            <a:avLst/>
          </a:prstGeom>
        </p:spPr>
      </p:pic>
    </p:spTree>
    <p:extLst>
      <p:ext uri="{BB962C8B-B14F-4D97-AF65-F5344CB8AC3E}">
        <p14:creationId xmlns:p14="http://schemas.microsoft.com/office/powerpoint/2010/main" val="300038517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6"/>
          <p:cNvSpPr>
            <a:spLocks noGrp="1"/>
          </p:cNvSpPr>
          <p:nvPr>
            <p:ph type="title"/>
          </p:nvPr>
        </p:nvSpPr>
        <p:spPr>
          <a:xfrm>
            <a:off x="625929" y="419275"/>
            <a:ext cx="10515600" cy="594360"/>
          </a:xfrm>
        </p:spPr>
        <p:txBody>
          <a:bodyPr>
            <a:normAutofit/>
          </a:bodyPr>
          <a:lstStyle/>
          <a:p>
            <a:r>
              <a:rPr lang="en-US" sz="3200" dirty="0">
                <a:latin typeface="Montserrat"/>
              </a:rPr>
              <a:t>NUESTROS </a:t>
            </a:r>
            <a:r>
              <a:rPr lang="en-US" sz="3200" dirty="0">
                <a:solidFill>
                  <a:schemeClr val="accent1"/>
                </a:solidFill>
                <a:latin typeface="Montserrat"/>
              </a:rPr>
              <a:t>CLIENTES</a:t>
            </a:r>
          </a:p>
        </p:txBody>
      </p:sp>
      <p:sp>
        <p:nvSpPr>
          <p:cNvPr id="7" name="Slide Number Placeholder 6"/>
          <p:cNvSpPr>
            <a:spLocks noGrp="1"/>
          </p:cNvSpPr>
          <p:nvPr>
            <p:ph type="sldNum" sz="quarter" idx="12"/>
          </p:nvPr>
        </p:nvSpPr>
        <p:spPr/>
        <p:txBody>
          <a:bodyPr/>
          <a:lstStyle/>
          <a:p>
            <a:fld id="{A515504B-2909-4168-B74A-820C43482403}" type="slidenum">
              <a:rPr lang="en-US" smtClean="0"/>
              <a:t>8</a:t>
            </a:fld>
            <a:endParaRPr lang="en-US"/>
          </a:p>
        </p:txBody>
      </p:sp>
      <p:pic>
        <p:nvPicPr>
          <p:cNvPr id="52" name="Marcador de posición de imagen 51">
            <a:extLst>
              <a:ext uri="{FF2B5EF4-FFF2-40B4-BE49-F238E27FC236}">
                <a16:creationId xmlns:a16="http://schemas.microsoft.com/office/drawing/2014/main" id="{B78B0E0D-D773-4699-9F55-37DF993681F1}"/>
              </a:ext>
            </a:extLst>
          </p:cNvPr>
          <p:cNvPicPr>
            <a:picLocks noGrp="1" noChangeAspect="1"/>
          </p:cNvPicPr>
          <p:nvPr>
            <p:ph type="pic" sz="quarter" idx="30"/>
          </p:nvPr>
        </p:nvPicPr>
        <p:blipFill>
          <a:blip r:embed="rId3"/>
          <a:srcRect l="58" r="58"/>
          <a:stretch>
            <a:fillRect/>
          </a:stretch>
        </p:blipFill>
        <p:spPr>
          <a:xfrm>
            <a:off x="9677400" y="1255713"/>
            <a:ext cx="1627188" cy="1627187"/>
          </a:xfrm>
          <a:prstGeom prst="rect">
            <a:avLst/>
          </a:prstGeom>
        </p:spPr>
      </p:pic>
      <p:pic>
        <p:nvPicPr>
          <p:cNvPr id="85" name="Marcador de posición de imagen 84">
            <a:extLst>
              <a:ext uri="{FF2B5EF4-FFF2-40B4-BE49-F238E27FC236}">
                <a16:creationId xmlns:a16="http://schemas.microsoft.com/office/drawing/2014/main" id="{C8278691-5071-40D8-BB24-56AB5DCAE928}"/>
              </a:ext>
            </a:extLst>
          </p:cNvPr>
          <p:cNvPicPr>
            <a:picLocks noGrp="1" noChangeAspect="1"/>
          </p:cNvPicPr>
          <p:nvPr>
            <p:ph type="pic" sz="quarter" idx="31"/>
          </p:nvPr>
        </p:nvPicPr>
        <p:blipFill>
          <a:blip r:embed="rId4"/>
          <a:srcRect l="1635" r="1635"/>
          <a:stretch>
            <a:fillRect/>
          </a:stretch>
        </p:blipFill>
        <p:spPr>
          <a:xfrm>
            <a:off x="9677400" y="3641725"/>
            <a:ext cx="1627188" cy="1627188"/>
          </a:xfrm>
          <a:prstGeom prst="rect">
            <a:avLst/>
          </a:prstGeom>
        </p:spPr>
      </p:pic>
      <p:pic>
        <p:nvPicPr>
          <p:cNvPr id="14" name="Marcador de posición de imagen 13">
            <a:extLst>
              <a:ext uri="{FF2B5EF4-FFF2-40B4-BE49-F238E27FC236}">
                <a16:creationId xmlns:a16="http://schemas.microsoft.com/office/drawing/2014/main" id="{34B04326-9E83-49D9-9AA4-580A68D78971}"/>
              </a:ext>
            </a:extLst>
          </p:cNvPr>
          <p:cNvPicPr>
            <a:picLocks noGrp="1" noChangeAspect="1"/>
          </p:cNvPicPr>
          <p:nvPr>
            <p:ph type="pic" sz="quarter" idx="13"/>
          </p:nvPr>
        </p:nvPicPr>
        <p:blipFill>
          <a:blip r:embed="rId5"/>
          <a:srcRect t="8667" b="8667"/>
          <a:stretch>
            <a:fillRect/>
          </a:stretch>
        </p:blipFill>
        <p:spPr>
          <a:xfrm>
            <a:off x="887413" y="1255713"/>
            <a:ext cx="1627187" cy="1691673"/>
          </a:xfrm>
          <a:prstGeom prst="rect">
            <a:avLst/>
          </a:prstGeom>
        </p:spPr>
      </p:pic>
      <p:pic>
        <p:nvPicPr>
          <p:cNvPr id="21" name="Imagen 20">
            <a:extLst>
              <a:ext uri="{FF2B5EF4-FFF2-40B4-BE49-F238E27FC236}">
                <a16:creationId xmlns:a16="http://schemas.microsoft.com/office/drawing/2014/main" id="{D28D3EB7-E283-4B21-8602-CD29985AAA0A}"/>
              </a:ext>
            </a:extLst>
          </p:cNvPr>
          <p:cNvPicPr>
            <a:picLocks noChangeAspect="1"/>
          </p:cNvPicPr>
          <p:nvPr/>
        </p:nvPicPr>
        <p:blipFill>
          <a:blip r:embed="rId6"/>
          <a:stretch>
            <a:fillRect/>
          </a:stretch>
        </p:blipFill>
        <p:spPr>
          <a:xfrm>
            <a:off x="3397454" y="3899945"/>
            <a:ext cx="3123305" cy="945000"/>
          </a:xfrm>
          <a:prstGeom prst="rect">
            <a:avLst/>
          </a:prstGeom>
        </p:spPr>
      </p:pic>
      <p:pic>
        <p:nvPicPr>
          <p:cNvPr id="22" name="Imagen 21">
            <a:extLst>
              <a:ext uri="{FF2B5EF4-FFF2-40B4-BE49-F238E27FC236}">
                <a16:creationId xmlns:a16="http://schemas.microsoft.com/office/drawing/2014/main" id="{F4692FC0-34F6-45E6-A722-81D4AB9882A3}"/>
              </a:ext>
            </a:extLst>
          </p:cNvPr>
          <p:cNvPicPr>
            <a:picLocks noChangeAspect="1"/>
          </p:cNvPicPr>
          <p:nvPr/>
        </p:nvPicPr>
        <p:blipFill>
          <a:blip r:embed="rId7"/>
          <a:stretch>
            <a:fillRect/>
          </a:stretch>
        </p:blipFill>
        <p:spPr>
          <a:xfrm>
            <a:off x="3451608" y="1402673"/>
            <a:ext cx="2790634" cy="1313894"/>
          </a:xfrm>
          <a:prstGeom prst="rect">
            <a:avLst/>
          </a:prstGeom>
        </p:spPr>
      </p:pic>
      <p:pic>
        <p:nvPicPr>
          <p:cNvPr id="23" name="Imagen 22">
            <a:extLst>
              <a:ext uri="{FF2B5EF4-FFF2-40B4-BE49-F238E27FC236}">
                <a16:creationId xmlns:a16="http://schemas.microsoft.com/office/drawing/2014/main" id="{0B5A7E12-B5CB-4A35-8D01-3675F5AD1393}"/>
              </a:ext>
            </a:extLst>
          </p:cNvPr>
          <p:cNvPicPr>
            <a:picLocks noChangeAspect="1"/>
          </p:cNvPicPr>
          <p:nvPr/>
        </p:nvPicPr>
        <p:blipFill>
          <a:blip r:embed="rId8"/>
          <a:stretch>
            <a:fillRect/>
          </a:stretch>
        </p:blipFill>
        <p:spPr>
          <a:xfrm>
            <a:off x="6799987" y="3641725"/>
            <a:ext cx="1552500" cy="1627186"/>
          </a:xfrm>
          <a:prstGeom prst="rect">
            <a:avLst/>
          </a:prstGeom>
        </p:spPr>
      </p:pic>
      <p:pic>
        <p:nvPicPr>
          <p:cNvPr id="28" name="Imagen 27">
            <a:extLst>
              <a:ext uri="{FF2B5EF4-FFF2-40B4-BE49-F238E27FC236}">
                <a16:creationId xmlns:a16="http://schemas.microsoft.com/office/drawing/2014/main" id="{F6A1FF61-4C7F-4ED9-B440-819C93B09036}"/>
              </a:ext>
            </a:extLst>
          </p:cNvPr>
          <p:cNvPicPr>
            <a:picLocks noChangeAspect="1"/>
          </p:cNvPicPr>
          <p:nvPr/>
        </p:nvPicPr>
        <p:blipFill>
          <a:blip r:embed="rId9"/>
          <a:stretch>
            <a:fillRect/>
          </a:stretch>
        </p:blipFill>
        <p:spPr>
          <a:xfrm>
            <a:off x="5179117" y="5478000"/>
            <a:ext cx="2126250" cy="427500"/>
          </a:xfrm>
          <a:prstGeom prst="rect">
            <a:avLst/>
          </a:prstGeom>
        </p:spPr>
      </p:pic>
      <p:pic>
        <p:nvPicPr>
          <p:cNvPr id="34" name="Imagen 33">
            <a:extLst>
              <a:ext uri="{FF2B5EF4-FFF2-40B4-BE49-F238E27FC236}">
                <a16:creationId xmlns:a16="http://schemas.microsoft.com/office/drawing/2014/main" id="{6BEBE91E-F61D-42A4-8351-D2180804933E}"/>
              </a:ext>
            </a:extLst>
          </p:cNvPr>
          <p:cNvPicPr>
            <a:picLocks noChangeAspect="1"/>
          </p:cNvPicPr>
          <p:nvPr/>
        </p:nvPicPr>
        <p:blipFill>
          <a:blip r:embed="rId10"/>
          <a:stretch>
            <a:fillRect/>
          </a:stretch>
        </p:blipFill>
        <p:spPr>
          <a:xfrm>
            <a:off x="958844" y="3641725"/>
            <a:ext cx="1484324" cy="1691673"/>
          </a:xfrm>
          <a:prstGeom prst="rect">
            <a:avLst/>
          </a:prstGeom>
        </p:spPr>
      </p:pic>
      <p:pic>
        <p:nvPicPr>
          <p:cNvPr id="35" name="Imagen 34">
            <a:extLst>
              <a:ext uri="{FF2B5EF4-FFF2-40B4-BE49-F238E27FC236}">
                <a16:creationId xmlns:a16="http://schemas.microsoft.com/office/drawing/2014/main" id="{782CE0D7-E718-4EB8-A45F-5F9C81195589}"/>
              </a:ext>
            </a:extLst>
          </p:cNvPr>
          <p:cNvPicPr>
            <a:picLocks noChangeAspect="1"/>
          </p:cNvPicPr>
          <p:nvPr/>
        </p:nvPicPr>
        <p:blipFill>
          <a:blip r:embed="rId11"/>
          <a:stretch>
            <a:fillRect/>
          </a:stretch>
        </p:blipFill>
        <p:spPr>
          <a:xfrm>
            <a:off x="6799987" y="1255713"/>
            <a:ext cx="1395000" cy="1627187"/>
          </a:xfrm>
          <a:prstGeom prst="rect">
            <a:avLst/>
          </a:prstGeom>
        </p:spPr>
      </p:pic>
      <p:sp>
        <p:nvSpPr>
          <p:cNvPr id="18" name="Marcador de posición de imagen 17">
            <a:extLst>
              <a:ext uri="{FF2B5EF4-FFF2-40B4-BE49-F238E27FC236}">
                <a16:creationId xmlns:a16="http://schemas.microsoft.com/office/drawing/2014/main" id="{8B3F87DA-88E2-4ABF-BB0D-D4F7A94478E9}"/>
              </a:ext>
            </a:extLst>
          </p:cNvPr>
          <p:cNvSpPr>
            <a:spLocks noGrp="1"/>
          </p:cNvSpPr>
          <p:nvPr>
            <p:ph type="pic" sz="quarter" idx="29"/>
          </p:nvPr>
        </p:nvSpPr>
        <p:spPr>
          <a:xfrm>
            <a:off x="6683671" y="1222724"/>
            <a:ext cx="1627632" cy="1627632"/>
          </a:xfrm>
        </p:spPr>
      </p:sp>
      <p:pic>
        <p:nvPicPr>
          <p:cNvPr id="38" name="Imagen 37">
            <a:extLst>
              <a:ext uri="{FF2B5EF4-FFF2-40B4-BE49-F238E27FC236}">
                <a16:creationId xmlns:a16="http://schemas.microsoft.com/office/drawing/2014/main" id="{DF34AF9E-AA13-43DF-9492-0A1EEE8AEC9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960745" y="5989955"/>
            <a:ext cx="1463573" cy="420941"/>
          </a:xfrm>
          <a:prstGeom prst="rect">
            <a:avLst/>
          </a:prstGeom>
        </p:spPr>
      </p:pic>
    </p:spTree>
    <p:extLst>
      <p:ext uri="{BB962C8B-B14F-4D97-AF65-F5344CB8AC3E}">
        <p14:creationId xmlns:p14="http://schemas.microsoft.com/office/powerpoint/2010/main" val="266527646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6"/>
          <p:cNvSpPr>
            <a:spLocks noGrp="1"/>
          </p:cNvSpPr>
          <p:nvPr>
            <p:ph type="title"/>
          </p:nvPr>
        </p:nvSpPr>
        <p:spPr>
          <a:xfrm>
            <a:off x="625929" y="419275"/>
            <a:ext cx="10515600" cy="594360"/>
          </a:xfrm>
        </p:spPr>
        <p:txBody>
          <a:bodyPr>
            <a:normAutofit/>
          </a:bodyPr>
          <a:lstStyle/>
          <a:p>
            <a:r>
              <a:rPr lang="en-US" sz="3200" dirty="0">
                <a:latin typeface="Montserrat"/>
              </a:rPr>
              <a:t>NUESTROS </a:t>
            </a:r>
            <a:r>
              <a:rPr lang="en-US" sz="3200" dirty="0">
                <a:solidFill>
                  <a:schemeClr val="accent1"/>
                </a:solidFill>
                <a:latin typeface="Montserrat"/>
              </a:rPr>
              <a:t>CLIENTES</a:t>
            </a:r>
          </a:p>
        </p:txBody>
      </p:sp>
      <p:sp>
        <p:nvSpPr>
          <p:cNvPr id="7" name="Slide Number Placeholder 6"/>
          <p:cNvSpPr>
            <a:spLocks noGrp="1"/>
          </p:cNvSpPr>
          <p:nvPr>
            <p:ph type="sldNum" sz="quarter" idx="12"/>
          </p:nvPr>
        </p:nvSpPr>
        <p:spPr/>
        <p:txBody>
          <a:bodyPr/>
          <a:lstStyle/>
          <a:p>
            <a:fld id="{A515504B-2909-4168-B74A-820C43482403}" type="slidenum">
              <a:rPr lang="en-US" smtClean="0"/>
              <a:t>9</a:t>
            </a:fld>
            <a:endParaRPr lang="en-US"/>
          </a:p>
        </p:txBody>
      </p:sp>
      <p:pic>
        <p:nvPicPr>
          <p:cNvPr id="24" name="Marcador de posición de imagen 23">
            <a:extLst>
              <a:ext uri="{FF2B5EF4-FFF2-40B4-BE49-F238E27FC236}">
                <a16:creationId xmlns:a16="http://schemas.microsoft.com/office/drawing/2014/main" id="{88C6982E-16C3-4206-80E7-BCC402D45FA0}"/>
              </a:ext>
            </a:extLst>
          </p:cNvPr>
          <p:cNvPicPr>
            <a:picLocks noGrp="1" noChangeAspect="1"/>
          </p:cNvPicPr>
          <p:nvPr>
            <p:ph type="pic" sz="quarter" idx="13"/>
          </p:nvPr>
        </p:nvPicPr>
        <p:blipFill>
          <a:blip r:embed="rId3"/>
          <a:srcRect l="639" r="639"/>
          <a:stretch>
            <a:fillRect/>
          </a:stretch>
        </p:blipFill>
        <p:spPr>
          <a:xfrm>
            <a:off x="887413" y="1255713"/>
            <a:ext cx="1627187" cy="1627187"/>
          </a:xfrm>
          <a:prstGeom prst="rect">
            <a:avLst/>
          </a:prstGeom>
        </p:spPr>
      </p:pic>
      <p:pic>
        <p:nvPicPr>
          <p:cNvPr id="26" name="Marcador de posición de imagen 25">
            <a:extLst>
              <a:ext uri="{FF2B5EF4-FFF2-40B4-BE49-F238E27FC236}">
                <a16:creationId xmlns:a16="http://schemas.microsoft.com/office/drawing/2014/main" id="{233EEDF4-52B7-4453-A1B6-8F19EB953662}"/>
              </a:ext>
            </a:extLst>
          </p:cNvPr>
          <p:cNvPicPr>
            <a:picLocks noGrp="1" noChangeAspect="1"/>
          </p:cNvPicPr>
          <p:nvPr>
            <p:ph type="pic" sz="quarter" idx="29"/>
          </p:nvPr>
        </p:nvPicPr>
        <p:blipFill>
          <a:blip r:embed="rId4"/>
          <a:srcRect l="58" r="58"/>
          <a:stretch>
            <a:fillRect/>
          </a:stretch>
        </p:blipFill>
        <p:spPr>
          <a:xfrm>
            <a:off x="6746875" y="1255713"/>
            <a:ext cx="1627188" cy="1627187"/>
          </a:xfrm>
          <a:prstGeom prst="rect">
            <a:avLst/>
          </a:prstGeom>
        </p:spPr>
      </p:pic>
      <p:pic>
        <p:nvPicPr>
          <p:cNvPr id="27" name="Marcador de posición de imagen 26">
            <a:extLst>
              <a:ext uri="{FF2B5EF4-FFF2-40B4-BE49-F238E27FC236}">
                <a16:creationId xmlns:a16="http://schemas.microsoft.com/office/drawing/2014/main" id="{C8B89B49-ADD7-49F1-B09E-B7D40DB0FF14}"/>
              </a:ext>
            </a:extLst>
          </p:cNvPr>
          <p:cNvPicPr>
            <a:picLocks noGrp="1" noChangeAspect="1"/>
          </p:cNvPicPr>
          <p:nvPr>
            <p:ph type="pic" sz="quarter" idx="30"/>
          </p:nvPr>
        </p:nvPicPr>
        <p:blipFill>
          <a:blip r:embed="rId5"/>
          <a:srcRect t="1523" b="1523"/>
          <a:stretch>
            <a:fillRect/>
          </a:stretch>
        </p:blipFill>
        <p:spPr>
          <a:xfrm>
            <a:off x="9677400" y="1255713"/>
            <a:ext cx="1627188" cy="1627187"/>
          </a:xfrm>
          <a:prstGeom prst="rect">
            <a:avLst/>
          </a:prstGeom>
        </p:spPr>
      </p:pic>
      <p:pic>
        <p:nvPicPr>
          <p:cNvPr id="28" name="Marcador de posición de imagen 27">
            <a:extLst>
              <a:ext uri="{FF2B5EF4-FFF2-40B4-BE49-F238E27FC236}">
                <a16:creationId xmlns:a16="http://schemas.microsoft.com/office/drawing/2014/main" id="{5B994F81-A255-49CF-9BF6-8D94332E2694}"/>
              </a:ext>
            </a:extLst>
          </p:cNvPr>
          <p:cNvPicPr>
            <a:picLocks noGrp="1" noChangeAspect="1"/>
          </p:cNvPicPr>
          <p:nvPr>
            <p:ph type="pic" sz="quarter" idx="34"/>
          </p:nvPr>
        </p:nvPicPr>
        <p:blipFill>
          <a:blip r:embed="rId6"/>
          <a:srcRect l="4815" r="4815"/>
          <a:stretch>
            <a:fillRect/>
          </a:stretch>
        </p:blipFill>
        <p:spPr>
          <a:xfrm>
            <a:off x="887413" y="3641725"/>
            <a:ext cx="1627187" cy="1627188"/>
          </a:xfrm>
          <a:prstGeom prst="rect">
            <a:avLst/>
          </a:prstGeom>
        </p:spPr>
      </p:pic>
      <p:pic>
        <p:nvPicPr>
          <p:cNvPr id="29" name="Imagen 28">
            <a:extLst>
              <a:ext uri="{FF2B5EF4-FFF2-40B4-BE49-F238E27FC236}">
                <a16:creationId xmlns:a16="http://schemas.microsoft.com/office/drawing/2014/main" id="{5A0ADB52-12DC-438E-9F80-04AEC865740F}"/>
              </a:ext>
            </a:extLst>
          </p:cNvPr>
          <p:cNvPicPr>
            <a:picLocks noChangeAspect="1"/>
          </p:cNvPicPr>
          <p:nvPr/>
        </p:nvPicPr>
        <p:blipFill>
          <a:blip r:embed="rId7"/>
          <a:stretch>
            <a:fillRect/>
          </a:stretch>
        </p:blipFill>
        <p:spPr>
          <a:xfrm>
            <a:off x="3816589" y="3670414"/>
            <a:ext cx="1627632" cy="1627188"/>
          </a:xfrm>
          <a:prstGeom prst="rect">
            <a:avLst/>
          </a:prstGeom>
        </p:spPr>
      </p:pic>
      <p:pic>
        <p:nvPicPr>
          <p:cNvPr id="31" name="Imagen 30">
            <a:extLst>
              <a:ext uri="{FF2B5EF4-FFF2-40B4-BE49-F238E27FC236}">
                <a16:creationId xmlns:a16="http://schemas.microsoft.com/office/drawing/2014/main" id="{4880F679-64ED-46BF-A47A-848AA3401C2E}"/>
              </a:ext>
            </a:extLst>
          </p:cNvPr>
          <p:cNvPicPr>
            <a:picLocks noChangeAspect="1"/>
          </p:cNvPicPr>
          <p:nvPr/>
        </p:nvPicPr>
        <p:blipFill>
          <a:blip r:embed="rId8"/>
          <a:stretch>
            <a:fillRect/>
          </a:stretch>
        </p:blipFill>
        <p:spPr>
          <a:xfrm>
            <a:off x="6806719" y="3568823"/>
            <a:ext cx="1507500" cy="1700090"/>
          </a:xfrm>
          <a:prstGeom prst="rect">
            <a:avLst/>
          </a:prstGeom>
        </p:spPr>
      </p:pic>
      <p:pic>
        <p:nvPicPr>
          <p:cNvPr id="1026" name="Picture 2" descr="Resultado de imagen para orden hospitalaria de san juan de dios">
            <a:extLst>
              <a:ext uri="{FF2B5EF4-FFF2-40B4-BE49-F238E27FC236}">
                <a16:creationId xmlns:a16="http://schemas.microsoft.com/office/drawing/2014/main" id="{DE5D0DE7-279A-4CD9-9609-1A705B02EF4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29068" y="3617233"/>
            <a:ext cx="1724732" cy="173355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Resultado de imagen para COLJUEGOS">
            <a:extLst>
              <a:ext uri="{FF2B5EF4-FFF2-40B4-BE49-F238E27FC236}">
                <a16:creationId xmlns:a16="http://schemas.microsoft.com/office/drawing/2014/main" id="{88E457E5-33F2-4976-9E04-0CD0C822CF8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6589" y="1257978"/>
            <a:ext cx="1784412" cy="1628775"/>
          </a:xfrm>
          <a:prstGeom prst="rect">
            <a:avLst/>
          </a:prstGeom>
          <a:noFill/>
          <a:extLst>
            <a:ext uri="{909E8E84-426E-40DD-AFC4-6F175D3DCCD1}">
              <a14:hiddenFill xmlns:a14="http://schemas.microsoft.com/office/drawing/2010/main">
                <a:solidFill>
                  <a:srgbClr val="FFFFFF"/>
                </a:solidFill>
              </a14:hiddenFill>
            </a:ext>
          </a:extLst>
        </p:spPr>
      </p:pic>
      <p:pic>
        <p:nvPicPr>
          <p:cNvPr id="35" name="Imagen 34">
            <a:extLst>
              <a:ext uri="{FF2B5EF4-FFF2-40B4-BE49-F238E27FC236}">
                <a16:creationId xmlns:a16="http://schemas.microsoft.com/office/drawing/2014/main" id="{9A048032-6998-4C12-8920-92719FED812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41015" y="5934139"/>
            <a:ext cx="1463573" cy="420941"/>
          </a:xfrm>
          <a:prstGeom prst="rect">
            <a:avLst/>
          </a:prstGeom>
        </p:spPr>
      </p:pic>
    </p:spTree>
    <p:extLst>
      <p:ext uri="{BB962C8B-B14F-4D97-AF65-F5344CB8AC3E}">
        <p14:creationId xmlns:p14="http://schemas.microsoft.com/office/powerpoint/2010/main" val="1048441588"/>
      </p:ext>
    </p:extLst>
  </p:cSld>
  <p:clrMapOvr>
    <a:masterClrMapping/>
  </p:clrMapOvr>
  <p:transition spd="slow">
    <p:push dir="u"/>
  </p:transition>
</p:sld>
</file>

<file path=ppt/theme/theme1.xml><?xml version="1.0" encoding="utf-8"?>
<a:theme xmlns:a="http://schemas.openxmlformats.org/drawingml/2006/main" name="Tema de Office">
  <a:themeElements>
    <a:clrScheme name="Undernet">
      <a:dk1>
        <a:srgbClr val="1F1F1F"/>
      </a:dk1>
      <a:lt1>
        <a:sysClr val="window" lastClr="FFFFFF"/>
      </a:lt1>
      <a:dk2>
        <a:srgbClr val="575757"/>
      </a:dk2>
      <a:lt2>
        <a:srgbClr val="F2F2F2"/>
      </a:lt2>
      <a:accent1>
        <a:srgbClr val="F7931E"/>
      </a:accent1>
      <a:accent2>
        <a:srgbClr val="575757"/>
      </a:accent2>
      <a:accent3>
        <a:srgbClr val="FCD5A6"/>
      </a:accent3>
      <a:accent4>
        <a:srgbClr val="9F9F9F"/>
      </a:accent4>
      <a:accent5>
        <a:srgbClr val="A65E06"/>
      </a:accent5>
      <a:accent6>
        <a:srgbClr val="2A2A2A"/>
      </a:accent6>
      <a:hlink>
        <a:srgbClr val="F7931E"/>
      </a:hlink>
      <a:folHlink>
        <a:srgbClr val="CDCDCD"/>
      </a:folHlink>
    </a:clrScheme>
    <a:fontScheme name="Custom 103">
      <a:majorFont>
        <a:latin typeface="Aria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ght BG PPTX" id="{D83CEAB8-F80A-48D6-AE99-A3027C3A8C8D}" vid="{7D585569-C44C-40E1-82CD-EF50875704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01-Undernet_Plantilla_Version_A_50_Slides (1)</Template>
  <TotalTime>445</TotalTime>
  <Words>3144</Words>
  <Application>Microsoft Office PowerPoint</Application>
  <PresentationFormat>Panorámica</PresentationFormat>
  <Paragraphs>767</Paragraphs>
  <Slides>42</Slides>
  <Notes>15</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42</vt:i4>
      </vt:variant>
    </vt:vector>
  </HeadingPairs>
  <TitlesOfParts>
    <vt:vector size="52" baseType="lpstr">
      <vt:lpstr>Arial</vt:lpstr>
      <vt:lpstr>Calibri</vt:lpstr>
      <vt:lpstr>Calibri Light</vt:lpstr>
      <vt:lpstr>Montserrat</vt:lpstr>
      <vt:lpstr>Montserrat Black</vt:lpstr>
      <vt:lpstr>Montserrat ExtraBold</vt:lpstr>
      <vt:lpstr>Montserrat Medium</vt:lpstr>
      <vt:lpstr>Open Sans Semibold</vt:lpstr>
      <vt:lpstr>Wingdings</vt:lpstr>
      <vt:lpstr>Tema de Office</vt:lpstr>
      <vt:lpstr>Presentación de PowerPoint</vt:lpstr>
      <vt:lpstr>Presentación de PowerPoint</vt:lpstr>
      <vt:lpstr>PLAN SECTORIAL DE DESARROLLO</vt:lpstr>
      <vt:lpstr>Presentación de PowerPoint</vt:lpstr>
      <vt:lpstr>Presentación de PowerPoint</vt:lpstr>
      <vt:lpstr>Presentación de PowerPoint</vt:lpstr>
      <vt:lpstr>NUESTROS CLIENTES</vt:lpstr>
      <vt:lpstr>NUESTROS CLIENTES</vt:lpstr>
      <vt:lpstr>NUESTROS CLIENTES</vt:lpstr>
      <vt:lpstr>Presentación de PowerPoint</vt:lpstr>
      <vt:lpstr>Presentación de PowerPoint</vt:lpstr>
      <vt:lpstr>NUESTROS CLIENTES</vt:lpstr>
      <vt:lpstr>NUESTROS  servicIOS</vt:lpstr>
      <vt:lpstr>Presentación de PowerPoint</vt:lpstr>
      <vt:lpstr>EQUIPO DE PROYECTO</vt:lpstr>
      <vt:lpstr>EQUIPO DE PROYECTO</vt:lpstr>
      <vt:lpstr>EQUIPO DE PROYECTO</vt:lpstr>
      <vt:lpstr>EQUIPO DE PROYECTO – SOPORTE </vt:lpstr>
      <vt:lpstr>Presentación de PowerPoint</vt:lpstr>
      <vt:lpstr>EL ESTADO COLOMBIANO Y         LOS SISTEMAS Y MODELOS  DE GESTIÓN</vt:lpstr>
      <vt:lpstr>Presentación de PowerPoint</vt:lpstr>
      <vt:lpstr>Presentación de PowerPoint</vt:lpstr>
      <vt:lpstr>Presentación de PowerPoint</vt:lpstr>
      <vt:lpstr>Presentación de PowerPoint</vt:lpstr>
      <vt:lpstr>Presentación de PowerPoint</vt:lpstr>
      <vt:lpstr>Rama judicial- alcance PROYECTO </vt:lpstr>
      <vt:lpstr>Rama judicial- alcance PROYECTO </vt:lpstr>
      <vt:lpstr>DESARROLLO DEL PROYECTO </vt:lpstr>
      <vt:lpstr>Etapas del  PROYECTO </vt:lpstr>
      <vt:lpstr>PRINCIPIOS ORIENTADORES</vt:lpstr>
      <vt:lpstr>PRINCIPIOS ORIENTADORES</vt:lpstr>
      <vt:lpstr>1- PLANIFICACIÓN</vt:lpstr>
      <vt:lpstr>2- Sensibilización </vt:lpstr>
      <vt:lpstr>3- INTERVENCIÓN- DIAGNÓSTICO DEL ESTADO DEL SISTEMA  </vt:lpstr>
      <vt:lpstr>3- INTERVENCIÓN- DIAGNÓSTICO DEL ESTADO DEL SISTEMA</vt:lpstr>
      <vt:lpstr>3- INTERVENCIÓN- DIAGNÓSTICO DEL ESTADO DEL SISTEMA</vt:lpstr>
      <vt:lpstr>3- IMPLEMENTACIÓN -  METODOLOGÍA   </vt:lpstr>
      <vt:lpstr>4- CAPACITACIÓN, 6- IMPLANTACIÓN  </vt:lpstr>
      <vt:lpstr>8- EVALUACIÓN, 9- AUDITORÍA</vt:lpstr>
      <vt:lpstr>7- ARTICULACIÓN </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Dora</dc:creator>
  <cp:lastModifiedBy>Dora</cp:lastModifiedBy>
  <cp:revision>49</cp:revision>
  <dcterms:created xsi:type="dcterms:W3CDTF">2019-10-06T02:46:33Z</dcterms:created>
  <dcterms:modified xsi:type="dcterms:W3CDTF">2019-10-09T05:28:02Z</dcterms:modified>
</cp:coreProperties>
</file>