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5"/>
  </p:notesMasterIdLst>
  <p:sldIdLst>
    <p:sldId id="436" r:id="rId2"/>
    <p:sldId id="425" r:id="rId3"/>
    <p:sldId id="437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WES. Espinosa Santamaria" initials="WWES" lastIdx="2" clrIdx="0">
    <p:extLst>
      <p:ext uri="{19B8F6BF-5375-455C-9EA6-DF929625EA0E}">
        <p15:presenceInfo xmlns:p15="http://schemas.microsoft.com/office/powerpoint/2012/main" userId="S-1-5-21-2255506183-343154469-1802859287-1401" providerId="AD"/>
      </p:ext>
    </p:extLst>
  </p:cmAuthor>
  <p:cmAuthor id="2" name="sandra Paola Castillo Hernandez" initials="sPCH" lastIdx="3" clrIdx="1">
    <p:extLst>
      <p:ext uri="{19B8F6BF-5375-455C-9EA6-DF929625EA0E}">
        <p15:presenceInfo xmlns:p15="http://schemas.microsoft.com/office/powerpoint/2012/main" userId="S-1-5-21-2255506183-343154469-1802859287-13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85341" autoAdjust="0"/>
  </p:normalViewPr>
  <p:slideViewPr>
    <p:cSldViewPr>
      <p:cViewPr varScale="1">
        <p:scale>
          <a:sx n="104" d="100"/>
          <a:sy n="104" d="100"/>
        </p:scale>
        <p:origin x="7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5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79802-7E2C-47D3-83BA-D318FE293392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44176-138A-4932-A9AE-096DB0A4F5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321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86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40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990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096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28/07/2021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576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28/07/2021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87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28/07/2021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824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28/07/2021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518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28/07/2021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2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28/07/2021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156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28/07/2021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484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"/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t="44485" b="1"/>
          <a:stretch/>
        </p:blipFill>
        <p:spPr bwMode="auto">
          <a:xfrm>
            <a:off x="845840" y="0"/>
            <a:ext cx="8298161" cy="688538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 userDrawn="1"/>
        </p:nvSpPr>
        <p:spPr>
          <a:xfrm>
            <a:off x="0" y="0"/>
            <a:ext cx="84584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36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rmosas flores de peonías de color rosa pastel sobre fondo blanco, de  frente. Borde floral o presentación o tarjeta de felicitación para el día  de las Madres, bodas o incluso feliz Fotografí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4"/>
          <a:stretch/>
        </p:blipFill>
        <p:spPr bwMode="auto">
          <a:xfrm>
            <a:off x="899592" y="1639510"/>
            <a:ext cx="8316416" cy="520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70" y="143719"/>
            <a:ext cx="3024336" cy="8640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27864" y="378053"/>
            <a:ext cx="213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106012" y="559651"/>
            <a:ext cx="4791140" cy="642938"/>
            <a:chOff x="2381" y="394"/>
            <a:chExt cx="3154" cy="405"/>
          </a:xfrm>
        </p:grpSpPr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9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4932040" y="962828"/>
            <a:ext cx="461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Coordinación Nacional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1722067"/>
            <a:ext cx="5040561" cy="513593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940153" y="3251959"/>
            <a:ext cx="3347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Bodoni MT Poster Compressed" panose="02070706080601050204" pitchFamily="18" charset="0"/>
              </a:rPr>
              <a:t>POR SUS APORTES, </a:t>
            </a:r>
            <a:r>
              <a:rPr lang="es-ES" sz="2800" b="1" dirty="0">
                <a:latin typeface="Bodoni MT Poster Compressed" panose="02070706080601050204" pitchFamily="18" charset="0"/>
              </a:rPr>
              <a:t>APOYO, DEDICACIÓN Y ALTO COMPROMISO </a:t>
            </a:r>
            <a:r>
              <a:rPr lang="es-ES" sz="2800" b="1" dirty="0" smtClean="0">
                <a:latin typeface="Bodoni MT Poster Compressed" panose="02070706080601050204" pitchFamily="18" charset="0"/>
              </a:rPr>
              <a:t>CON EL SIGCMA</a:t>
            </a:r>
            <a:endParaRPr lang="es-ES" sz="2800" b="1" dirty="0">
              <a:effectLst/>
              <a:latin typeface="Bodoni MT Poster Compressed" panose="020707060806010502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99592" y="110279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RECONOCIMIENTO ESPECIAL A LA DRA.  </a:t>
            </a:r>
          </a:p>
          <a:p>
            <a:pPr algn="ctr"/>
            <a:r>
              <a:rPr lang="es-ES" sz="40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SONIA DAZA GONZALEZ </a:t>
            </a:r>
          </a:p>
        </p:txBody>
      </p:sp>
    </p:spTree>
    <p:extLst>
      <p:ext uri="{BB962C8B-B14F-4D97-AF65-F5344CB8AC3E}">
        <p14:creationId xmlns:p14="http://schemas.microsoft.com/office/powerpoint/2010/main" val="261271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249725"/>
            <a:ext cx="8136903" cy="56441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70" y="143719"/>
            <a:ext cx="3024336" cy="8640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27864" y="378053"/>
            <a:ext cx="213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106012" y="559651"/>
            <a:ext cx="4791140" cy="642938"/>
            <a:chOff x="2381" y="394"/>
            <a:chExt cx="3154" cy="405"/>
          </a:xfrm>
        </p:grpSpPr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9" name="6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lo ejrl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4932040" y="962828"/>
            <a:ext cx="461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Coordinación Nacional </a:t>
            </a:r>
          </a:p>
        </p:txBody>
      </p:sp>
      <p:sp>
        <p:nvSpPr>
          <p:cNvPr id="44" name="Marcador de contenido 2"/>
          <p:cNvSpPr txBox="1">
            <a:spLocks/>
          </p:cNvSpPr>
          <p:nvPr/>
        </p:nvSpPr>
        <p:spPr>
          <a:xfrm>
            <a:off x="1907704" y="3933056"/>
            <a:ext cx="6120680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ama Judicial on Twitter: &amp;quot;El Sistema Integrado de Gestión y Control de la  Calidad y del Medio Ambiente -SIGCMA- hizo un reconocimiento especial a los  despacho judiciales certificados este año y 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t="17010" r="50230" b="10712"/>
          <a:stretch/>
        </p:blipFill>
        <p:spPr bwMode="auto">
          <a:xfrm>
            <a:off x="827582" y="1249725"/>
            <a:ext cx="4536506" cy="57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5364088" y="2281735"/>
            <a:ext cx="36003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000000"/>
                </a:solidFill>
                <a:latin typeface="Bodoni MT Poster Compressed" panose="02070706080601050204" pitchFamily="18" charset="0"/>
              </a:rPr>
              <a:t>Es nuestra pequeña forma de hacerle saber cuánto </a:t>
            </a:r>
            <a:r>
              <a:rPr lang="es-ES" sz="4000" dirty="0" smtClean="0">
                <a:solidFill>
                  <a:srgbClr val="000000"/>
                </a:solidFill>
                <a:latin typeface="Bodoni MT Poster Compressed" panose="02070706080601050204" pitchFamily="18" charset="0"/>
              </a:rPr>
              <a:t>le  apreciamos </a:t>
            </a:r>
            <a:r>
              <a:rPr lang="es-ES" sz="4000" dirty="0">
                <a:solidFill>
                  <a:srgbClr val="000000"/>
                </a:solidFill>
                <a:latin typeface="Bodoni MT Poster Compressed" panose="02070706080601050204" pitchFamily="18" charset="0"/>
              </a:rPr>
              <a:t>y </a:t>
            </a:r>
            <a:r>
              <a:rPr lang="es-ES" sz="4000" dirty="0" smtClean="0">
                <a:solidFill>
                  <a:srgbClr val="000000"/>
                </a:solidFill>
                <a:latin typeface="Bodoni MT Poster Compressed" panose="02070706080601050204" pitchFamily="18" charset="0"/>
              </a:rPr>
              <a:t>valoramos sus </a:t>
            </a:r>
            <a:r>
              <a:rPr lang="es-ES" sz="4000" dirty="0">
                <a:solidFill>
                  <a:srgbClr val="000000"/>
                </a:solidFill>
                <a:latin typeface="Bodoni MT Poster Compressed" panose="02070706080601050204" pitchFamily="18" charset="0"/>
              </a:rPr>
              <a:t>contribuciones durante todos estos </a:t>
            </a:r>
            <a:r>
              <a:rPr lang="es-ES" sz="4000" dirty="0" smtClean="0">
                <a:solidFill>
                  <a:srgbClr val="000000"/>
                </a:solidFill>
                <a:latin typeface="Bodoni MT Poster Compressed" panose="02070706080601050204" pitchFamily="18" charset="0"/>
              </a:rPr>
              <a:t>años.</a:t>
            </a:r>
            <a:endParaRPr lang="es-ES" sz="4000" dirty="0">
              <a:latin typeface="Bodoni MT Poster Compressed" panose="02070706080601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70" y="143719"/>
            <a:ext cx="3024336" cy="8640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27864" y="378053"/>
            <a:ext cx="2132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accent5">
                    <a:lumMod val="75000"/>
                  </a:schemeClr>
                </a:solidFill>
              </a:rPr>
              <a:t>SIGCMA</a:t>
            </a:r>
            <a:endParaRPr lang="es-C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106012" y="559651"/>
            <a:ext cx="4791140" cy="642938"/>
            <a:chOff x="2381" y="394"/>
            <a:chExt cx="3154" cy="405"/>
          </a:xfrm>
        </p:grpSpPr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9" name="6 Imagen" descr="palo ejrl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4932040" y="962828"/>
            <a:ext cx="4613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Coordinación Nacional </a:t>
            </a:r>
          </a:p>
        </p:txBody>
      </p:sp>
      <p:sp>
        <p:nvSpPr>
          <p:cNvPr id="4" name="AutoShape 2" descr="https://outlook.office.com/owa/service.svc/s/GetPersonaPhoto?email=sdazag%40cendoj.ramajudicial.gov.co&amp;UA=0&amp;size=HR96x96"/>
          <p:cNvSpPr>
            <a:spLocks noChangeAspect="1" noChangeArrowheads="1"/>
          </p:cNvSpPr>
          <p:nvPr/>
        </p:nvSpPr>
        <p:spPr bwMode="auto">
          <a:xfrm>
            <a:off x="2517538" y="24928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404739"/>
            <a:ext cx="8316416" cy="3896469"/>
          </a:xfrm>
          <a:prstGeom prst="rect">
            <a:avLst/>
          </a:prstGeom>
        </p:spPr>
      </p:pic>
      <p:pic>
        <p:nvPicPr>
          <p:cNvPr id="30" name="Imagen 29" descr="Por mayor Pompones Rosados - Comprar artículos baratos de suministro de  Argentina en China | DHgate.com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2" b="28461"/>
          <a:stretch/>
        </p:blipFill>
        <p:spPr bwMode="auto">
          <a:xfrm>
            <a:off x="853888" y="5301208"/>
            <a:ext cx="8290112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1835696" y="5285176"/>
            <a:ext cx="597666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5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SONIA DAZA </a:t>
            </a:r>
            <a:r>
              <a:rPr lang="es-ES" sz="35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GONZALEZ</a:t>
            </a:r>
          </a:p>
          <a:p>
            <a:pPr algn="ctr"/>
            <a:r>
              <a:rPr lang="es-ES" sz="50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GRACIAS  </a:t>
            </a:r>
            <a:endParaRPr lang="es-ES" sz="50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01561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10570</TotalTime>
  <Words>55</Words>
  <Application>Microsoft Office PowerPoint</Application>
  <PresentationFormat>Presentación en pantalla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Angsana New</vt:lpstr>
      <vt:lpstr>Arial</vt:lpstr>
      <vt:lpstr>Bodoni MT Poster Compressed</vt:lpstr>
      <vt:lpstr>Calibri</vt:lpstr>
      <vt:lpstr>Palatino Linotype</vt:lpstr>
      <vt:lpstr>1_Tema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Cpq01</dc:creator>
  <cp:lastModifiedBy>Cindy Paola Lopez Roncancio</cp:lastModifiedBy>
  <cp:revision>427</cp:revision>
  <dcterms:created xsi:type="dcterms:W3CDTF">2012-11-20T17:02:50Z</dcterms:created>
  <dcterms:modified xsi:type="dcterms:W3CDTF">2021-07-28T15:27:29Z</dcterms:modified>
</cp:coreProperties>
</file>