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6"/>
  </p:notesMasterIdLst>
  <p:sldIdLst>
    <p:sldId id="410" r:id="rId2"/>
    <p:sldId id="465" r:id="rId3"/>
    <p:sldId id="417" r:id="rId4"/>
    <p:sldId id="418" r:id="rId5"/>
    <p:sldId id="466" r:id="rId6"/>
    <p:sldId id="422" r:id="rId7"/>
    <p:sldId id="468" r:id="rId8"/>
    <p:sldId id="433" r:id="rId9"/>
    <p:sldId id="467" r:id="rId10"/>
    <p:sldId id="464" r:id="rId11"/>
    <p:sldId id="425" r:id="rId12"/>
    <p:sldId id="469" r:id="rId13"/>
    <p:sldId id="470" r:id="rId14"/>
    <p:sldId id="426" r:id="rId15"/>
    <p:sldId id="471" r:id="rId16"/>
    <p:sldId id="472" r:id="rId17"/>
    <p:sldId id="473" r:id="rId18"/>
    <p:sldId id="474" r:id="rId19"/>
    <p:sldId id="475" r:id="rId20"/>
    <p:sldId id="476" r:id="rId21"/>
    <p:sldId id="477" r:id="rId22"/>
    <p:sldId id="478" r:id="rId23"/>
    <p:sldId id="456" r:id="rId24"/>
    <p:sldId id="430" r:id="rId2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a Rodríguez Estupiñan" initials="CRE" lastIdx="2" clrIdx="0">
    <p:extLst>
      <p:ext uri="{19B8F6BF-5375-455C-9EA6-DF929625EA0E}">
        <p15:presenceInfo xmlns:p15="http://schemas.microsoft.com/office/powerpoint/2012/main" userId="S-1-5-21-2293652570-1902107330-946877820-411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86792" autoAdjust="0"/>
  </p:normalViewPr>
  <p:slideViewPr>
    <p:cSldViewPr>
      <p:cViewPr varScale="1">
        <p:scale>
          <a:sx n="64" d="100"/>
          <a:sy n="64" d="100"/>
        </p:scale>
        <p:origin x="8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0554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21T06:00:15.770" idx="2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624BF-5159-4DD2-AC93-481B62C7856F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AF9CF79E-1C78-403F-89CD-0E7FB7AAFC9A}">
      <dgm:prSet phldrT="[Texto]" custT="1"/>
      <dgm:spPr/>
      <dgm:t>
        <a:bodyPr/>
        <a:lstStyle/>
        <a:p>
          <a:r>
            <a:rPr lang="es-ES" sz="1600" b="1" dirty="0" smtClean="0"/>
            <a:t>AcuerdoPSAA14-10160 </a:t>
          </a:r>
          <a:endParaRPr lang="es-ES" sz="1600" b="1" dirty="0"/>
        </a:p>
      </dgm:t>
    </dgm:pt>
    <dgm:pt modelId="{75C5061B-3D92-4603-954D-8E6A0F81FEE8}" type="parTrans" cxnId="{95A45855-D286-407A-9B1D-D3651A715294}">
      <dgm:prSet/>
      <dgm:spPr/>
      <dgm:t>
        <a:bodyPr/>
        <a:lstStyle/>
        <a:p>
          <a:endParaRPr lang="es-ES" sz="2400"/>
        </a:p>
      </dgm:t>
    </dgm:pt>
    <dgm:pt modelId="{E0C36245-7606-47C9-AC1C-4EFC2A4929DE}" type="sibTrans" cxnId="{95A45855-D286-407A-9B1D-D3651A715294}">
      <dgm:prSet custT="1"/>
      <dgm:spPr/>
      <dgm:t>
        <a:bodyPr/>
        <a:lstStyle/>
        <a:p>
          <a:endParaRPr lang="es-ES" sz="800"/>
        </a:p>
      </dgm:t>
    </dgm:pt>
    <dgm:pt modelId="{364B9B77-7842-49FD-B18E-0507AA9B1CD6}">
      <dgm:prSet phldrT="[Texto]" custT="1"/>
      <dgm:spPr/>
      <dgm:t>
        <a:bodyPr/>
        <a:lstStyle/>
        <a:p>
          <a:r>
            <a:rPr lang="es-ES" sz="1600" b="1" dirty="0" smtClean="0"/>
            <a:t>Requisito Legal </a:t>
          </a:r>
          <a:endParaRPr lang="es-ES" sz="1600" b="1" dirty="0"/>
        </a:p>
      </dgm:t>
    </dgm:pt>
    <dgm:pt modelId="{A17EF434-8E90-4BAB-8F19-5A84B12B6D8E}" type="parTrans" cxnId="{3946FC55-9236-4A26-B416-8D410EB58666}">
      <dgm:prSet/>
      <dgm:spPr/>
      <dgm:t>
        <a:bodyPr/>
        <a:lstStyle/>
        <a:p>
          <a:endParaRPr lang="es-ES" sz="2400"/>
        </a:p>
      </dgm:t>
    </dgm:pt>
    <dgm:pt modelId="{AC8D14B4-44AD-4B8C-BB71-C4146087E6B2}" type="sibTrans" cxnId="{3946FC55-9236-4A26-B416-8D410EB58666}">
      <dgm:prSet custT="1"/>
      <dgm:spPr/>
      <dgm:t>
        <a:bodyPr/>
        <a:lstStyle/>
        <a:p>
          <a:endParaRPr lang="es-ES" sz="800"/>
        </a:p>
      </dgm:t>
    </dgm:pt>
    <dgm:pt modelId="{815CBFBF-EC0E-4BBE-9EF6-7340EE328076}">
      <dgm:prSet phldrT="[Texto]" custT="1"/>
      <dgm:spPr/>
      <dgm:t>
        <a:bodyPr/>
        <a:lstStyle/>
        <a:p>
          <a:r>
            <a:rPr lang="es-ES" sz="2400" dirty="0" smtClean="0"/>
            <a:t>Programas Ambientales </a:t>
          </a:r>
          <a:endParaRPr lang="es-ES" sz="2400" dirty="0"/>
        </a:p>
      </dgm:t>
    </dgm:pt>
    <dgm:pt modelId="{9B165FF1-ED1B-4C3F-990B-06375E6CE721}" type="parTrans" cxnId="{93EC1FF8-A4BD-493B-8CCF-717158E69E77}">
      <dgm:prSet/>
      <dgm:spPr/>
      <dgm:t>
        <a:bodyPr/>
        <a:lstStyle/>
        <a:p>
          <a:endParaRPr lang="es-ES" sz="2400"/>
        </a:p>
      </dgm:t>
    </dgm:pt>
    <dgm:pt modelId="{0DC5F6C0-198C-4F12-9EFB-121C7E72D9C9}" type="sibTrans" cxnId="{93EC1FF8-A4BD-493B-8CCF-717158E69E77}">
      <dgm:prSet/>
      <dgm:spPr/>
      <dgm:t>
        <a:bodyPr/>
        <a:lstStyle/>
        <a:p>
          <a:endParaRPr lang="es-ES" sz="2400"/>
        </a:p>
      </dgm:t>
    </dgm:pt>
    <dgm:pt modelId="{D89BEE74-D62C-4B47-B096-66E696F536D3}">
      <dgm:prSet custT="1"/>
      <dgm:spPr/>
      <dgm:t>
        <a:bodyPr/>
        <a:lstStyle/>
        <a:p>
          <a:r>
            <a:rPr lang="es-ES" sz="1600" b="1" dirty="0" smtClean="0"/>
            <a:t>Evaluación de Aspectos e Impactos Ambientales </a:t>
          </a:r>
          <a:endParaRPr lang="es-ES" sz="1600" b="1" dirty="0"/>
        </a:p>
      </dgm:t>
    </dgm:pt>
    <dgm:pt modelId="{DB975339-D050-474A-8D3D-046AEF7E587B}" type="parTrans" cxnId="{15728B2B-3ADF-4FD0-A842-FC9AAABF116F}">
      <dgm:prSet/>
      <dgm:spPr/>
      <dgm:t>
        <a:bodyPr/>
        <a:lstStyle/>
        <a:p>
          <a:endParaRPr lang="es-ES" sz="2400"/>
        </a:p>
      </dgm:t>
    </dgm:pt>
    <dgm:pt modelId="{26B2225D-797E-4EA8-A43C-24D26E8AE5AA}" type="sibTrans" cxnId="{15728B2B-3ADF-4FD0-A842-FC9AAABF116F}">
      <dgm:prSet custT="1"/>
      <dgm:spPr/>
      <dgm:t>
        <a:bodyPr/>
        <a:lstStyle/>
        <a:p>
          <a:endParaRPr lang="es-ES" sz="1100"/>
        </a:p>
      </dgm:t>
    </dgm:pt>
    <dgm:pt modelId="{EA77D7FA-E298-4FD1-9502-FC7F308895EF}" type="pres">
      <dgm:prSet presAssocID="{DED624BF-5159-4DD2-AC93-481B62C7856F}" presName="Name0" presStyleCnt="0">
        <dgm:presLayoutVars>
          <dgm:dir/>
          <dgm:resizeHandles val="exact"/>
        </dgm:presLayoutVars>
      </dgm:prSet>
      <dgm:spPr/>
    </dgm:pt>
    <dgm:pt modelId="{351C479D-F35A-4900-8565-E0F0A27AEDEE}" type="pres">
      <dgm:prSet presAssocID="{DED624BF-5159-4DD2-AC93-481B62C7856F}" presName="vNodes" presStyleCnt="0"/>
      <dgm:spPr/>
    </dgm:pt>
    <dgm:pt modelId="{5B2108B9-047D-4171-B0F4-64DCB487D98E}" type="pres">
      <dgm:prSet presAssocID="{AF9CF79E-1C78-403F-89CD-0E7FB7AAFC9A}" presName="node" presStyleLbl="node1" presStyleIdx="0" presStyleCnt="4" custScaleX="437192" custScaleY="384817" custLinFactX="-47896" custLinFactY="7193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473928-128B-40DB-8C93-321144FB0D27}" type="pres">
      <dgm:prSet presAssocID="{E0C36245-7606-47C9-AC1C-4EFC2A4929DE}" presName="spacerT" presStyleCnt="0"/>
      <dgm:spPr/>
    </dgm:pt>
    <dgm:pt modelId="{2F86C8C7-2B17-49DD-BAD6-8F7DEC90FEB2}" type="pres">
      <dgm:prSet presAssocID="{E0C36245-7606-47C9-AC1C-4EFC2A4929DE}" presName="sibTrans" presStyleLbl="sibTrans2D1" presStyleIdx="0" presStyleCnt="3"/>
      <dgm:spPr/>
      <dgm:t>
        <a:bodyPr/>
        <a:lstStyle/>
        <a:p>
          <a:endParaRPr lang="es-CO"/>
        </a:p>
      </dgm:t>
    </dgm:pt>
    <dgm:pt modelId="{C36A3E09-8173-4DFC-A5FC-9890195ADC48}" type="pres">
      <dgm:prSet presAssocID="{E0C36245-7606-47C9-AC1C-4EFC2A4929DE}" presName="spacerB" presStyleCnt="0"/>
      <dgm:spPr/>
    </dgm:pt>
    <dgm:pt modelId="{12414838-65A6-4818-ABDD-FAF214981C9B}" type="pres">
      <dgm:prSet presAssocID="{364B9B77-7842-49FD-B18E-0507AA9B1CD6}" presName="node" presStyleLbl="node1" presStyleIdx="1" presStyleCnt="4" custScaleX="423584" custScaleY="344375" custLinFactX="-21463" custLinFactY="-5957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A4B8FF1-77DE-4FBF-B03F-3ABEAF868765}" type="pres">
      <dgm:prSet presAssocID="{AC8D14B4-44AD-4B8C-BB71-C4146087E6B2}" presName="spacerT" presStyleCnt="0"/>
      <dgm:spPr/>
    </dgm:pt>
    <dgm:pt modelId="{00BF5983-753D-48F5-A8A1-C15A38918782}" type="pres">
      <dgm:prSet presAssocID="{AC8D14B4-44AD-4B8C-BB71-C4146087E6B2}" presName="sibTrans" presStyleLbl="sibTrans2D1" presStyleIdx="1" presStyleCnt="3"/>
      <dgm:spPr/>
      <dgm:t>
        <a:bodyPr/>
        <a:lstStyle/>
        <a:p>
          <a:endParaRPr lang="es-CO"/>
        </a:p>
      </dgm:t>
    </dgm:pt>
    <dgm:pt modelId="{B636602A-FF00-4FE1-8F48-58274258BE88}" type="pres">
      <dgm:prSet presAssocID="{AC8D14B4-44AD-4B8C-BB71-C4146087E6B2}" presName="spacerB" presStyleCnt="0"/>
      <dgm:spPr/>
    </dgm:pt>
    <dgm:pt modelId="{9DCA7DCC-03DC-4479-B2DA-18A550263278}" type="pres">
      <dgm:prSet presAssocID="{D89BEE74-D62C-4B47-B096-66E696F536D3}" presName="node" presStyleLbl="node1" presStyleIdx="2" presStyleCnt="4" custScaleX="426553" custScaleY="297299" custLinFactNeighborX="-94919" custLinFactNeighborY="-713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CDA032-D9F8-4262-BD47-A089F353776B}" type="pres">
      <dgm:prSet presAssocID="{DED624BF-5159-4DD2-AC93-481B62C7856F}" presName="sibTransLast" presStyleLbl="sibTrans2D1" presStyleIdx="2" presStyleCnt="3"/>
      <dgm:spPr/>
      <dgm:t>
        <a:bodyPr/>
        <a:lstStyle/>
        <a:p>
          <a:endParaRPr lang="es-CO"/>
        </a:p>
      </dgm:t>
    </dgm:pt>
    <dgm:pt modelId="{1E2BAF04-F34A-4F34-A4AD-CBD025FE8648}" type="pres">
      <dgm:prSet presAssocID="{DED624BF-5159-4DD2-AC93-481B62C7856F}" presName="connectorText" presStyleLbl="sibTrans2D1" presStyleIdx="2" presStyleCnt="3"/>
      <dgm:spPr/>
      <dgm:t>
        <a:bodyPr/>
        <a:lstStyle/>
        <a:p>
          <a:endParaRPr lang="es-CO"/>
        </a:p>
      </dgm:t>
    </dgm:pt>
    <dgm:pt modelId="{23D50F73-AF40-4001-82B5-12422DF448F8}" type="pres">
      <dgm:prSet presAssocID="{DED624BF-5159-4DD2-AC93-481B62C7856F}" presName="lastNode" presStyleLbl="node1" presStyleIdx="3" presStyleCnt="4" custScaleX="284296" custScaleY="300288" custLinFactNeighborX="-5207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6C6C632-DF88-487D-9924-9A4FEBDCB889}" type="presOf" srcId="{DED624BF-5159-4DD2-AC93-481B62C7856F}" destId="{EA77D7FA-E298-4FD1-9502-FC7F308895EF}" srcOrd="0" destOrd="0" presId="urn:microsoft.com/office/officeart/2005/8/layout/equation2"/>
    <dgm:cxn modelId="{93EC1FF8-A4BD-493B-8CCF-717158E69E77}" srcId="{DED624BF-5159-4DD2-AC93-481B62C7856F}" destId="{815CBFBF-EC0E-4BBE-9EF6-7340EE328076}" srcOrd="3" destOrd="0" parTransId="{9B165FF1-ED1B-4C3F-990B-06375E6CE721}" sibTransId="{0DC5F6C0-198C-4F12-9EFB-121C7E72D9C9}"/>
    <dgm:cxn modelId="{660E6A3A-98B2-4B13-A094-61E8AE35D3ED}" type="presOf" srcId="{26B2225D-797E-4EA8-A43C-24D26E8AE5AA}" destId="{1E2BAF04-F34A-4F34-A4AD-CBD025FE8648}" srcOrd="1" destOrd="0" presId="urn:microsoft.com/office/officeart/2005/8/layout/equation2"/>
    <dgm:cxn modelId="{055356A2-6A12-41ED-8BEF-DFE13DCA6321}" type="presOf" srcId="{AC8D14B4-44AD-4B8C-BB71-C4146087E6B2}" destId="{00BF5983-753D-48F5-A8A1-C15A38918782}" srcOrd="0" destOrd="0" presId="urn:microsoft.com/office/officeart/2005/8/layout/equation2"/>
    <dgm:cxn modelId="{15728B2B-3ADF-4FD0-A842-FC9AAABF116F}" srcId="{DED624BF-5159-4DD2-AC93-481B62C7856F}" destId="{D89BEE74-D62C-4B47-B096-66E696F536D3}" srcOrd="2" destOrd="0" parTransId="{DB975339-D050-474A-8D3D-046AEF7E587B}" sibTransId="{26B2225D-797E-4EA8-A43C-24D26E8AE5AA}"/>
    <dgm:cxn modelId="{86D06462-A97C-4A6A-AE58-16D8D11B1299}" type="presOf" srcId="{E0C36245-7606-47C9-AC1C-4EFC2A4929DE}" destId="{2F86C8C7-2B17-49DD-BAD6-8F7DEC90FEB2}" srcOrd="0" destOrd="0" presId="urn:microsoft.com/office/officeart/2005/8/layout/equation2"/>
    <dgm:cxn modelId="{2DF66210-E5D0-487D-862A-31A343B9894D}" type="presOf" srcId="{D89BEE74-D62C-4B47-B096-66E696F536D3}" destId="{9DCA7DCC-03DC-4479-B2DA-18A550263278}" srcOrd="0" destOrd="0" presId="urn:microsoft.com/office/officeart/2005/8/layout/equation2"/>
    <dgm:cxn modelId="{3946FC55-9236-4A26-B416-8D410EB58666}" srcId="{DED624BF-5159-4DD2-AC93-481B62C7856F}" destId="{364B9B77-7842-49FD-B18E-0507AA9B1CD6}" srcOrd="1" destOrd="0" parTransId="{A17EF434-8E90-4BAB-8F19-5A84B12B6D8E}" sibTransId="{AC8D14B4-44AD-4B8C-BB71-C4146087E6B2}"/>
    <dgm:cxn modelId="{40131AEC-AD18-4097-891D-4D564EB86F1A}" type="presOf" srcId="{364B9B77-7842-49FD-B18E-0507AA9B1CD6}" destId="{12414838-65A6-4818-ABDD-FAF214981C9B}" srcOrd="0" destOrd="0" presId="urn:microsoft.com/office/officeart/2005/8/layout/equation2"/>
    <dgm:cxn modelId="{95A45855-D286-407A-9B1D-D3651A715294}" srcId="{DED624BF-5159-4DD2-AC93-481B62C7856F}" destId="{AF9CF79E-1C78-403F-89CD-0E7FB7AAFC9A}" srcOrd="0" destOrd="0" parTransId="{75C5061B-3D92-4603-954D-8E6A0F81FEE8}" sibTransId="{E0C36245-7606-47C9-AC1C-4EFC2A4929DE}"/>
    <dgm:cxn modelId="{DF92FCCB-4CF0-4E0E-98FA-5104525EC317}" type="presOf" srcId="{815CBFBF-EC0E-4BBE-9EF6-7340EE328076}" destId="{23D50F73-AF40-4001-82B5-12422DF448F8}" srcOrd="0" destOrd="0" presId="urn:microsoft.com/office/officeart/2005/8/layout/equation2"/>
    <dgm:cxn modelId="{81F88C69-1AAA-4953-9A19-974727F8570C}" type="presOf" srcId="{AF9CF79E-1C78-403F-89CD-0E7FB7AAFC9A}" destId="{5B2108B9-047D-4171-B0F4-64DCB487D98E}" srcOrd="0" destOrd="0" presId="urn:microsoft.com/office/officeart/2005/8/layout/equation2"/>
    <dgm:cxn modelId="{B21C5C05-243A-4165-9B9E-39858C5BF717}" type="presOf" srcId="{26B2225D-797E-4EA8-A43C-24D26E8AE5AA}" destId="{07CDA032-D9F8-4262-BD47-A089F353776B}" srcOrd="0" destOrd="0" presId="urn:microsoft.com/office/officeart/2005/8/layout/equation2"/>
    <dgm:cxn modelId="{C60BCC73-FF57-4038-BCD6-21F3298FC1C5}" type="presParOf" srcId="{EA77D7FA-E298-4FD1-9502-FC7F308895EF}" destId="{351C479D-F35A-4900-8565-E0F0A27AEDEE}" srcOrd="0" destOrd="0" presId="urn:microsoft.com/office/officeart/2005/8/layout/equation2"/>
    <dgm:cxn modelId="{434EB18A-AD19-47FC-B00A-D93611CC87F6}" type="presParOf" srcId="{351C479D-F35A-4900-8565-E0F0A27AEDEE}" destId="{5B2108B9-047D-4171-B0F4-64DCB487D98E}" srcOrd="0" destOrd="0" presId="urn:microsoft.com/office/officeart/2005/8/layout/equation2"/>
    <dgm:cxn modelId="{82AEEA52-1876-4FDE-8873-62E8AD552855}" type="presParOf" srcId="{351C479D-F35A-4900-8565-E0F0A27AEDEE}" destId="{97473928-128B-40DB-8C93-321144FB0D27}" srcOrd="1" destOrd="0" presId="urn:microsoft.com/office/officeart/2005/8/layout/equation2"/>
    <dgm:cxn modelId="{B5C46313-80C5-472C-BDEB-8A40EEFD2094}" type="presParOf" srcId="{351C479D-F35A-4900-8565-E0F0A27AEDEE}" destId="{2F86C8C7-2B17-49DD-BAD6-8F7DEC90FEB2}" srcOrd="2" destOrd="0" presId="urn:microsoft.com/office/officeart/2005/8/layout/equation2"/>
    <dgm:cxn modelId="{B39E5A41-4D7F-4C25-9DCE-4702E55600E9}" type="presParOf" srcId="{351C479D-F35A-4900-8565-E0F0A27AEDEE}" destId="{C36A3E09-8173-4DFC-A5FC-9890195ADC48}" srcOrd="3" destOrd="0" presId="urn:microsoft.com/office/officeart/2005/8/layout/equation2"/>
    <dgm:cxn modelId="{DD919E7D-DA65-4665-B5AA-401C0D353D51}" type="presParOf" srcId="{351C479D-F35A-4900-8565-E0F0A27AEDEE}" destId="{12414838-65A6-4818-ABDD-FAF214981C9B}" srcOrd="4" destOrd="0" presId="urn:microsoft.com/office/officeart/2005/8/layout/equation2"/>
    <dgm:cxn modelId="{2B48A5F5-CCF0-45ED-868B-1A630A72C4A5}" type="presParOf" srcId="{351C479D-F35A-4900-8565-E0F0A27AEDEE}" destId="{AA4B8FF1-77DE-4FBF-B03F-3ABEAF868765}" srcOrd="5" destOrd="0" presId="urn:microsoft.com/office/officeart/2005/8/layout/equation2"/>
    <dgm:cxn modelId="{64F166C5-B3D5-4FF0-AE91-C9E6E29ED91C}" type="presParOf" srcId="{351C479D-F35A-4900-8565-E0F0A27AEDEE}" destId="{00BF5983-753D-48F5-A8A1-C15A38918782}" srcOrd="6" destOrd="0" presId="urn:microsoft.com/office/officeart/2005/8/layout/equation2"/>
    <dgm:cxn modelId="{F0C0054D-8278-4092-B87C-C13886EB56F7}" type="presParOf" srcId="{351C479D-F35A-4900-8565-E0F0A27AEDEE}" destId="{B636602A-FF00-4FE1-8F48-58274258BE88}" srcOrd="7" destOrd="0" presId="urn:microsoft.com/office/officeart/2005/8/layout/equation2"/>
    <dgm:cxn modelId="{B9688DD4-E1FF-44F1-B9AE-E2544B7925D5}" type="presParOf" srcId="{351C479D-F35A-4900-8565-E0F0A27AEDEE}" destId="{9DCA7DCC-03DC-4479-B2DA-18A550263278}" srcOrd="8" destOrd="0" presId="urn:microsoft.com/office/officeart/2005/8/layout/equation2"/>
    <dgm:cxn modelId="{8F500A63-78FB-4FB1-A014-7E760E4775C5}" type="presParOf" srcId="{EA77D7FA-E298-4FD1-9502-FC7F308895EF}" destId="{07CDA032-D9F8-4262-BD47-A089F353776B}" srcOrd="1" destOrd="0" presId="urn:microsoft.com/office/officeart/2005/8/layout/equation2"/>
    <dgm:cxn modelId="{27494F90-05B1-4089-9A4D-AD997E976938}" type="presParOf" srcId="{07CDA032-D9F8-4262-BD47-A089F353776B}" destId="{1E2BAF04-F34A-4F34-A4AD-CBD025FE8648}" srcOrd="0" destOrd="0" presId="urn:microsoft.com/office/officeart/2005/8/layout/equation2"/>
    <dgm:cxn modelId="{B68A218C-BC4A-48A6-BDDC-27815764DDFE}" type="presParOf" srcId="{EA77D7FA-E298-4FD1-9502-FC7F308895EF}" destId="{23D50F73-AF40-4001-82B5-12422DF448F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628969-4C6D-4DDC-88A8-165D9076D123}" type="doc">
      <dgm:prSet loTypeId="urn:microsoft.com/office/officeart/2005/8/layout/radial6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C911EFA4-B2A2-4C05-8BA7-7A9ED347B390}">
      <dgm:prSet phldrT="[Texto]"/>
      <dgm:spPr/>
      <dgm:t>
        <a:bodyPr/>
        <a:lstStyle/>
        <a:p>
          <a:r>
            <a:rPr lang="es-CO" dirty="0" smtClean="0"/>
            <a:t>PROGRAMAS AMBIENTALES </a:t>
          </a:r>
          <a:endParaRPr lang="es-CO" dirty="0"/>
        </a:p>
      </dgm:t>
    </dgm:pt>
    <dgm:pt modelId="{D4A61C81-0348-4757-8506-336D15CD92BE}" type="parTrans" cxnId="{36F3B89A-9BE0-4FDD-94D8-E8C421E4C93A}">
      <dgm:prSet/>
      <dgm:spPr/>
      <dgm:t>
        <a:bodyPr/>
        <a:lstStyle/>
        <a:p>
          <a:endParaRPr lang="es-CO"/>
        </a:p>
      </dgm:t>
    </dgm:pt>
    <dgm:pt modelId="{A5C77946-6402-480B-896A-933433672D6B}" type="sibTrans" cxnId="{36F3B89A-9BE0-4FDD-94D8-E8C421E4C93A}">
      <dgm:prSet/>
      <dgm:spPr/>
      <dgm:t>
        <a:bodyPr/>
        <a:lstStyle/>
        <a:p>
          <a:endParaRPr lang="es-CO"/>
        </a:p>
      </dgm:t>
    </dgm:pt>
    <dgm:pt modelId="{1AB3F93C-7F8D-433C-9767-E601A21A74DE}">
      <dgm:prSet phldrT="[Texto]" custT="1"/>
      <dgm:spPr/>
      <dgm:t>
        <a:bodyPr/>
        <a:lstStyle/>
        <a:p>
          <a:r>
            <a:rPr lang="es-CO" sz="1400" b="1" dirty="0" smtClean="0"/>
            <a:t>Consumo de Papel </a:t>
          </a:r>
          <a:endParaRPr lang="es-CO" sz="1400" b="1" dirty="0"/>
        </a:p>
      </dgm:t>
    </dgm:pt>
    <dgm:pt modelId="{C24063BF-2B52-4C49-AC78-B0ED1F207A35}" type="parTrans" cxnId="{6E634921-9896-43DB-B4F6-2D381C4C17CA}">
      <dgm:prSet/>
      <dgm:spPr/>
      <dgm:t>
        <a:bodyPr/>
        <a:lstStyle/>
        <a:p>
          <a:endParaRPr lang="es-CO"/>
        </a:p>
      </dgm:t>
    </dgm:pt>
    <dgm:pt modelId="{D667C5DB-0E0A-4E22-BE89-A4B1DEA72994}" type="sibTrans" cxnId="{6E634921-9896-43DB-B4F6-2D381C4C17CA}">
      <dgm:prSet/>
      <dgm:spPr/>
      <dgm:t>
        <a:bodyPr/>
        <a:lstStyle/>
        <a:p>
          <a:endParaRPr lang="es-CO"/>
        </a:p>
      </dgm:t>
    </dgm:pt>
    <dgm:pt modelId="{FB6B6FCE-517C-41FE-936E-B21330D8524B}">
      <dgm:prSet phldrT="[Texto]"/>
      <dgm:spPr/>
      <dgm:t>
        <a:bodyPr/>
        <a:lstStyle/>
        <a:p>
          <a:r>
            <a:rPr lang="es-CO" b="1" dirty="0" smtClean="0"/>
            <a:t>Ahorro y uso eficiente de agua </a:t>
          </a:r>
          <a:endParaRPr lang="es-CO" b="1" dirty="0"/>
        </a:p>
      </dgm:t>
    </dgm:pt>
    <dgm:pt modelId="{278136B0-2705-43BC-984A-4AC25D3E404F}" type="parTrans" cxnId="{234ACF4F-54A3-4459-86B8-5C2CB7352DB1}">
      <dgm:prSet/>
      <dgm:spPr/>
      <dgm:t>
        <a:bodyPr/>
        <a:lstStyle/>
        <a:p>
          <a:endParaRPr lang="es-CO"/>
        </a:p>
      </dgm:t>
    </dgm:pt>
    <dgm:pt modelId="{EBD74711-7A67-4828-9EDD-E0FAFC44A5DB}" type="sibTrans" cxnId="{234ACF4F-54A3-4459-86B8-5C2CB7352DB1}">
      <dgm:prSet/>
      <dgm:spPr/>
      <dgm:t>
        <a:bodyPr/>
        <a:lstStyle/>
        <a:p>
          <a:endParaRPr lang="es-CO"/>
        </a:p>
      </dgm:t>
    </dgm:pt>
    <dgm:pt modelId="{0A05F0D3-C2DC-441A-8BD2-24027E1133A7}">
      <dgm:prSet phldrT="[Texto]"/>
      <dgm:spPr/>
      <dgm:t>
        <a:bodyPr/>
        <a:lstStyle/>
        <a:p>
          <a:r>
            <a:rPr lang="es-CO" b="1" dirty="0" smtClean="0"/>
            <a:t>Ahorro y uso eficiente de energía </a:t>
          </a:r>
          <a:endParaRPr lang="es-CO" b="1" dirty="0"/>
        </a:p>
      </dgm:t>
    </dgm:pt>
    <dgm:pt modelId="{BA5507EC-1DDE-4480-B2D6-F8AF31576BA7}" type="parTrans" cxnId="{9F696D34-1521-40E8-94C3-A4F3F7EB6FCE}">
      <dgm:prSet/>
      <dgm:spPr/>
      <dgm:t>
        <a:bodyPr/>
        <a:lstStyle/>
        <a:p>
          <a:endParaRPr lang="es-CO"/>
        </a:p>
      </dgm:t>
    </dgm:pt>
    <dgm:pt modelId="{02167D3E-20A2-463B-8F45-AB8F416BA2B9}" type="sibTrans" cxnId="{9F696D34-1521-40E8-94C3-A4F3F7EB6FCE}">
      <dgm:prSet/>
      <dgm:spPr/>
      <dgm:t>
        <a:bodyPr/>
        <a:lstStyle/>
        <a:p>
          <a:endParaRPr lang="es-CO"/>
        </a:p>
      </dgm:t>
    </dgm:pt>
    <dgm:pt modelId="{9FBBAB13-198A-4D34-A501-F0D261B325EF}">
      <dgm:prSet phldrT="[Texto]"/>
      <dgm:spPr/>
      <dgm:t>
        <a:bodyPr/>
        <a:lstStyle/>
        <a:p>
          <a:r>
            <a:rPr lang="es-CO" b="1" dirty="0" smtClean="0"/>
            <a:t>PGIRS</a:t>
          </a:r>
          <a:endParaRPr lang="es-CO" b="1" dirty="0"/>
        </a:p>
      </dgm:t>
    </dgm:pt>
    <dgm:pt modelId="{3484BC37-1EC0-43AF-9017-6822C8F312C7}" type="parTrans" cxnId="{635EA1B4-DF6E-4D4F-BEBD-9CB10539708B}">
      <dgm:prSet/>
      <dgm:spPr/>
      <dgm:t>
        <a:bodyPr/>
        <a:lstStyle/>
        <a:p>
          <a:endParaRPr lang="es-CO"/>
        </a:p>
      </dgm:t>
    </dgm:pt>
    <dgm:pt modelId="{5AEFDDBB-B1E1-4A74-921B-4B2B3A47A785}" type="sibTrans" cxnId="{635EA1B4-DF6E-4D4F-BEBD-9CB10539708B}">
      <dgm:prSet/>
      <dgm:spPr/>
      <dgm:t>
        <a:bodyPr/>
        <a:lstStyle/>
        <a:p>
          <a:endParaRPr lang="es-CO"/>
        </a:p>
      </dgm:t>
    </dgm:pt>
    <dgm:pt modelId="{33D49160-84CC-4DB1-8C3B-149C630BE061}">
      <dgm:prSet custT="1"/>
      <dgm:spPr/>
      <dgm:t>
        <a:bodyPr/>
        <a:lstStyle/>
        <a:p>
          <a:r>
            <a:rPr lang="es-CO" sz="1400" b="1" dirty="0" smtClean="0"/>
            <a:t>Criterios Ambiental </a:t>
          </a:r>
          <a:endParaRPr lang="es-CO" sz="1400" b="1" dirty="0"/>
        </a:p>
      </dgm:t>
    </dgm:pt>
    <dgm:pt modelId="{648F3FFB-7646-4FE6-B5C1-41B8E821B6E3}" type="parTrans" cxnId="{AB27EBBE-6BF9-45BB-B9F8-C3866E46775E}">
      <dgm:prSet/>
      <dgm:spPr/>
      <dgm:t>
        <a:bodyPr/>
        <a:lstStyle/>
        <a:p>
          <a:endParaRPr lang="es-CO"/>
        </a:p>
      </dgm:t>
    </dgm:pt>
    <dgm:pt modelId="{56EAECDE-A3B6-4CC6-9D93-08D8851F8E6C}" type="sibTrans" cxnId="{AB27EBBE-6BF9-45BB-B9F8-C3866E46775E}">
      <dgm:prSet/>
      <dgm:spPr/>
      <dgm:t>
        <a:bodyPr/>
        <a:lstStyle/>
        <a:p>
          <a:endParaRPr lang="es-CO"/>
        </a:p>
      </dgm:t>
    </dgm:pt>
    <dgm:pt modelId="{556D5328-9651-4CCA-9CE6-BA160C322E11}">
      <dgm:prSet/>
      <dgm:spPr/>
      <dgm:t>
        <a:bodyPr/>
        <a:lstStyle/>
        <a:p>
          <a:r>
            <a:rPr lang="es-CO" b="0" dirty="0" smtClean="0"/>
            <a:t>Gestión de emisiones atmosféricas </a:t>
          </a:r>
          <a:endParaRPr lang="es-CO" b="0" dirty="0"/>
        </a:p>
      </dgm:t>
    </dgm:pt>
    <dgm:pt modelId="{E4B3E620-BE5C-40A8-A0F4-70417DB44F30}" type="parTrans" cxnId="{497DE87F-1AA4-49EB-B33E-797D5213D2F8}">
      <dgm:prSet/>
      <dgm:spPr/>
      <dgm:t>
        <a:bodyPr/>
        <a:lstStyle/>
        <a:p>
          <a:endParaRPr lang="es-CO"/>
        </a:p>
      </dgm:t>
    </dgm:pt>
    <dgm:pt modelId="{C781AE3D-599C-4DB9-9E96-CBC8BE73834E}" type="sibTrans" cxnId="{497DE87F-1AA4-49EB-B33E-797D5213D2F8}">
      <dgm:prSet/>
      <dgm:spPr/>
      <dgm:t>
        <a:bodyPr/>
        <a:lstStyle/>
        <a:p>
          <a:endParaRPr lang="es-CO"/>
        </a:p>
      </dgm:t>
    </dgm:pt>
    <dgm:pt modelId="{5158744A-8F01-444E-9525-9293E83F79DF}" type="pres">
      <dgm:prSet presAssocID="{0B628969-4C6D-4DDC-88A8-165D9076D12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2D6E29A-707F-4E31-A865-F6BE33A8ABCD}" type="pres">
      <dgm:prSet presAssocID="{C911EFA4-B2A2-4C05-8BA7-7A9ED347B390}" presName="centerShape" presStyleLbl="node0" presStyleIdx="0" presStyleCnt="1"/>
      <dgm:spPr/>
      <dgm:t>
        <a:bodyPr/>
        <a:lstStyle/>
        <a:p>
          <a:endParaRPr lang="es-CO"/>
        </a:p>
      </dgm:t>
    </dgm:pt>
    <dgm:pt modelId="{EC6BC61D-FDBD-48FD-8AE2-244DD5A5FB2A}" type="pres">
      <dgm:prSet presAssocID="{33D49160-84CC-4DB1-8C3B-149C630BE06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9353A65-D9A8-4195-A86F-224D72B8D68C}" type="pres">
      <dgm:prSet presAssocID="{33D49160-84CC-4DB1-8C3B-149C630BE061}" presName="dummy" presStyleCnt="0"/>
      <dgm:spPr/>
      <dgm:t>
        <a:bodyPr/>
        <a:lstStyle/>
        <a:p>
          <a:endParaRPr lang="es-ES"/>
        </a:p>
      </dgm:t>
    </dgm:pt>
    <dgm:pt modelId="{7276D819-837B-4760-A2BB-63923500C0F2}" type="pres">
      <dgm:prSet presAssocID="{56EAECDE-A3B6-4CC6-9D93-08D8851F8E6C}" presName="sibTrans" presStyleLbl="sibTrans2D1" presStyleIdx="0" presStyleCnt="6"/>
      <dgm:spPr/>
      <dgm:t>
        <a:bodyPr/>
        <a:lstStyle/>
        <a:p>
          <a:endParaRPr lang="es-CO"/>
        </a:p>
      </dgm:t>
    </dgm:pt>
    <dgm:pt modelId="{E2C397AA-9F2D-42BD-8DF7-863C7B8BFB62}" type="pres">
      <dgm:prSet presAssocID="{1AB3F93C-7F8D-433C-9767-E601A21A74D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049AAA3-8436-41F1-BF31-22F00FB59EF8}" type="pres">
      <dgm:prSet presAssocID="{1AB3F93C-7F8D-433C-9767-E601A21A74DE}" presName="dummy" presStyleCnt="0"/>
      <dgm:spPr/>
      <dgm:t>
        <a:bodyPr/>
        <a:lstStyle/>
        <a:p>
          <a:endParaRPr lang="es-ES"/>
        </a:p>
      </dgm:t>
    </dgm:pt>
    <dgm:pt modelId="{BF1B8334-51D9-4C8F-AF84-BF804900643F}" type="pres">
      <dgm:prSet presAssocID="{D667C5DB-0E0A-4E22-BE89-A4B1DEA72994}" presName="sibTrans" presStyleLbl="sibTrans2D1" presStyleIdx="1" presStyleCnt="6"/>
      <dgm:spPr/>
      <dgm:t>
        <a:bodyPr/>
        <a:lstStyle/>
        <a:p>
          <a:endParaRPr lang="es-CO"/>
        </a:p>
      </dgm:t>
    </dgm:pt>
    <dgm:pt modelId="{4A08E15C-1177-4A16-8090-C05CA037747E}" type="pres">
      <dgm:prSet presAssocID="{556D5328-9651-4CCA-9CE6-BA160C322E1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5DC220F-F7A4-4794-AD91-379CC3D2A230}" type="pres">
      <dgm:prSet presAssocID="{556D5328-9651-4CCA-9CE6-BA160C322E11}" presName="dummy" presStyleCnt="0"/>
      <dgm:spPr/>
      <dgm:t>
        <a:bodyPr/>
        <a:lstStyle/>
        <a:p>
          <a:endParaRPr lang="es-ES"/>
        </a:p>
      </dgm:t>
    </dgm:pt>
    <dgm:pt modelId="{CF2F5978-B7A9-4F1E-BDC3-7A14D1BFE9D4}" type="pres">
      <dgm:prSet presAssocID="{C781AE3D-599C-4DB9-9E96-CBC8BE73834E}" presName="sibTrans" presStyleLbl="sibTrans2D1" presStyleIdx="2" presStyleCnt="6"/>
      <dgm:spPr/>
      <dgm:t>
        <a:bodyPr/>
        <a:lstStyle/>
        <a:p>
          <a:endParaRPr lang="es-CO"/>
        </a:p>
      </dgm:t>
    </dgm:pt>
    <dgm:pt modelId="{F7D8C08F-00E5-41E1-9528-1F3362841EFB}" type="pres">
      <dgm:prSet presAssocID="{FB6B6FCE-517C-41FE-936E-B21330D8524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06729CB-3520-48E3-B3B2-0E44CC965B75}" type="pres">
      <dgm:prSet presAssocID="{FB6B6FCE-517C-41FE-936E-B21330D8524B}" presName="dummy" presStyleCnt="0"/>
      <dgm:spPr/>
      <dgm:t>
        <a:bodyPr/>
        <a:lstStyle/>
        <a:p>
          <a:endParaRPr lang="es-ES"/>
        </a:p>
      </dgm:t>
    </dgm:pt>
    <dgm:pt modelId="{315C1A6F-BB51-4BD6-8AF0-B29D205CD5E9}" type="pres">
      <dgm:prSet presAssocID="{EBD74711-7A67-4828-9EDD-E0FAFC44A5DB}" presName="sibTrans" presStyleLbl="sibTrans2D1" presStyleIdx="3" presStyleCnt="6"/>
      <dgm:spPr/>
      <dgm:t>
        <a:bodyPr/>
        <a:lstStyle/>
        <a:p>
          <a:endParaRPr lang="es-CO"/>
        </a:p>
      </dgm:t>
    </dgm:pt>
    <dgm:pt modelId="{131132C2-FFC4-4B36-AD69-6157C5345FEC}" type="pres">
      <dgm:prSet presAssocID="{0A05F0D3-C2DC-441A-8BD2-24027E1133A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AF5A22F-1FC9-47B7-A2BE-EF1B245A9DDA}" type="pres">
      <dgm:prSet presAssocID="{0A05F0D3-C2DC-441A-8BD2-24027E1133A7}" presName="dummy" presStyleCnt="0"/>
      <dgm:spPr/>
      <dgm:t>
        <a:bodyPr/>
        <a:lstStyle/>
        <a:p>
          <a:endParaRPr lang="es-ES"/>
        </a:p>
      </dgm:t>
    </dgm:pt>
    <dgm:pt modelId="{BB6A4852-F5A8-4641-A649-59C5D34D7439}" type="pres">
      <dgm:prSet presAssocID="{02167D3E-20A2-463B-8F45-AB8F416BA2B9}" presName="sibTrans" presStyleLbl="sibTrans2D1" presStyleIdx="4" presStyleCnt="6"/>
      <dgm:spPr/>
      <dgm:t>
        <a:bodyPr/>
        <a:lstStyle/>
        <a:p>
          <a:endParaRPr lang="es-CO"/>
        </a:p>
      </dgm:t>
    </dgm:pt>
    <dgm:pt modelId="{4318F0C6-DEDF-4294-8980-DE125ABAA773}" type="pres">
      <dgm:prSet presAssocID="{9FBBAB13-198A-4D34-A501-F0D261B325E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E7455C9-27FD-4CF1-9935-FB6F42C078DB}" type="pres">
      <dgm:prSet presAssocID="{9FBBAB13-198A-4D34-A501-F0D261B325EF}" presName="dummy" presStyleCnt="0"/>
      <dgm:spPr/>
      <dgm:t>
        <a:bodyPr/>
        <a:lstStyle/>
        <a:p>
          <a:endParaRPr lang="es-ES"/>
        </a:p>
      </dgm:t>
    </dgm:pt>
    <dgm:pt modelId="{B6F37E1F-6C1D-46B8-BE04-DB035F344C6D}" type="pres">
      <dgm:prSet presAssocID="{5AEFDDBB-B1E1-4A74-921B-4B2B3A47A785}" presName="sibTrans" presStyleLbl="sibTrans2D1" presStyleIdx="5" presStyleCnt="6"/>
      <dgm:spPr/>
      <dgm:t>
        <a:bodyPr/>
        <a:lstStyle/>
        <a:p>
          <a:endParaRPr lang="es-CO"/>
        </a:p>
      </dgm:t>
    </dgm:pt>
  </dgm:ptLst>
  <dgm:cxnLst>
    <dgm:cxn modelId="{80FDF3C5-8711-4A92-BC2C-692F5CE5AD7C}" type="presOf" srcId="{D667C5DB-0E0A-4E22-BE89-A4B1DEA72994}" destId="{BF1B8334-51D9-4C8F-AF84-BF804900643F}" srcOrd="0" destOrd="0" presId="urn:microsoft.com/office/officeart/2005/8/layout/radial6"/>
    <dgm:cxn modelId="{635EA1B4-DF6E-4D4F-BEBD-9CB10539708B}" srcId="{C911EFA4-B2A2-4C05-8BA7-7A9ED347B390}" destId="{9FBBAB13-198A-4D34-A501-F0D261B325EF}" srcOrd="5" destOrd="0" parTransId="{3484BC37-1EC0-43AF-9017-6822C8F312C7}" sibTransId="{5AEFDDBB-B1E1-4A74-921B-4B2B3A47A785}"/>
    <dgm:cxn modelId="{4EBB52D6-7F7D-4195-9A11-ED1BF3842E8F}" type="presOf" srcId="{556D5328-9651-4CCA-9CE6-BA160C322E11}" destId="{4A08E15C-1177-4A16-8090-C05CA037747E}" srcOrd="0" destOrd="0" presId="urn:microsoft.com/office/officeart/2005/8/layout/radial6"/>
    <dgm:cxn modelId="{6E634921-9896-43DB-B4F6-2D381C4C17CA}" srcId="{C911EFA4-B2A2-4C05-8BA7-7A9ED347B390}" destId="{1AB3F93C-7F8D-433C-9767-E601A21A74DE}" srcOrd="1" destOrd="0" parTransId="{C24063BF-2B52-4C49-AC78-B0ED1F207A35}" sibTransId="{D667C5DB-0E0A-4E22-BE89-A4B1DEA72994}"/>
    <dgm:cxn modelId="{51E0E5AD-B972-44B4-A9F3-17AACA48BA8C}" type="presOf" srcId="{5AEFDDBB-B1E1-4A74-921B-4B2B3A47A785}" destId="{B6F37E1F-6C1D-46B8-BE04-DB035F344C6D}" srcOrd="0" destOrd="0" presId="urn:microsoft.com/office/officeart/2005/8/layout/radial6"/>
    <dgm:cxn modelId="{A8CBF702-B628-46E6-B257-75AD8845FA17}" type="presOf" srcId="{EBD74711-7A67-4828-9EDD-E0FAFC44A5DB}" destId="{315C1A6F-BB51-4BD6-8AF0-B29D205CD5E9}" srcOrd="0" destOrd="0" presId="urn:microsoft.com/office/officeart/2005/8/layout/radial6"/>
    <dgm:cxn modelId="{497DE87F-1AA4-49EB-B33E-797D5213D2F8}" srcId="{C911EFA4-B2A2-4C05-8BA7-7A9ED347B390}" destId="{556D5328-9651-4CCA-9CE6-BA160C322E11}" srcOrd="2" destOrd="0" parTransId="{E4B3E620-BE5C-40A8-A0F4-70417DB44F30}" sibTransId="{C781AE3D-599C-4DB9-9E96-CBC8BE73834E}"/>
    <dgm:cxn modelId="{B4866BE3-1DD2-4241-802E-70651DFE3CC4}" type="presOf" srcId="{9FBBAB13-198A-4D34-A501-F0D261B325EF}" destId="{4318F0C6-DEDF-4294-8980-DE125ABAA773}" srcOrd="0" destOrd="0" presId="urn:microsoft.com/office/officeart/2005/8/layout/radial6"/>
    <dgm:cxn modelId="{AB27EBBE-6BF9-45BB-B9F8-C3866E46775E}" srcId="{C911EFA4-B2A2-4C05-8BA7-7A9ED347B390}" destId="{33D49160-84CC-4DB1-8C3B-149C630BE061}" srcOrd="0" destOrd="0" parTransId="{648F3FFB-7646-4FE6-B5C1-41B8E821B6E3}" sibTransId="{56EAECDE-A3B6-4CC6-9D93-08D8851F8E6C}"/>
    <dgm:cxn modelId="{9F696D34-1521-40E8-94C3-A4F3F7EB6FCE}" srcId="{C911EFA4-B2A2-4C05-8BA7-7A9ED347B390}" destId="{0A05F0D3-C2DC-441A-8BD2-24027E1133A7}" srcOrd="4" destOrd="0" parTransId="{BA5507EC-1DDE-4480-B2D6-F8AF31576BA7}" sibTransId="{02167D3E-20A2-463B-8F45-AB8F416BA2B9}"/>
    <dgm:cxn modelId="{39E0B418-5ED7-4023-A1AD-C268C0500A7B}" type="presOf" srcId="{0B628969-4C6D-4DDC-88A8-165D9076D123}" destId="{5158744A-8F01-444E-9525-9293E83F79DF}" srcOrd="0" destOrd="0" presId="urn:microsoft.com/office/officeart/2005/8/layout/radial6"/>
    <dgm:cxn modelId="{4AB0279F-D0D0-492A-9780-65D4471D5158}" type="presOf" srcId="{C911EFA4-B2A2-4C05-8BA7-7A9ED347B390}" destId="{A2D6E29A-707F-4E31-A865-F6BE33A8ABCD}" srcOrd="0" destOrd="0" presId="urn:microsoft.com/office/officeart/2005/8/layout/radial6"/>
    <dgm:cxn modelId="{36F3B89A-9BE0-4FDD-94D8-E8C421E4C93A}" srcId="{0B628969-4C6D-4DDC-88A8-165D9076D123}" destId="{C911EFA4-B2A2-4C05-8BA7-7A9ED347B390}" srcOrd="0" destOrd="0" parTransId="{D4A61C81-0348-4757-8506-336D15CD92BE}" sibTransId="{A5C77946-6402-480B-896A-933433672D6B}"/>
    <dgm:cxn modelId="{234ACF4F-54A3-4459-86B8-5C2CB7352DB1}" srcId="{C911EFA4-B2A2-4C05-8BA7-7A9ED347B390}" destId="{FB6B6FCE-517C-41FE-936E-B21330D8524B}" srcOrd="3" destOrd="0" parTransId="{278136B0-2705-43BC-984A-4AC25D3E404F}" sibTransId="{EBD74711-7A67-4828-9EDD-E0FAFC44A5DB}"/>
    <dgm:cxn modelId="{5DF9C3A3-3E13-40BD-8C31-6DFC6B472F7A}" type="presOf" srcId="{33D49160-84CC-4DB1-8C3B-149C630BE061}" destId="{EC6BC61D-FDBD-48FD-8AE2-244DD5A5FB2A}" srcOrd="0" destOrd="0" presId="urn:microsoft.com/office/officeart/2005/8/layout/radial6"/>
    <dgm:cxn modelId="{245E20DF-B576-4733-9C63-EB83ECEAA8B8}" type="presOf" srcId="{C781AE3D-599C-4DB9-9E96-CBC8BE73834E}" destId="{CF2F5978-B7A9-4F1E-BDC3-7A14D1BFE9D4}" srcOrd="0" destOrd="0" presId="urn:microsoft.com/office/officeart/2005/8/layout/radial6"/>
    <dgm:cxn modelId="{168B4632-C0E5-4BB5-9CB0-73D124CA1976}" type="presOf" srcId="{56EAECDE-A3B6-4CC6-9D93-08D8851F8E6C}" destId="{7276D819-837B-4760-A2BB-63923500C0F2}" srcOrd="0" destOrd="0" presId="urn:microsoft.com/office/officeart/2005/8/layout/radial6"/>
    <dgm:cxn modelId="{ABDB73C3-B416-47D3-B968-1BE3D6E766D4}" type="presOf" srcId="{0A05F0D3-C2DC-441A-8BD2-24027E1133A7}" destId="{131132C2-FFC4-4B36-AD69-6157C5345FEC}" srcOrd="0" destOrd="0" presId="urn:microsoft.com/office/officeart/2005/8/layout/radial6"/>
    <dgm:cxn modelId="{413B3D38-E867-4940-B728-8B84515191FE}" type="presOf" srcId="{FB6B6FCE-517C-41FE-936E-B21330D8524B}" destId="{F7D8C08F-00E5-41E1-9528-1F3362841EFB}" srcOrd="0" destOrd="0" presId="urn:microsoft.com/office/officeart/2005/8/layout/radial6"/>
    <dgm:cxn modelId="{9CEC68CD-ED10-4D4E-A202-B8A8000DB0DA}" type="presOf" srcId="{02167D3E-20A2-463B-8F45-AB8F416BA2B9}" destId="{BB6A4852-F5A8-4641-A649-59C5D34D7439}" srcOrd="0" destOrd="0" presId="urn:microsoft.com/office/officeart/2005/8/layout/radial6"/>
    <dgm:cxn modelId="{88299E76-867F-4E8C-BE40-49F9D9329199}" type="presOf" srcId="{1AB3F93C-7F8D-433C-9767-E601A21A74DE}" destId="{E2C397AA-9F2D-42BD-8DF7-863C7B8BFB62}" srcOrd="0" destOrd="0" presId="urn:microsoft.com/office/officeart/2005/8/layout/radial6"/>
    <dgm:cxn modelId="{9739ED2D-594C-442A-B228-2F6A4108F7CE}" type="presParOf" srcId="{5158744A-8F01-444E-9525-9293E83F79DF}" destId="{A2D6E29A-707F-4E31-A865-F6BE33A8ABCD}" srcOrd="0" destOrd="0" presId="urn:microsoft.com/office/officeart/2005/8/layout/radial6"/>
    <dgm:cxn modelId="{D48A4349-8BED-48E5-857E-4535A281FCAF}" type="presParOf" srcId="{5158744A-8F01-444E-9525-9293E83F79DF}" destId="{EC6BC61D-FDBD-48FD-8AE2-244DD5A5FB2A}" srcOrd="1" destOrd="0" presId="urn:microsoft.com/office/officeart/2005/8/layout/radial6"/>
    <dgm:cxn modelId="{35159883-65E1-4508-8D61-31F8146F97FD}" type="presParOf" srcId="{5158744A-8F01-444E-9525-9293E83F79DF}" destId="{D9353A65-D9A8-4195-A86F-224D72B8D68C}" srcOrd="2" destOrd="0" presId="urn:microsoft.com/office/officeart/2005/8/layout/radial6"/>
    <dgm:cxn modelId="{913BC254-D4AB-4D6C-9975-ED8BED221EC0}" type="presParOf" srcId="{5158744A-8F01-444E-9525-9293E83F79DF}" destId="{7276D819-837B-4760-A2BB-63923500C0F2}" srcOrd="3" destOrd="0" presId="urn:microsoft.com/office/officeart/2005/8/layout/radial6"/>
    <dgm:cxn modelId="{988D07A7-C46A-4164-9D86-B5261CA6E9B9}" type="presParOf" srcId="{5158744A-8F01-444E-9525-9293E83F79DF}" destId="{E2C397AA-9F2D-42BD-8DF7-863C7B8BFB62}" srcOrd="4" destOrd="0" presId="urn:microsoft.com/office/officeart/2005/8/layout/radial6"/>
    <dgm:cxn modelId="{731C8C71-6AD9-422A-9F82-BB8E25166B6A}" type="presParOf" srcId="{5158744A-8F01-444E-9525-9293E83F79DF}" destId="{2049AAA3-8436-41F1-BF31-22F00FB59EF8}" srcOrd="5" destOrd="0" presId="urn:microsoft.com/office/officeart/2005/8/layout/radial6"/>
    <dgm:cxn modelId="{65B4367E-F462-46CE-8780-CED0B8DEA744}" type="presParOf" srcId="{5158744A-8F01-444E-9525-9293E83F79DF}" destId="{BF1B8334-51D9-4C8F-AF84-BF804900643F}" srcOrd="6" destOrd="0" presId="urn:microsoft.com/office/officeart/2005/8/layout/radial6"/>
    <dgm:cxn modelId="{AFEABF65-360F-4954-BDC8-34F492CAA077}" type="presParOf" srcId="{5158744A-8F01-444E-9525-9293E83F79DF}" destId="{4A08E15C-1177-4A16-8090-C05CA037747E}" srcOrd="7" destOrd="0" presId="urn:microsoft.com/office/officeart/2005/8/layout/radial6"/>
    <dgm:cxn modelId="{0E7EDCFC-A8CD-4726-A377-17F9C0A35244}" type="presParOf" srcId="{5158744A-8F01-444E-9525-9293E83F79DF}" destId="{E5DC220F-F7A4-4794-AD91-379CC3D2A230}" srcOrd="8" destOrd="0" presId="urn:microsoft.com/office/officeart/2005/8/layout/radial6"/>
    <dgm:cxn modelId="{B7E5D542-41D4-473C-B3DB-4C3FF81FF32C}" type="presParOf" srcId="{5158744A-8F01-444E-9525-9293E83F79DF}" destId="{CF2F5978-B7A9-4F1E-BDC3-7A14D1BFE9D4}" srcOrd="9" destOrd="0" presId="urn:microsoft.com/office/officeart/2005/8/layout/radial6"/>
    <dgm:cxn modelId="{7ED34756-FA43-470A-A403-E7B602A15F91}" type="presParOf" srcId="{5158744A-8F01-444E-9525-9293E83F79DF}" destId="{F7D8C08F-00E5-41E1-9528-1F3362841EFB}" srcOrd="10" destOrd="0" presId="urn:microsoft.com/office/officeart/2005/8/layout/radial6"/>
    <dgm:cxn modelId="{868E1C54-888E-4916-B8D3-382114F6AE48}" type="presParOf" srcId="{5158744A-8F01-444E-9525-9293E83F79DF}" destId="{606729CB-3520-48E3-B3B2-0E44CC965B75}" srcOrd="11" destOrd="0" presId="urn:microsoft.com/office/officeart/2005/8/layout/radial6"/>
    <dgm:cxn modelId="{A1C138F9-9260-4D96-A833-264AA04A6695}" type="presParOf" srcId="{5158744A-8F01-444E-9525-9293E83F79DF}" destId="{315C1A6F-BB51-4BD6-8AF0-B29D205CD5E9}" srcOrd="12" destOrd="0" presId="urn:microsoft.com/office/officeart/2005/8/layout/radial6"/>
    <dgm:cxn modelId="{25BDB638-E84E-4C0D-ABFF-0BA2840D718C}" type="presParOf" srcId="{5158744A-8F01-444E-9525-9293E83F79DF}" destId="{131132C2-FFC4-4B36-AD69-6157C5345FEC}" srcOrd="13" destOrd="0" presId="urn:microsoft.com/office/officeart/2005/8/layout/radial6"/>
    <dgm:cxn modelId="{E7C343B6-423D-41CD-AFBB-809CB1541C03}" type="presParOf" srcId="{5158744A-8F01-444E-9525-9293E83F79DF}" destId="{5AF5A22F-1FC9-47B7-A2BE-EF1B245A9DDA}" srcOrd="14" destOrd="0" presId="urn:microsoft.com/office/officeart/2005/8/layout/radial6"/>
    <dgm:cxn modelId="{7052E8E3-5CDB-49F9-A3BB-92F42BAC7580}" type="presParOf" srcId="{5158744A-8F01-444E-9525-9293E83F79DF}" destId="{BB6A4852-F5A8-4641-A649-59C5D34D7439}" srcOrd="15" destOrd="0" presId="urn:microsoft.com/office/officeart/2005/8/layout/radial6"/>
    <dgm:cxn modelId="{A7552085-5878-40EF-A492-C3B0919617A3}" type="presParOf" srcId="{5158744A-8F01-444E-9525-9293E83F79DF}" destId="{4318F0C6-DEDF-4294-8980-DE125ABAA773}" srcOrd="16" destOrd="0" presId="urn:microsoft.com/office/officeart/2005/8/layout/radial6"/>
    <dgm:cxn modelId="{2A4D2449-09E2-4E8B-927B-2AFA3D74907C}" type="presParOf" srcId="{5158744A-8F01-444E-9525-9293E83F79DF}" destId="{2E7455C9-27FD-4CF1-9935-FB6F42C078DB}" srcOrd="17" destOrd="0" presId="urn:microsoft.com/office/officeart/2005/8/layout/radial6"/>
    <dgm:cxn modelId="{E20E6CA5-4514-45E6-813B-EBEAF008B32F}" type="presParOf" srcId="{5158744A-8F01-444E-9525-9293E83F79DF}" destId="{B6F37E1F-6C1D-46B8-BE04-DB035F344C6D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7CE388-9D44-4B5E-AD0A-0AD50192198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E98350F-EEDA-417F-873B-1C0C1C2B445A}">
      <dgm:prSet phldrT="[Texto]"/>
      <dgm:spPr/>
      <dgm:t>
        <a:bodyPr/>
        <a:lstStyle/>
        <a:p>
          <a:r>
            <a:rPr lang="es-ES" b="1" dirty="0" smtClean="0"/>
            <a:t>Criterios Ambientales en bienes y servicios </a:t>
          </a:r>
          <a:endParaRPr lang="es-ES" b="1" dirty="0"/>
        </a:p>
      </dgm:t>
    </dgm:pt>
    <dgm:pt modelId="{2E7EB3F3-3AFA-446B-B6BD-2FECA003E16E}" type="parTrans" cxnId="{C3395DA8-32D2-4166-93B4-8A933FC63E14}">
      <dgm:prSet/>
      <dgm:spPr/>
      <dgm:t>
        <a:bodyPr/>
        <a:lstStyle/>
        <a:p>
          <a:endParaRPr lang="es-ES" b="1"/>
        </a:p>
      </dgm:t>
    </dgm:pt>
    <dgm:pt modelId="{E15F20D9-400F-43FD-B6F7-2386527FF00E}" type="sibTrans" cxnId="{C3395DA8-32D2-4166-93B4-8A933FC63E14}">
      <dgm:prSet/>
      <dgm:spPr/>
      <dgm:t>
        <a:bodyPr/>
        <a:lstStyle/>
        <a:p>
          <a:endParaRPr lang="es-ES" b="1"/>
        </a:p>
      </dgm:t>
    </dgm:pt>
    <dgm:pt modelId="{908A903F-32E5-4979-9665-BF4A335C3FCE}">
      <dgm:prSet phldrT="[Texto]"/>
      <dgm:spPr/>
      <dgm:t>
        <a:bodyPr/>
        <a:lstStyle/>
        <a:p>
          <a:r>
            <a:rPr lang="es-CO" b="1" dirty="0" smtClean="0"/>
            <a:t>Manual ambiental para adquisición de bienes y servicios</a:t>
          </a:r>
          <a:endParaRPr lang="es-ES" b="1" dirty="0"/>
        </a:p>
      </dgm:t>
    </dgm:pt>
    <dgm:pt modelId="{4810648B-7EEB-4F47-AD3C-B0E5BE75CA6F}" type="parTrans" cxnId="{01AEDF9A-F6C3-4007-BAA3-BF0AAAC2D56C}">
      <dgm:prSet/>
      <dgm:spPr/>
      <dgm:t>
        <a:bodyPr/>
        <a:lstStyle/>
        <a:p>
          <a:endParaRPr lang="es-ES" b="1"/>
        </a:p>
      </dgm:t>
    </dgm:pt>
    <dgm:pt modelId="{740F914D-5A7F-4572-AF6A-CF04B2ED633F}" type="sibTrans" cxnId="{01AEDF9A-F6C3-4007-BAA3-BF0AAAC2D56C}">
      <dgm:prSet/>
      <dgm:spPr/>
      <dgm:t>
        <a:bodyPr/>
        <a:lstStyle/>
        <a:p>
          <a:endParaRPr lang="es-ES" b="1"/>
        </a:p>
      </dgm:t>
    </dgm:pt>
    <dgm:pt modelId="{1838E754-0C8B-4B63-BFE7-45E59A4692E9}">
      <dgm:prSet phldrT="[Texto]"/>
      <dgm:spPr/>
      <dgm:t>
        <a:bodyPr/>
        <a:lstStyle/>
        <a:p>
          <a:r>
            <a:rPr lang="es-ES" b="1" dirty="0" smtClean="0"/>
            <a:t>Guía ambiental para el mantenimiento vehicular </a:t>
          </a:r>
          <a:endParaRPr lang="es-ES" b="1" dirty="0"/>
        </a:p>
      </dgm:t>
    </dgm:pt>
    <dgm:pt modelId="{26744BD2-ECD9-4300-ACFE-B17F9BCFBAD6}" type="parTrans" cxnId="{CD6736B1-B14B-4FE7-AD27-41EA0666881C}">
      <dgm:prSet/>
      <dgm:spPr/>
      <dgm:t>
        <a:bodyPr/>
        <a:lstStyle/>
        <a:p>
          <a:endParaRPr lang="es-ES" b="1"/>
        </a:p>
      </dgm:t>
    </dgm:pt>
    <dgm:pt modelId="{E9C782E2-6952-460D-9CE3-00BCF59B0B66}" type="sibTrans" cxnId="{CD6736B1-B14B-4FE7-AD27-41EA0666881C}">
      <dgm:prSet/>
      <dgm:spPr/>
      <dgm:t>
        <a:bodyPr/>
        <a:lstStyle/>
        <a:p>
          <a:endParaRPr lang="es-ES" b="1"/>
        </a:p>
      </dgm:t>
    </dgm:pt>
    <dgm:pt modelId="{D401CE75-5399-4BB2-BE2B-D215D2DEEA29}">
      <dgm:prSet phldrT="[Texto]"/>
      <dgm:spPr/>
      <dgm:t>
        <a:bodyPr/>
        <a:lstStyle/>
        <a:p>
          <a:r>
            <a:rPr lang="es-ES" b="1" dirty="0" smtClean="0"/>
            <a:t>Programa de manejo seguro de sustancias químicas </a:t>
          </a:r>
          <a:endParaRPr lang="es-ES" b="1" dirty="0"/>
        </a:p>
      </dgm:t>
    </dgm:pt>
    <dgm:pt modelId="{77BA7EA0-2F6A-4AEC-B99D-26FA9F38C158}" type="parTrans" cxnId="{B3CD9318-F062-4A54-8039-176F419F428D}">
      <dgm:prSet/>
      <dgm:spPr/>
      <dgm:t>
        <a:bodyPr/>
        <a:lstStyle/>
        <a:p>
          <a:endParaRPr lang="es-ES" b="1"/>
        </a:p>
      </dgm:t>
    </dgm:pt>
    <dgm:pt modelId="{7D06D305-B114-4041-9753-6048A0E59FBD}" type="sibTrans" cxnId="{B3CD9318-F062-4A54-8039-176F419F428D}">
      <dgm:prSet/>
      <dgm:spPr/>
      <dgm:t>
        <a:bodyPr/>
        <a:lstStyle/>
        <a:p>
          <a:endParaRPr lang="es-ES" b="1"/>
        </a:p>
      </dgm:t>
    </dgm:pt>
    <dgm:pt modelId="{0BC79516-B35A-4312-B26A-AD3FD2A0BE69}" type="pres">
      <dgm:prSet presAssocID="{707CE388-9D44-4B5E-AD0A-0AD50192198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0849723-E55B-4470-A80B-E10DFDE93F70}" type="pres">
      <dgm:prSet presAssocID="{4E98350F-EEDA-417F-873B-1C0C1C2B445A}" presName="root1" presStyleCnt="0"/>
      <dgm:spPr/>
    </dgm:pt>
    <dgm:pt modelId="{136BA1B4-9B7B-4300-B35F-E6A775F67416}" type="pres">
      <dgm:prSet presAssocID="{4E98350F-EEDA-417F-873B-1C0C1C2B445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728DDF-3BB5-4C13-AB1E-1CEC9C193AEA}" type="pres">
      <dgm:prSet presAssocID="{4E98350F-EEDA-417F-873B-1C0C1C2B445A}" presName="level2hierChild" presStyleCnt="0"/>
      <dgm:spPr/>
    </dgm:pt>
    <dgm:pt modelId="{9CBC61A6-A256-486F-AAE7-4D7E55830491}" type="pres">
      <dgm:prSet presAssocID="{4810648B-7EEB-4F47-AD3C-B0E5BE75CA6F}" presName="conn2-1" presStyleLbl="parChTrans1D2" presStyleIdx="0" presStyleCnt="3"/>
      <dgm:spPr/>
      <dgm:t>
        <a:bodyPr/>
        <a:lstStyle/>
        <a:p>
          <a:endParaRPr lang="es-CO"/>
        </a:p>
      </dgm:t>
    </dgm:pt>
    <dgm:pt modelId="{B3CA67E1-4483-40C1-BA0D-D8A9A122A364}" type="pres">
      <dgm:prSet presAssocID="{4810648B-7EEB-4F47-AD3C-B0E5BE75CA6F}" presName="connTx" presStyleLbl="parChTrans1D2" presStyleIdx="0" presStyleCnt="3"/>
      <dgm:spPr/>
      <dgm:t>
        <a:bodyPr/>
        <a:lstStyle/>
        <a:p>
          <a:endParaRPr lang="es-CO"/>
        </a:p>
      </dgm:t>
    </dgm:pt>
    <dgm:pt modelId="{EC53E485-76F3-4AE4-94C4-7CE75DF1EB8F}" type="pres">
      <dgm:prSet presAssocID="{908A903F-32E5-4979-9665-BF4A335C3FCE}" presName="root2" presStyleCnt="0"/>
      <dgm:spPr/>
    </dgm:pt>
    <dgm:pt modelId="{F484AAD2-CFC2-4B85-B35E-AED3BF6D796A}" type="pres">
      <dgm:prSet presAssocID="{908A903F-32E5-4979-9665-BF4A335C3FCE}" presName="LevelTwoTextNode" presStyleLbl="node2" presStyleIdx="0" presStyleCnt="3" custScaleX="1588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7928C2-3048-4895-A67E-7443BA03E4D0}" type="pres">
      <dgm:prSet presAssocID="{908A903F-32E5-4979-9665-BF4A335C3FCE}" presName="level3hierChild" presStyleCnt="0"/>
      <dgm:spPr/>
    </dgm:pt>
    <dgm:pt modelId="{2507F859-9E94-4A83-9876-6D09EC109604}" type="pres">
      <dgm:prSet presAssocID="{26744BD2-ECD9-4300-ACFE-B17F9BCFBAD6}" presName="conn2-1" presStyleLbl="parChTrans1D2" presStyleIdx="1" presStyleCnt="3"/>
      <dgm:spPr/>
      <dgm:t>
        <a:bodyPr/>
        <a:lstStyle/>
        <a:p>
          <a:endParaRPr lang="es-CO"/>
        </a:p>
      </dgm:t>
    </dgm:pt>
    <dgm:pt modelId="{0D0F9807-53CF-4171-8F8F-AAF32A288600}" type="pres">
      <dgm:prSet presAssocID="{26744BD2-ECD9-4300-ACFE-B17F9BCFBAD6}" presName="connTx" presStyleLbl="parChTrans1D2" presStyleIdx="1" presStyleCnt="3"/>
      <dgm:spPr/>
      <dgm:t>
        <a:bodyPr/>
        <a:lstStyle/>
        <a:p>
          <a:endParaRPr lang="es-CO"/>
        </a:p>
      </dgm:t>
    </dgm:pt>
    <dgm:pt modelId="{C23E5B4D-E3FF-4C83-A796-0B2367843C4B}" type="pres">
      <dgm:prSet presAssocID="{1838E754-0C8B-4B63-BFE7-45E59A4692E9}" presName="root2" presStyleCnt="0"/>
      <dgm:spPr/>
    </dgm:pt>
    <dgm:pt modelId="{3ED29DD3-CB74-456F-8307-688409060AFF}" type="pres">
      <dgm:prSet presAssocID="{1838E754-0C8B-4B63-BFE7-45E59A4692E9}" presName="LevelTwoTextNode" presStyleLbl="node2" presStyleIdx="1" presStyleCnt="3" custScaleX="162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AD6FD1-02CC-4EC2-8FD6-8A55F08AC7AF}" type="pres">
      <dgm:prSet presAssocID="{1838E754-0C8B-4B63-BFE7-45E59A4692E9}" presName="level3hierChild" presStyleCnt="0"/>
      <dgm:spPr/>
    </dgm:pt>
    <dgm:pt modelId="{DDB9162F-FEC0-4829-899E-3939CE7E66AA}" type="pres">
      <dgm:prSet presAssocID="{77BA7EA0-2F6A-4AEC-B99D-26FA9F38C158}" presName="conn2-1" presStyleLbl="parChTrans1D2" presStyleIdx="2" presStyleCnt="3"/>
      <dgm:spPr/>
      <dgm:t>
        <a:bodyPr/>
        <a:lstStyle/>
        <a:p>
          <a:endParaRPr lang="es-CO"/>
        </a:p>
      </dgm:t>
    </dgm:pt>
    <dgm:pt modelId="{740BC03B-5D7A-43A2-9956-D519FE64D735}" type="pres">
      <dgm:prSet presAssocID="{77BA7EA0-2F6A-4AEC-B99D-26FA9F38C158}" presName="connTx" presStyleLbl="parChTrans1D2" presStyleIdx="2" presStyleCnt="3"/>
      <dgm:spPr/>
      <dgm:t>
        <a:bodyPr/>
        <a:lstStyle/>
        <a:p>
          <a:endParaRPr lang="es-CO"/>
        </a:p>
      </dgm:t>
    </dgm:pt>
    <dgm:pt modelId="{2134BED8-9ED9-4DCF-952A-E3F9849D0CE8}" type="pres">
      <dgm:prSet presAssocID="{D401CE75-5399-4BB2-BE2B-D215D2DEEA29}" presName="root2" presStyleCnt="0"/>
      <dgm:spPr/>
    </dgm:pt>
    <dgm:pt modelId="{23FB117C-E2A2-4BAE-ABAF-08A5157E2EA2}" type="pres">
      <dgm:prSet presAssocID="{D401CE75-5399-4BB2-BE2B-D215D2DEEA29}" presName="LevelTwoTextNode" presStyleLbl="node2" presStyleIdx="2" presStyleCnt="3" custScaleX="162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E56239-1A6C-45D0-9FB8-374D0EA5AA3E}" type="pres">
      <dgm:prSet presAssocID="{D401CE75-5399-4BB2-BE2B-D215D2DEEA29}" presName="level3hierChild" presStyleCnt="0"/>
      <dgm:spPr/>
    </dgm:pt>
  </dgm:ptLst>
  <dgm:cxnLst>
    <dgm:cxn modelId="{CD6736B1-B14B-4FE7-AD27-41EA0666881C}" srcId="{4E98350F-EEDA-417F-873B-1C0C1C2B445A}" destId="{1838E754-0C8B-4B63-BFE7-45E59A4692E9}" srcOrd="1" destOrd="0" parTransId="{26744BD2-ECD9-4300-ACFE-B17F9BCFBAD6}" sibTransId="{E9C782E2-6952-460D-9CE3-00BCF59B0B66}"/>
    <dgm:cxn modelId="{503EF5F2-6575-4804-A376-0F32A3046527}" type="presOf" srcId="{26744BD2-ECD9-4300-ACFE-B17F9BCFBAD6}" destId="{2507F859-9E94-4A83-9876-6D09EC109604}" srcOrd="0" destOrd="0" presId="urn:microsoft.com/office/officeart/2008/layout/HorizontalMultiLevelHierarchy"/>
    <dgm:cxn modelId="{A61920B5-A40A-4059-BC3B-7A1A17AE5D62}" type="presOf" srcId="{707CE388-9D44-4B5E-AD0A-0AD50192198A}" destId="{0BC79516-B35A-4312-B26A-AD3FD2A0BE69}" srcOrd="0" destOrd="0" presId="urn:microsoft.com/office/officeart/2008/layout/HorizontalMultiLevelHierarchy"/>
    <dgm:cxn modelId="{01AEDF9A-F6C3-4007-BAA3-BF0AAAC2D56C}" srcId="{4E98350F-EEDA-417F-873B-1C0C1C2B445A}" destId="{908A903F-32E5-4979-9665-BF4A335C3FCE}" srcOrd="0" destOrd="0" parTransId="{4810648B-7EEB-4F47-AD3C-B0E5BE75CA6F}" sibTransId="{740F914D-5A7F-4572-AF6A-CF04B2ED633F}"/>
    <dgm:cxn modelId="{E3A77C20-0949-4986-A061-A782030CCB4D}" type="presOf" srcId="{908A903F-32E5-4979-9665-BF4A335C3FCE}" destId="{F484AAD2-CFC2-4B85-B35E-AED3BF6D796A}" srcOrd="0" destOrd="0" presId="urn:microsoft.com/office/officeart/2008/layout/HorizontalMultiLevelHierarchy"/>
    <dgm:cxn modelId="{0AF69A69-EFC3-465B-A94F-FBB67DA5AAB7}" type="presOf" srcId="{D401CE75-5399-4BB2-BE2B-D215D2DEEA29}" destId="{23FB117C-E2A2-4BAE-ABAF-08A5157E2EA2}" srcOrd="0" destOrd="0" presId="urn:microsoft.com/office/officeart/2008/layout/HorizontalMultiLevelHierarchy"/>
    <dgm:cxn modelId="{FEC482E7-218D-4243-A3EE-A58701D557C9}" type="presOf" srcId="{77BA7EA0-2F6A-4AEC-B99D-26FA9F38C158}" destId="{740BC03B-5D7A-43A2-9956-D519FE64D735}" srcOrd="1" destOrd="0" presId="urn:microsoft.com/office/officeart/2008/layout/HorizontalMultiLevelHierarchy"/>
    <dgm:cxn modelId="{B3CD9318-F062-4A54-8039-176F419F428D}" srcId="{4E98350F-EEDA-417F-873B-1C0C1C2B445A}" destId="{D401CE75-5399-4BB2-BE2B-D215D2DEEA29}" srcOrd="2" destOrd="0" parTransId="{77BA7EA0-2F6A-4AEC-B99D-26FA9F38C158}" sibTransId="{7D06D305-B114-4041-9753-6048A0E59FBD}"/>
    <dgm:cxn modelId="{23C68726-EBA9-4055-B7BD-59968AB77355}" type="presOf" srcId="{4E98350F-EEDA-417F-873B-1C0C1C2B445A}" destId="{136BA1B4-9B7B-4300-B35F-E6A775F67416}" srcOrd="0" destOrd="0" presId="urn:microsoft.com/office/officeart/2008/layout/HorizontalMultiLevelHierarchy"/>
    <dgm:cxn modelId="{F2969FD8-7CD2-49A2-8D43-22B3E68AD59F}" type="presOf" srcId="{1838E754-0C8B-4B63-BFE7-45E59A4692E9}" destId="{3ED29DD3-CB74-456F-8307-688409060AFF}" srcOrd="0" destOrd="0" presId="urn:microsoft.com/office/officeart/2008/layout/HorizontalMultiLevelHierarchy"/>
    <dgm:cxn modelId="{D8EE877E-3A71-4AFD-980D-EDDFCDBF9B6F}" type="presOf" srcId="{77BA7EA0-2F6A-4AEC-B99D-26FA9F38C158}" destId="{DDB9162F-FEC0-4829-899E-3939CE7E66AA}" srcOrd="0" destOrd="0" presId="urn:microsoft.com/office/officeart/2008/layout/HorizontalMultiLevelHierarchy"/>
    <dgm:cxn modelId="{C3395DA8-32D2-4166-93B4-8A933FC63E14}" srcId="{707CE388-9D44-4B5E-AD0A-0AD50192198A}" destId="{4E98350F-EEDA-417F-873B-1C0C1C2B445A}" srcOrd="0" destOrd="0" parTransId="{2E7EB3F3-3AFA-446B-B6BD-2FECA003E16E}" sibTransId="{E15F20D9-400F-43FD-B6F7-2386527FF00E}"/>
    <dgm:cxn modelId="{C81936B3-4396-4611-8960-84361FA8162D}" type="presOf" srcId="{4810648B-7EEB-4F47-AD3C-B0E5BE75CA6F}" destId="{9CBC61A6-A256-486F-AAE7-4D7E55830491}" srcOrd="0" destOrd="0" presId="urn:microsoft.com/office/officeart/2008/layout/HorizontalMultiLevelHierarchy"/>
    <dgm:cxn modelId="{F17B7C04-1E15-4E3A-AF5F-685C2235FEDE}" type="presOf" srcId="{4810648B-7EEB-4F47-AD3C-B0E5BE75CA6F}" destId="{B3CA67E1-4483-40C1-BA0D-D8A9A122A364}" srcOrd="1" destOrd="0" presId="urn:microsoft.com/office/officeart/2008/layout/HorizontalMultiLevelHierarchy"/>
    <dgm:cxn modelId="{2290F638-4EE4-414A-9F4A-9CFE869ED3D4}" type="presOf" srcId="{26744BD2-ECD9-4300-ACFE-B17F9BCFBAD6}" destId="{0D0F9807-53CF-4171-8F8F-AAF32A288600}" srcOrd="1" destOrd="0" presId="urn:microsoft.com/office/officeart/2008/layout/HorizontalMultiLevelHierarchy"/>
    <dgm:cxn modelId="{1AE89B6E-86CF-4397-81DE-3B357E6B56C0}" type="presParOf" srcId="{0BC79516-B35A-4312-B26A-AD3FD2A0BE69}" destId="{40849723-E55B-4470-A80B-E10DFDE93F70}" srcOrd="0" destOrd="0" presId="urn:microsoft.com/office/officeart/2008/layout/HorizontalMultiLevelHierarchy"/>
    <dgm:cxn modelId="{7A86B8B4-B487-473B-B09B-808DDEDB1D7F}" type="presParOf" srcId="{40849723-E55B-4470-A80B-E10DFDE93F70}" destId="{136BA1B4-9B7B-4300-B35F-E6A775F67416}" srcOrd="0" destOrd="0" presId="urn:microsoft.com/office/officeart/2008/layout/HorizontalMultiLevelHierarchy"/>
    <dgm:cxn modelId="{78E5A22F-44A1-4B97-930D-41CC132097EB}" type="presParOf" srcId="{40849723-E55B-4470-A80B-E10DFDE93F70}" destId="{41728DDF-3BB5-4C13-AB1E-1CEC9C193AEA}" srcOrd="1" destOrd="0" presId="urn:microsoft.com/office/officeart/2008/layout/HorizontalMultiLevelHierarchy"/>
    <dgm:cxn modelId="{82FB730E-AF0F-462D-9C8A-E2E633574C3A}" type="presParOf" srcId="{41728DDF-3BB5-4C13-AB1E-1CEC9C193AEA}" destId="{9CBC61A6-A256-486F-AAE7-4D7E55830491}" srcOrd="0" destOrd="0" presId="urn:microsoft.com/office/officeart/2008/layout/HorizontalMultiLevelHierarchy"/>
    <dgm:cxn modelId="{34AFD2C5-5ABB-45BB-ACDB-06AE138714E4}" type="presParOf" srcId="{9CBC61A6-A256-486F-AAE7-4D7E55830491}" destId="{B3CA67E1-4483-40C1-BA0D-D8A9A122A364}" srcOrd="0" destOrd="0" presId="urn:microsoft.com/office/officeart/2008/layout/HorizontalMultiLevelHierarchy"/>
    <dgm:cxn modelId="{45EC345F-45CA-4ADC-B3CA-481CF9ECE86D}" type="presParOf" srcId="{41728DDF-3BB5-4C13-AB1E-1CEC9C193AEA}" destId="{EC53E485-76F3-4AE4-94C4-7CE75DF1EB8F}" srcOrd="1" destOrd="0" presId="urn:microsoft.com/office/officeart/2008/layout/HorizontalMultiLevelHierarchy"/>
    <dgm:cxn modelId="{5171EFC9-6A03-464F-B5FD-7A7FA55DA491}" type="presParOf" srcId="{EC53E485-76F3-4AE4-94C4-7CE75DF1EB8F}" destId="{F484AAD2-CFC2-4B85-B35E-AED3BF6D796A}" srcOrd="0" destOrd="0" presId="urn:microsoft.com/office/officeart/2008/layout/HorizontalMultiLevelHierarchy"/>
    <dgm:cxn modelId="{E3A09623-A0CE-4A0B-9008-75CBDB2973D2}" type="presParOf" srcId="{EC53E485-76F3-4AE4-94C4-7CE75DF1EB8F}" destId="{DE7928C2-3048-4895-A67E-7443BA03E4D0}" srcOrd="1" destOrd="0" presId="urn:microsoft.com/office/officeart/2008/layout/HorizontalMultiLevelHierarchy"/>
    <dgm:cxn modelId="{7BF6A751-1B03-41F1-99FA-F4B2FFED5B80}" type="presParOf" srcId="{41728DDF-3BB5-4C13-AB1E-1CEC9C193AEA}" destId="{2507F859-9E94-4A83-9876-6D09EC109604}" srcOrd="2" destOrd="0" presId="urn:microsoft.com/office/officeart/2008/layout/HorizontalMultiLevelHierarchy"/>
    <dgm:cxn modelId="{0446287F-CACF-4A4D-90B3-9A26588ADC47}" type="presParOf" srcId="{2507F859-9E94-4A83-9876-6D09EC109604}" destId="{0D0F9807-53CF-4171-8F8F-AAF32A288600}" srcOrd="0" destOrd="0" presId="urn:microsoft.com/office/officeart/2008/layout/HorizontalMultiLevelHierarchy"/>
    <dgm:cxn modelId="{7590F5B0-E509-420D-A8C8-B93A06E1D124}" type="presParOf" srcId="{41728DDF-3BB5-4C13-AB1E-1CEC9C193AEA}" destId="{C23E5B4D-E3FF-4C83-A796-0B2367843C4B}" srcOrd="3" destOrd="0" presId="urn:microsoft.com/office/officeart/2008/layout/HorizontalMultiLevelHierarchy"/>
    <dgm:cxn modelId="{19DEEA98-4D05-4760-8516-0E23E00D124E}" type="presParOf" srcId="{C23E5B4D-E3FF-4C83-A796-0B2367843C4B}" destId="{3ED29DD3-CB74-456F-8307-688409060AFF}" srcOrd="0" destOrd="0" presId="urn:microsoft.com/office/officeart/2008/layout/HorizontalMultiLevelHierarchy"/>
    <dgm:cxn modelId="{13C1E37B-82B0-4065-AA9F-28B231B35EBE}" type="presParOf" srcId="{C23E5B4D-E3FF-4C83-A796-0B2367843C4B}" destId="{92AD6FD1-02CC-4EC2-8FD6-8A55F08AC7AF}" srcOrd="1" destOrd="0" presId="urn:microsoft.com/office/officeart/2008/layout/HorizontalMultiLevelHierarchy"/>
    <dgm:cxn modelId="{0935846A-BADA-4154-AFE5-AF340039D6A5}" type="presParOf" srcId="{41728DDF-3BB5-4C13-AB1E-1CEC9C193AEA}" destId="{DDB9162F-FEC0-4829-899E-3939CE7E66AA}" srcOrd="4" destOrd="0" presId="urn:microsoft.com/office/officeart/2008/layout/HorizontalMultiLevelHierarchy"/>
    <dgm:cxn modelId="{2932499D-D6BB-4376-B66C-5237649EDDB3}" type="presParOf" srcId="{DDB9162F-FEC0-4829-899E-3939CE7E66AA}" destId="{740BC03B-5D7A-43A2-9956-D519FE64D735}" srcOrd="0" destOrd="0" presId="urn:microsoft.com/office/officeart/2008/layout/HorizontalMultiLevelHierarchy"/>
    <dgm:cxn modelId="{88F8FAF5-4CFA-47E1-A2DA-8414472D2790}" type="presParOf" srcId="{41728DDF-3BB5-4C13-AB1E-1CEC9C193AEA}" destId="{2134BED8-9ED9-4DCF-952A-E3F9849D0CE8}" srcOrd="5" destOrd="0" presId="urn:microsoft.com/office/officeart/2008/layout/HorizontalMultiLevelHierarchy"/>
    <dgm:cxn modelId="{6A47195A-6D14-444E-BD52-929CE745AE60}" type="presParOf" srcId="{2134BED8-9ED9-4DCF-952A-E3F9849D0CE8}" destId="{23FB117C-E2A2-4BAE-ABAF-08A5157E2EA2}" srcOrd="0" destOrd="0" presId="urn:microsoft.com/office/officeart/2008/layout/HorizontalMultiLevelHierarchy"/>
    <dgm:cxn modelId="{FC8F66E1-EE12-4C6C-AE55-32F240A84E42}" type="presParOf" srcId="{2134BED8-9ED9-4DCF-952A-E3F9849D0CE8}" destId="{FBE56239-1A6C-45D0-9FB8-374D0EA5AA3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8C02DB-E054-4DB8-94C2-49E92301C932}" type="doc">
      <dgm:prSet loTypeId="urn:microsoft.com/office/officeart/2005/8/layout/funne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6CD55B0-F60C-467C-95F3-9930B2AC5FBF}">
      <dgm:prSet phldrT="[Texto]" custT="1"/>
      <dgm:spPr/>
      <dgm:t>
        <a:bodyPr/>
        <a:lstStyle/>
        <a:p>
          <a:r>
            <a:rPr lang="es-ES" sz="1200" b="1" dirty="0" smtClean="0"/>
            <a:t>Reducción </a:t>
          </a:r>
          <a:endParaRPr lang="es-ES" sz="1200" b="1" dirty="0"/>
        </a:p>
      </dgm:t>
    </dgm:pt>
    <dgm:pt modelId="{D486281F-7FCB-4E2C-A22F-4C249E30995D}" type="parTrans" cxnId="{27D05BCF-D312-41D2-92AB-1F0C07F24239}">
      <dgm:prSet/>
      <dgm:spPr/>
      <dgm:t>
        <a:bodyPr/>
        <a:lstStyle/>
        <a:p>
          <a:endParaRPr lang="es-ES"/>
        </a:p>
      </dgm:t>
    </dgm:pt>
    <dgm:pt modelId="{9946FA04-CF59-4B75-8F5A-4E6741E453EA}" type="sibTrans" cxnId="{27D05BCF-D312-41D2-92AB-1F0C07F24239}">
      <dgm:prSet/>
      <dgm:spPr/>
      <dgm:t>
        <a:bodyPr/>
        <a:lstStyle/>
        <a:p>
          <a:endParaRPr lang="es-ES"/>
        </a:p>
      </dgm:t>
    </dgm:pt>
    <dgm:pt modelId="{1D655C3A-7381-482E-A45C-94DD69963B8F}">
      <dgm:prSet phldrT="[Texto]" custT="1"/>
      <dgm:spPr/>
      <dgm:t>
        <a:bodyPr/>
        <a:lstStyle/>
        <a:p>
          <a:r>
            <a:rPr lang="es-ES" sz="1100" b="1" dirty="0" smtClean="0"/>
            <a:t>Reutilización</a:t>
          </a:r>
          <a:endParaRPr lang="es-ES" sz="1100" b="1" dirty="0"/>
        </a:p>
      </dgm:t>
    </dgm:pt>
    <dgm:pt modelId="{CA47EE64-BE95-4E33-AAFE-2D7E72DBEB33}" type="parTrans" cxnId="{7AC67210-D4A4-4528-B5EF-3857F1E5A1AB}">
      <dgm:prSet/>
      <dgm:spPr/>
      <dgm:t>
        <a:bodyPr/>
        <a:lstStyle/>
        <a:p>
          <a:endParaRPr lang="es-ES"/>
        </a:p>
      </dgm:t>
    </dgm:pt>
    <dgm:pt modelId="{28822E90-5EE5-40A2-BA97-B370B3D0CDA1}" type="sibTrans" cxnId="{7AC67210-D4A4-4528-B5EF-3857F1E5A1AB}">
      <dgm:prSet/>
      <dgm:spPr/>
      <dgm:t>
        <a:bodyPr/>
        <a:lstStyle/>
        <a:p>
          <a:endParaRPr lang="es-ES"/>
        </a:p>
      </dgm:t>
    </dgm:pt>
    <dgm:pt modelId="{5D906793-E899-47B0-A807-CDE5A7FD6E3B}">
      <dgm:prSet phldrT="[Texto]" custT="1"/>
      <dgm:spPr/>
      <dgm:t>
        <a:bodyPr/>
        <a:lstStyle/>
        <a:p>
          <a:r>
            <a:rPr lang="es-ES" sz="1200" b="1" dirty="0" smtClean="0"/>
            <a:t>Sustitución</a:t>
          </a:r>
          <a:endParaRPr lang="es-ES" sz="1200" b="1" dirty="0"/>
        </a:p>
      </dgm:t>
    </dgm:pt>
    <dgm:pt modelId="{D3A91788-1C01-43DE-B825-CAC335323CEA}" type="parTrans" cxnId="{9E712DB6-EEF5-46DE-9CC3-8EC8543610A4}">
      <dgm:prSet/>
      <dgm:spPr/>
      <dgm:t>
        <a:bodyPr/>
        <a:lstStyle/>
        <a:p>
          <a:endParaRPr lang="es-ES"/>
        </a:p>
      </dgm:t>
    </dgm:pt>
    <dgm:pt modelId="{F1048CFC-3294-4AD0-9259-CAFA8FEAD2F9}" type="sibTrans" cxnId="{9E712DB6-EEF5-46DE-9CC3-8EC8543610A4}">
      <dgm:prSet/>
      <dgm:spPr/>
      <dgm:t>
        <a:bodyPr/>
        <a:lstStyle/>
        <a:p>
          <a:endParaRPr lang="es-ES"/>
        </a:p>
      </dgm:t>
    </dgm:pt>
    <dgm:pt modelId="{9C4D498C-7D49-4E00-B570-B3F8CD03A565}">
      <dgm:prSet phldrT="[Texto]" custT="1"/>
      <dgm:spPr/>
      <dgm:t>
        <a:bodyPr/>
        <a:lstStyle/>
        <a:p>
          <a:r>
            <a:rPr lang="es-ES" sz="2800" b="1" dirty="0" smtClean="0"/>
            <a:t>Disminución Consumos de papel</a:t>
          </a:r>
          <a:endParaRPr lang="es-ES" sz="2800" b="1" dirty="0"/>
        </a:p>
      </dgm:t>
    </dgm:pt>
    <dgm:pt modelId="{0C0619EB-5B13-47E1-B1C0-6B2158BF2F9E}" type="sibTrans" cxnId="{32A4224A-A5AF-438A-B280-F0A88A433981}">
      <dgm:prSet/>
      <dgm:spPr/>
      <dgm:t>
        <a:bodyPr/>
        <a:lstStyle/>
        <a:p>
          <a:endParaRPr lang="es-ES"/>
        </a:p>
      </dgm:t>
    </dgm:pt>
    <dgm:pt modelId="{973082ED-5F0A-48CE-95F9-BBFB6ADB0C20}" type="parTrans" cxnId="{32A4224A-A5AF-438A-B280-F0A88A433981}">
      <dgm:prSet/>
      <dgm:spPr/>
      <dgm:t>
        <a:bodyPr/>
        <a:lstStyle/>
        <a:p>
          <a:endParaRPr lang="es-ES"/>
        </a:p>
      </dgm:t>
    </dgm:pt>
    <dgm:pt modelId="{9F728F47-BEE4-4E5B-AB46-98819DA21516}" type="pres">
      <dgm:prSet presAssocID="{438C02DB-E054-4DB8-94C2-49E92301C93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D4C710EB-5C87-434D-966B-96393D5CC344}" type="pres">
      <dgm:prSet presAssocID="{438C02DB-E054-4DB8-94C2-49E92301C932}" presName="ellipse" presStyleLbl="trBgShp" presStyleIdx="0" presStyleCnt="1"/>
      <dgm:spPr/>
    </dgm:pt>
    <dgm:pt modelId="{08DFF8E4-79E8-4B56-9578-833748A212B0}" type="pres">
      <dgm:prSet presAssocID="{438C02DB-E054-4DB8-94C2-49E92301C932}" presName="arrow1" presStyleLbl="fgShp" presStyleIdx="0" presStyleCnt="1"/>
      <dgm:spPr/>
    </dgm:pt>
    <dgm:pt modelId="{82B7AC63-92E3-4EB1-86E7-3A235F18F9A3}" type="pres">
      <dgm:prSet presAssocID="{438C02DB-E054-4DB8-94C2-49E92301C932}" presName="rectangle" presStyleLbl="revTx" presStyleIdx="0" presStyleCnt="1" custLinFactNeighborX="2272" custLinFactNeighborY="822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83509C-4E5C-4BBD-B3B7-F322E5191BA8}" type="pres">
      <dgm:prSet presAssocID="{1D655C3A-7381-482E-A45C-94DD69963B8F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A1093DA-6C35-4654-AAF8-818A526A321B}" type="pres">
      <dgm:prSet presAssocID="{5D906793-E899-47B0-A807-CDE5A7FD6E3B}" presName="item2" presStyleLbl="node1" presStyleIdx="1" presStyleCnt="3" custScaleX="114401" custScaleY="106927" custLinFactNeighborX="194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C0D27A2-C8C1-4492-872B-5692DD830631}" type="pres">
      <dgm:prSet presAssocID="{9C4D498C-7D49-4E00-B570-B3F8CD03A565}" presName="item3" presStyleLbl="node1" presStyleIdx="2" presStyleCnt="3" custLinFactNeighborX="131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EEFCE7E-44C5-442A-9AA7-339953D822CF}" type="pres">
      <dgm:prSet presAssocID="{438C02DB-E054-4DB8-94C2-49E92301C932}" presName="funnel" presStyleLbl="trAlignAcc1" presStyleIdx="0" presStyleCnt="1" custScaleX="121498" custScaleY="112711"/>
      <dgm:spPr/>
    </dgm:pt>
  </dgm:ptLst>
  <dgm:cxnLst>
    <dgm:cxn modelId="{32A4224A-A5AF-438A-B280-F0A88A433981}" srcId="{438C02DB-E054-4DB8-94C2-49E92301C932}" destId="{9C4D498C-7D49-4E00-B570-B3F8CD03A565}" srcOrd="3" destOrd="0" parTransId="{973082ED-5F0A-48CE-95F9-BBFB6ADB0C20}" sibTransId="{0C0619EB-5B13-47E1-B1C0-6B2158BF2F9E}"/>
    <dgm:cxn modelId="{CB9E09C9-1087-4950-A2DF-C2C4C646D0DE}" type="presOf" srcId="{1D655C3A-7381-482E-A45C-94DD69963B8F}" destId="{BA1093DA-6C35-4654-AAF8-818A526A321B}" srcOrd="0" destOrd="0" presId="urn:microsoft.com/office/officeart/2005/8/layout/funnel1"/>
    <dgm:cxn modelId="{9E712DB6-EEF5-46DE-9CC3-8EC8543610A4}" srcId="{438C02DB-E054-4DB8-94C2-49E92301C932}" destId="{5D906793-E899-47B0-A807-CDE5A7FD6E3B}" srcOrd="2" destOrd="0" parTransId="{D3A91788-1C01-43DE-B825-CAC335323CEA}" sibTransId="{F1048CFC-3294-4AD0-9259-CAFA8FEAD2F9}"/>
    <dgm:cxn modelId="{B5415688-DCEE-47BB-9BF9-DC2BC554FE76}" type="presOf" srcId="{438C02DB-E054-4DB8-94C2-49E92301C932}" destId="{9F728F47-BEE4-4E5B-AB46-98819DA21516}" srcOrd="0" destOrd="0" presId="urn:microsoft.com/office/officeart/2005/8/layout/funnel1"/>
    <dgm:cxn modelId="{97C35DFD-195E-4340-BD09-35530CED85D1}" type="presOf" srcId="{9C4D498C-7D49-4E00-B570-B3F8CD03A565}" destId="{82B7AC63-92E3-4EB1-86E7-3A235F18F9A3}" srcOrd="0" destOrd="0" presId="urn:microsoft.com/office/officeart/2005/8/layout/funnel1"/>
    <dgm:cxn modelId="{1F688426-711F-4362-9DD0-B20E9682DB26}" type="presOf" srcId="{B6CD55B0-F60C-467C-95F3-9930B2AC5FBF}" destId="{5C0D27A2-C8C1-4492-872B-5692DD830631}" srcOrd="0" destOrd="0" presId="urn:microsoft.com/office/officeart/2005/8/layout/funnel1"/>
    <dgm:cxn modelId="{27D05BCF-D312-41D2-92AB-1F0C07F24239}" srcId="{438C02DB-E054-4DB8-94C2-49E92301C932}" destId="{B6CD55B0-F60C-467C-95F3-9930B2AC5FBF}" srcOrd="0" destOrd="0" parTransId="{D486281F-7FCB-4E2C-A22F-4C249E30995D}" sibTransId="{9946FA04-CF59-4B75-8F5A-4E6741E453EA}"/>
    <dgm:cxn modelId="{EC1071C0-C0BA-4D6D-A273-C2C6D2A76D02}" type="presOf" srcId="{5D906793-E899-47B0-A807-CDE5A7FD6E3B}" destId="{5A83509C-4E5C-4BBD-B3B7-F322E5191BA8}" srcOrd="0" destOrd="0" presId="urn:microsoft.com/office/officeart/2005/8/layout/funnel1"/>
    <dgm:cxn modelId="{7AC67210-D4A4-4528-B5EF-3857F1E5A1AB}" srcId="{438C02DB-E054-4DB8-94C2-49E92301C932}" destId="{1D655C3A-7381-482E-A45C-94DD69963B8F}" srcOrd="1" destOrd="0" parTransId="{CA47EE64-BE95-4E33-AAFE-2D7E72DBEB33}" sibTransId="{28822E90-5EE5-40A2-BA97-B370B3D0CDA1}"/>
    <dgm:cxn modelId="{8B15219C-C7E7-4259-A4D1-02F232184A1E}" type="presParOf" srcId="{9F728F47-BEE4-4E5B-AB46-98819DA21516}" destId="{D4C710EB-5C87-434D-966B-96393D5CC344}" srcOrd="0" destOrd="0" presId="urn:microsoft.com/office/officeart/2005/8/layout/funnel1"/>
    <dgm:cxn modelId="{D3987A5A-2EF2-4A22-8931-CA8333957759}" type="presParOf" srcId="{9F728F47-BEE4-4E5B-AB46-98819DA21516}" destId="{08DFF8E4-79E8-4B56-9578-833748A212B0}" srcOrd="1" destOrd="0" presId="urn:microsoft.com/office/officeart/2005/8/layout/funnel1"/>
    <dgm:cxn modelId="{4A2FB5C4-EF5C-48B7-B240-55DBFD24B55C}" type="presParOf" srcId="{9F728F47-BEE4-4E5B-AB46-98819DA21516}" destId="{82B7AC63-92E3-4EB1-86E7-3A235F18F9A3}" srcOrd="2" destOrd="0" presId="urn:microsoft.com/office/officeart/2005/8/layout/funnel1"/>
    <dgm:cxn modelId="{CF76404A-3F3F-4AD0-8742-4C20DD647964}" type="presParOf" srcId="{9F728F47-BEE4-4E5B-AB46-98819DA21516}" destId="{5A83509C-4E5C-4BBD-B3B7-F322E5191BA8}" srcOrd="3" destOrd="0" presId="urn:microsoft.com/office/officeart/2005/8/layout/funnel1"/>
    <dgm:cxn modelId="{4FF5272F-BFAE-4DAE-83DC-77DD0EDC7216}" type="presParOf" srcId="{9F728F47-BEE4-4E5B-AB46-98819DA21516}" destId="{BA1093DA-6C35-4654-AAF8-818A526A321B}" srcOrd="4" destOrd="0" presId="urn:microsoft.com/office/officeart/2005/8/layout/funnel1"/>
    <dgm:cxn modelId="{7371ACF8-7733-42A5-B046-740AB2E3FC61}" type="presParOf" srcId="{9F728F47-BEE4-4E5B-AB46-98819DA21516}" destId="{5C0D27A2-C8C1-4492-872B-5692DD830631}" srcOrd="5" destOrd="0" presId="urn:microsoft.com/office/officeart/2005/8/layout/funnel1"/>
    <dgm:cxn modelId="{BCF8B90C-BAEB-4EAF-9668-ADEE9337224D}" type="presParOf" srcId="{9F728F47-BEE4-4E5B-AB46-98819DA21516}" destId="{4EEFCE7E-44C5-442A-9AA7-339953D822C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65DD38-C99A-4417-AEC6-60A3C603A494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0C4E5A30-10C3-44A7-8649-60ABAF88C1C8}">
      <dgm:prSet phldrT="[Texto]" custT="1"/>
      <dgm:spPr/>
      <dgm:t>
        <a:bodyPr/>
        <a:lstStyle/>
        <a:p>
          <a:r>
            <a:rPr lang="es-CO" sz="1800" dirty="0" smtClean="0"/>
            <a:t>Generación </a:t>
          </a:r>
          <a:endParaRPr lang="es-CO" sz="1800" dirty="0"/>
        </a:p>
      </dgm:t>
    </dgm:pt>
    <dgm:pt modelId="{2553C8C0-FAF5-4077-B0FB-8ED5CDCCA870}" type="parTrans" cxnId="{0CE76B5C-7BCD-4279-A597-0C7AB3BCC608}">
      <dgm:prSet/>
      <dgm:spPr/>
      <dgm:t>
        <a:bodyPr/>
        <a:lstStyle/>
        <a:p>
          <a:endParaRPr lang="es-CO"/>
        </a:p>
      </dgm:t>
    </dgm:pt>
    <dgm:pt modelId="{F1E245C9-8B04-4818-B1AA-1DC5BEB57B18}" type="sibTrans" cxnId="{0CE76B5C-7BCD-4279-A597-0C7AB3BCC608}">
      <dgm:prSet/>
      <dgm:spPr/>
      <dgm:t>
        <a:bodyPr/>
        <a:lstStyle/>
        <a:p>
          <a:endParaRPr lang="es-CO"/>
        </a:p>
      </dgm:t>
    </dgm:pt>
    <dgm:pt modelId="{CB1C68FF-2431-4C9B-B982-5F38975B33C1}">
      <dgm:prSet phldrT="[Texto]" custT="1"/>
      <dgm:spPr/>
      <dgm:t>
        <a:bodyPr/>
        <a:lstStyle/>
        <a:p>
          <a:r>
            <a:rPr lang="es-CO" sz="1800" dirty="0" smtClean="0"/>
            <a:t>Clasificación </a:t>
          </a:r>
          <a:endParaRPr lang="es-CO" sz="1800" dirty="0"/>
        </a:p>
      </dgm:t>
    </dgm:pt>
    <dgm:pt modelId="{1F5C0CA6-B98D-4D88-B516-DE0821682A25}" type="parTrans" cxnId="{31A16405-D8BA-4CAC-AC6E-3D244D859EF3}">
      <dgm:prSet/>
      <dgm:spPr/>
      <dgm:t>
        <a:bodyPr/>
        <a:lstStyle/>
        <a:p>
          <a:endParaRPr lang="es-CO"/>
        </a:p>
      </dgm:t>
    </dgm:pt>
    <dgm:pt modelId="{E691F2F0-24CD-4F0E-AB40-9D9C61389AD3}" type="sibTrans" cxnId="{31A16405-D8BA-4CAC-AC6E-3D244D859EF3}">
      <dgm:prSet/>
      <dgm:spPr/>
      <dgm:t>
        <a:bodyPr/>
        <a:lstStyle/>
        <a:p>
          <a:endParaRPr lang="es-CO"/>
        </a:p>
      </dgm:t>
    </dgm:pt>
    <dgm:pt modelId="{30A35110-D29F-4036-9DB2-646E58149DE5}">
      <dgm:prSet phldrT="[Texto]" custT="1"/>
      <dgm:spPr/>
      <dgm:t>
        <a:bodyPr/>
        <a:lstStyle/>
        <a:p>
          <a:r>
            <a:rPr lang="es-CO" sz="1800" dirty="0" smtClean="0"/>
            <a:t>Almacenamiento </a:t>
          </a:r>
          <a:endParaRPr lang="es-CO" sz="1800" dirty="0"/>
        </a:p>
      </dgm:t>
    </dgm:pt>
    <dgm:pt modelId="{42E586CE-D551-45EB-B2E0-0260CE8D8487}" type="parTrans" cxnId="{57619C90-B22D-40F0-A374-749051C8120A}">
      <dgm:prSet/>
      <dgm:spPr/>
      <dgm:t>
        <a:bodyPr/>
        <a:lstStyle/>
        <a:p>
          <a:endParaRPr lang="es-CO"/>
        </a:p>
      </dgm:t>
    </dgm:pt>
    <dgm:pt modelId="{A2FE2AC3-6A09-4E10-9A58-8B0C177951A1}" type="sibTrans" cxnId="{57619C90-B22D-40F0-A374-749051C8120A}">
      <dgm:prSet/>
      <dgm:spPr/>
      <dgm:t>
        <a:bodyPr/>
        <a:lstStyle/>
        <a:p>
          <a:endParaRPr lang="es-CO"/>
        </a:p>
      </dgm:t>
    </dgm:pt>
    <dgm:pt modelId="{0C088F3A-5F0F-43EF-B560-A9A05050F639}">
      <dgm:prSet phldrT="[Texto]" custT="1"/>
      <dgm:spPr/>
      <dgm:t>
        <a:bodyPr/>
        <a:lstStyle/>
        <a:p>
          <a:r>
            <a:rPr lang="es-CO" sz="1800" dirty="0" smtClean="0"/>
            <a:t>Recolección </a:t>
          </a:r>
          <a:endParaRPr lang="es-CO" sz="1800" dirty="0"/>
        </a:p>
      </dgm:t>
    </dgm:pt>
    <dgm:pt modelId="{FB81182E-DE17-4B26-84B5-5C288AC61717}" type="parTrans" cxnId="{B86ABBFE-670E-4966-88DE-50FD8E1DB092}">
      <dgm:prSet/>
      <dgm:spPr/>
      <dgm:t>
        <a:bodyPr/>
        <a:lstStyle/>
        <a:p>
          <a:endParaRPr lang="es-CO"/>
        </a:p>
      </dgm:t>
    </dgm:pt>
    <dgm:pt modelId="{D46232F7-03D3-465F-BC17-6903BA9A1CC4}" type="sibTrans" cxnId="{B86ABBFE-670E-4966-88DE-50FD8E1DB092}">
      <dgm:prSet/>
      <dgm:spPr/>
      <dgm:t>
        <a:bodyPr/>
        <a:lstStyle/>
        <a:p>
          <a:endParaRPr lang="es-CO"/>
        </a:p>
      </dgm:t>
    </dgm:pt>
    <dgm:pt modelId="{0E5F58A6-9226-4801-ADD9-64019361BFCA}">
      <dgm:prSet phldrT="[Texto]" custT="1"/>
      <dgm:spPr/>
      <dgm:t>
        <a:bodyPr/>
        <a:lstStyle/>
        <a:p>
          <a:r>
            <a:rPr lang="es-CO" sz="1800" dirty="0" smtClean="0"/>
            <a:t>Disposición final </a:t>
          </a:r>
          <a:endParaRPr lang="es-CO" sz="1800" dirty="0"/>
        </a:p>
      </dgm:t>
    </dgm:pt>
    <dgm:pt modelId="{CAC0FFCE-8919-4395-945D-699C9EE9654F}" type="parTrans" cxnId="{4FDED6B4-E038-4A06-BAE0-6C0538484D45}">
      <dgm:prSet/>
      <dgm:spPr/>
      <dgm:t>
        <a:bodyPr/>
        <a:lstStyle/>
        <a:p>
          <a:endParaRPr lang="es-CO"/>
        </a:p>
      </dgm:t>
    </dgm:pt>
    <dgm:pt modelId="{EB1D291D-D6F1-413C-8857-DDCFFF96257F}" type="sibTrans" cxnId="{4FDED6B4-E038-4A06-BAE0-6C0538484D45}">
      <dgm:prSet/>
      <dgm:spPr/>
      <dgm:t>
        <a:bodyPr/>
        <a:lstStyle/>
        <a:p>
          <a:endParaRPr lang="es-CO"/>
        </a:p>
      </dgm:t>
    </dgm:pt>
    <dgm:pt modelId="{FF0E539C-9185-4D79-8C03-192357C3F070}" type="pres">
      <dgm:prSet presAssocID="{1D65DD38-C99A-4417-AEC6-60A3C603A4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22CBB90-37E0-4BC6-B01A-3D15A45AC151}" type="pres">
      <dgm:prSet presAssocID="{0C4E5A30-10C3-44A7-8649-60ABAF88C1C8}" presName="dummy" presStyleCnt="0"/>
      <dgm:spPr/>
    </dgm:pt>
    <dgm:pt modelId="{8B57A167-46BC-4D6C-B874-C90F3EDAFC4C}" type="pres">
      <dgm:prSet presAssocID="{0C4E5A30-10C3-44A7-8649-60ABAF88C1C8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260D1A0-0E42-4E32-B7EE-38A020D8A6F6}" type="pres">
      <dgm:prSet presAssocID="{F1E245C9-8B04-4818-B1AA-1DC5BEB57B18}" presName="sibTrans" presStyleLbl="node1" presStyleIdx="0" presStyleCnt="5"/>
      <dgm:spPr/>
      <dgm:t>
        <a:bodyPr/>
        <a:lstStyle/>
        <a:p>
          <a:endParaRPr lang="es-CO"/>
        </a:p>
      </dgm:t>
    </dgm:pt>
    <dgm:pt modelId="{5D66AA8E-4480-445A-94A3-F00691E1C761}" type="pres">
      <dgm:prSet presAssocID="{CB1C68FF-2431-4C9B-B982-5F38975B33C1}" presName="dummy" presStyleCnt="0"/>
      <dgm:spPr/>
    </dgm:pt>
    <dgm:pt modelId="{1770127B-1937-4049-8459-96FB1F3A11C9}" type="pres">
      <dgm:prSet presAssocID="{CB1C68FF-2431-4C9B-B982-5F38975B33C1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A0F9718-396C-4C35-AC88-FA4CB20F364E}" type="pres">
      <dgm:prSet presAssocID="{E691F2F0-24CD-4F0E-AB40-9D9C61389AD3}" presName="sibTrans" presStyleLbl="node1" presStyleIdx="1" presStyleCnt="5"/>
      <dgm:spPr/>
      <dgm:t>
        <a:bodyPr/>
        <a:lstStyle/>
        <a:p>
          <a:endParaRPr lang="es-CO"/>
        </a:p>
      </dgm:t>
    </dgm:pt>
    <dgm:pt modelId="{D35B06D9-5549-4FC7-B2A1-2C124ACCA314}" type="pres">
      <dgm:prSet presAssocID="{30A35110-D29F-4036-9DB2-646E58149DE5}" presName="dummy" presStyleCnt="0"/>
      <dgm:spPr/>
    </dgm:pt>
    <dgm:pt modelId="{3D7B8B6A-E0D9-4FC5-9C56-1AC32E2D59A9}" type="pres">
      <dgm:prSet presAssocID="{30A35110-D29F-4036-9DB2-646E58149DE5}" presName="node" presStyleLbl="revTx" presStyleIdx="2" presStyleCnt="5" custScaleX="145965" custRadScaleRad="106200" custRadScaleInc="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DF240AF-30BC-4F72-9451-E27190466EA6}" type="pres">
      <dgm:prSet presAssocID="{A2FE2AC3-6A09-4E10-9A58-8B0C177951A1}" presName="sibTrans" presStyleLbl="node1" presStyleIdx="2" presStyleCnt="5"/>
      <dgm:spPr/>
      <dgm:t>
        <a:bodyPr/>
        <a:lstStyle/>
        <a:p>
          <a:endParaRPr lang="es-CO"/>
        </a:p>
      </dgm:t>
    </dgm:pt>
    <dgm:pt modelId="{53EFA33B-65FC-46C8-8222-A081AFDEAB82}" type="pres">
      <dgm:prSet presAssocID="{0C088F3A-5F0F-43EF-B560-A9A05050F639}" presName="dummy" presStyleCnt="0"/>
      <dgm:spPr/>
    </dgm:pt>
    <dgm:pt modelId="{92F180E6-ACE5-41D8-8592-53A829DFC58D}" type="pres">
      <dgm:prSet presAssocID="{0C088F3A-5F0F-43EF-B560-A9A05050F639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A2DAFDF-767A-4BD2-9722-24F3311F2727}" type="pres">
      <dgm:prSet presAssocID="{D46232F7-03D3-465F-BC17-6903BA9A1CC4}" presName="sibTrans" presStyleLbl="node1" presStyleIdx="3" presStyleCnt="5"/>
      <dgm:spPr/>
      <dgm:t>
        <a:bodyPr/>
        <a:lstStyle/>
        <a:p>
          <a:endParaRPr lang="es-CO"/>
        </a:p>
      </dgm:t>
    </dgm:pt>
    <dgm:pt modelId="{213166F4-0350-4A71-9CB2-FA6DD9C3402B}" type="pres">
      <dgm:prSet presAssocID="{0E5F58A6-9226-4801-ADD9-64019361BFCA}" presName="dummy" presStyleCnt="0"/>
      <dgm:spPr/>
    </dgm:pt>
    <dgm:pt modelId="{8EB3C6E3-48EE-4721-A780-BC7A1D78E6DD}" type="pres">
      <dgm:prSet presAssocID="{0E5F58A6-9226-4801-ADD9-64019361BFCA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CAA884E-5D0E-422E-9204-30E641837A1A}" type="pres">
      <dgm:prSet presAssocID="{EB1D291D-D6F1-413C-8857-DDCFFF96257F}" presName="sibTrans" presStyleLbl="node1" presStyleIdx="4" presStyleCnt="5"/>
      <dgm:spPr/>
      <dgm:t>
        <a:bodyPr/>
        <a:lstStyle/>
        <a:p>
          <a:endParaRPr lang="es-CO"/>
        </a:p>
      </dgm:t>
    </dgm:pt>
  </dgm:ptLst>
  <dgm:cxnLst>
    <dgm:cxn modelId="{B2917A8F-EC3D-4B36-A0E7-83C5BA8C8050}" type="presOf" srcId="{1D65DD38-C99A-4417-AEC6-60A3C603A494}" destId="{FF0E539C-9185-4D79-8C03-192357C3F070}" srcOrd="0" destOrd="0" presId="urn:microsoft.com/office/officeart/2005/8/layout/cycle1"/>
    <dgm:cxn modelId="{C2232F5C-26C0-4C9D-A61D-E780A27BDB42}" type="presOf" srcId="{D46232F7-03D3-465F-BC17-6903BA9A1CC4}" destId="{7A2DAFDF-767A-4BD2-9722-24F3311F2727}" srcOrd="0" destOrd="0" presId="urn:microsoft.com/office/officeart/2005/8/layout/cycle1"/>
    <dgm:cxn modelId="{4FDED6B4-E038-4A06-BAE0-6C0538484D45}" srcId="{1D65DD38-C99A-4417-AEC6-60A3C603A494}" destId="{0E5F58A6-9226-4801-ADD9-64019361BFCA}" srcOrd="4" destOrd="0" parTransId="{CAC0FFCE-8919-4395-945D-699C9EE9654F}" sibTransId="{EB1D291D-D6F1-413C-8857-DDCFFF96257F}"/>
    <dgm:cxn modelId="{219E9849-9DF6-4957-AED7-E5ADCA5A58D5}" type="presOf" srcId="{F1E245C9-8B04-4818-B1AA-1DC5BEB57B18}" destId="{C260D1A0-0E42-4E32-B7EE-38A020D8A6F6}" srcOrd="0" destOrd="0" presId="urn:microsoft.com/office/officeart/2005/8/layout/cycle1"/>
    <dgm:cxn modelId="{D2A130C3-FD65-4ECE-ABA9-DDAA083FE925}" type="presOf" srcId="{EB1D291D-D6F1-413C-8857-DDCFFF96257F}" destId="{6CAA884E-5D0E-422E-9204-30E641837A1A}" srcOrd="0" destOrd="0" presId="urn:microsoft.com/office/officeart/2005/8/layout/cycle1"/>
    <dgm:cxn modelId="{C3FC0DF6-AFB8-439D-AE96-3C5712388FBB}" type="presOf" srcId="{0C4E5A30-10C3-44A7-8649-60ABAF88C1C8}" destId="{8B57A167-46BC-4D6C-B874-C90F3EDAFC4C}" srcOrd="0" destOrd="0" presId="urn:microsoft.com/office/officeart/2005/8/layout/cycle1"/>
    <dgm:cxn modelId="{31A16405-D8BA-4CAC-AC6E-3D244D859EF3}" srcId="{1D65DD38-C99A-4417-AEC6-60A3C603A494}" destId="{CB1C68FF-2431-4C9B-B982-5F38975B33C1}" srcOrd="1" destOrd="0" parTransId="{1F5C0CA6-B98D-4D88-B516-DE0821682A25}" sibTransId="{E691F2F0-24CD-4F0E-AB40-9D9C61389AD3}"/>
    <dgm:cxn modelId="{0CE76B5C-7BCD-4279-A597-0C7AB3BCC608}" srcId="{1D65DD38-C99A-4417-AEC6-60A3C603A494}" destId="{0C4E5A30-10C3-44A7-8649-60ABAF88C1C8}" srcOrd="0" destOrd="0" parTransId="{2553C8C0-FAF5-4077-B0FB-8ED5CDCCA870}" sibTransId="{F1E245C9-8B04-4818-B1AA-1DC5BEB57B18}"/>
    <dgm:cxn modelId="{BEBEF66E-B821-49DA-B2A7-F1E71A35FBF7}" type="presOf" srcId="{30A35110-D29F-4036-9DB2-646E58149DE5}" destId="{3D7B8B6A-E0D9-4FC5-9C56-1AC32E2D59A9}" srcOrd="0" destOrd="0" presId="urn:microsoft.com/office/officeart/2005/8/layout/cycle1"/>
    <dgm:cxn modelId="{4C239437-9E98-42F9-B216-9605786847AC}" type="presOf" srcId="{E691F2F0-24CD-4F0E-AB40-9D9C61389AD3}" destId="{DA0F9718-396C-4C35-AC88-FA4CB20F364E}" srcOrd="0" destOrd="0" presId="urn:microsoft.com/office/officeart/2005/8/layout/cycle1"/>
    <dgm:cxn modelId="{D49E1790-7DFF-4190-925F-E27078A8BDE7}" type="presOf" srcId="{A2FE2AC3-6A09-4E10-9A58-8B0C177951A1}" destId="{2DF240AF-30BC-4F72-9451-E27190466EA6}" srcOrd="0" destOrd="0" presId="urn:microsoft.com/office/officeart/2005/8/layout/cycle1"/>
    <dgm:cxn modelId="{E7354D88-75EB-4C30-943A-3C3DF2409A04}" type="presOf" srcId="{CB1C68FF-2431-4C9B-B982-5F38975B33C1}" destId="{1770127B-1937-4049-8459-96FB1F3A11C9}" srcOrd="0" destOrd="0" presId="urn:microsoft.com/office/officeart/2005/8/layout/cycle1"/>
    <dgm:cxn modelId="{7FC09918-B722-46F3-8554-EDC7C4662323}" type="presOf" srcId="{0E5F58A6-9226-4801-ADD9-64019361BFCA}" destId="{8EB3C6E3-48EE-4721-A780-BC7A1D78E6DD}" srcOrd="0" destOrd="0" presId="urn:microsoft.com/office/officeart/2005/8/layout/cycle1"/>
    <dgm:cxn modelId="{35C364B1-A53A-4ADD-B807-368C57599E31}" type="presOf" srcId="{0C088F3A-5F0F-43EF-B560-A9A05050F639}" destId="{92F180E6-ACE5-41D8-8592-53A829DFC58D}" srcOrd="0" destOrd="0" presId="urn:microsoft.com/office/officeart/2005/8/layout/cycle1"/>
    <dgm:cxn modelId="{B86ABBFE-670E-4966-88DE-50FD8E1DB092}" srcId="{1D65DD38-C99A-4417-AEC6-60A3C603A494}" destId="{0C088F3A-5F0F-43EF-B560-A9A05050F639}" srcOrd="3" destOrd="0" parTransId="{FB81182E-DE17-4B26-84B5-5C288AC61717}" sibTransId="{D46232F7-03D3-465F-BC17-6903BA9A1CC4}"/>
    <dgm:cxn modelId="{57619C90-B22D-40F0-A374-749051C8120A}" srcId="{1D65DD38-C99A-4417-AEC6-60A3C603A494}" destId="{30A35110-D29F-4036-9DB2-646E58149DE5}" srcOrd="2" destOrd="0" parTransId="{42E586CE-D551-45EB-B2E0-0260CE8D8487}" sibTransId="{A2FE2AC3-6A09-4E10-9A58-8B0C177951A1}"/>
    <dgm:cxn modelId="{B387B573-9FDE-4BC1-B3F0-8E95003DFE1B}" type="presParOf" srcId="{FF0E539C-9185-4D79-8C03-192357C3F070}" destId="{122CBB90-37E0-4BC6-B01A-3D15A45AC151}" srcOrd="0" destOrd="0" presId="urn:microsoft.com/office/officeart/2005/8/layout/cycle1"/>
    <dgm:cxn modelId="{D8B3D63B-42FB-422C-9A19-DF8D0EF6C1AF}" type="presParOf" srcId="{FF0E539C-9185-4D79-8C03-192357C3F070}" destId="{8B57A167-46BC-4D6C-B874-C90F3EDAFC4C}" srcOrd="1" destOrd="0" presId="urn:microsoft.com/office/officeart/2005/8/layout/cycle1"/>
    <dgm:cxn modelId="{625E4550-50C7-4726-8240-7D363466C119}" type="presParOf" srcId="{FF0E539C-9185-4D79-8C03-192357C3F070}" destId="{C260D1A0-0E42-4E32-B7EE-38A020D8A6F6}" srcOrd="2" destOrd="0" presId="urn:microsoft.com/office/officeart/2005/8/layout/cycle1"/>
    <dgm:cxn modelId="{2F75F506-363B-4C06-B986-651BB8EF43AC}" type="presParOf" srcId="{FF0E539C-9185-4D79-8C03-192357C3F070}" destId="{5D66AA8E-4480-445A-94A3-F00691E1C761}" srcOrd="3" destOrd="0" presId="urn:microsoft.com/office/officeart/2005/8/layout/cycle1"/>
    <dgm:cxn modelId="{97C25B15-0155-483D-8B84-941ABC04DC3C}" type="presParOf" srcId="{FF0E539C-9185-4D79-8C03-192357C3F070}" destId="{1770127B-1937-4049-8459-96FB1F3A11C9}" srcOrd="4" destOrd="0" presId="urn:microsoft.com/office/officeart/2005/8/layout/cycle1"/>
    <dgm:cxn modelId="{69C9AC03-B528-4228-BACB-AB1466930409}" type="presParOf" srcId="{FF0E539C-9185-4D79-8C03-192357C3F070}" destId="{DA0F9718-396C-4C35-AC88-FA4CB20F364E}" srcOrd="5" destOrd="0" presId="urn:microsoft.com/office/officeart/2005/8/layout/cycle1"/>
    <dgm:cxn modelId="{979B26E9-5C6D-45CE-B6ED-59D411674891}" type="presParOf" srcId="{FF0E539C-9185-4D79-8C03-192357C3F070}" destId="{D35B06D9-5549-4FC7-B2A1-2C124ACCA314}" srcOrd="6" destOrd="0" presId="urn:microsoft.com/office/officeart/2005/8/layout/cycle1"/>
    <dgm:cxn modelId="{638570D0-48B2-4D4C-95D2-696FABE9DAAA}" type="presParOf" srcId="{FF0E539C-9185-4D79-8C03-192357C3F070}" destId="{3D7B8B6A-E0D9-4FC5-9C56-1AC32E2D59A9}" srcOrd="7" destOrd="0" presId="urn:microsoft.com/office/officeart/2005/8/layout/cycle1"/>
    <dgm:cxn modelId="{CC6EDFDE-42F9-44FA-87F4-961A369B1357}" type="presParOf" srcId="{FF0E539C-9185-4D79-8C03-192357C3F070}" destId="{2DF240AF-30BC-4F72-9451-E27190466EA6}" srcOrd="8" destOrd="0" presId="urn:microsoft.com/office/officeart/2005/8/layout/cycle1"/>
    <dgm:cxn modelId="{03F234E3-38D1-45B5-944B-A232D2E003B1}" type="presParOf" srcId="{FF0E539C-9185-4D79-8C03-192357C3F070}" destId="{53EFA33B-65FC-46C8-8222-A081AFDEAB82}" srcOrd="9" destOrd="0" presId="urn:microsoft.com/office/officeart/2005/8/layout/cycle1"/>
    <dgm:cxn modelId="{4BA25FB1-A93E-419A-A6BA-9ACF0B635D00}" type="presParOf" srcId="{FF0E539C-9185-4D79-8C03-192357C3F070}" destId="{92F180E6-ACE5-41D8-8592-53A829DFC58D}" srcOrd="10" destOrd="0" presId="urn:microsoft.com/office/officeart/2005/8/layout/cycle1"/>
    <dgm:cxn modelId="{55D0A7EC-970B-4842-80E6-C42E39E5194F}" type="presParOf" srcId="{FF0E539C-9185-4D79-8C03-192357C3F070}" destId="{7A2DAFDF-767A-4BD2-9722-24F3311F2727}" srcOrd="11" destOrd="0" presId="urn:microsoft.com/office/officeart/2005/8/layout/cycle1"/>
    <dgm:cxn modelId="{335F8D2C-867B-4954-884E-F7E6FF3047D6}" type="presParOf" srcId="{FF0E539C-9185-4D79-8C03-192357C3F070}" destId="{213166F4-0350-4A71-9CB2-FA6DD9C3402B}" srcOrd="12" destOrd="0" presId="urn:microsoft.com/office/officeart/2005/8/layout/cycle1"/>
    <dgm:cxn modelId="{0BCF8EF5-9011-4967-B5E6-5B1AAFD1177E}" type="presParOf" srcId="{FF0E539C-9185-4D79-8C03-192357C3F070}" destId="{8EB3C6E3-48EE-4721-A780-BC7A1D78E6DD}" srcOrd="13" destOrd="0" presId="urn:microsoft.com/office/officeart/2005/8/layout/cycle1"/>
    <dgm:cxn modelId="{5C2E0B65-3639-468F-B6CB-8B23E522FF8F}" type="presParOf" srcId="{FF0E539C-9185-4D79-8C03-192357C3F070}" destId="{6CAA884E-5D0E-422E-9204-30E641837A1A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108B9-047D-4171-B0F4-64DCB487D98E}">
      <dsp:nvSpPr>
        <dsp:cNvPr id="0" name=""/>
        <dsp:cNvSpPr/>
      </dsp:nvSpPr>
      <dsp:spPr>
        <a:xfrm>
          <a:off x="0" y="70347"/>
          <a:ext cx="1949174" cy="17156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AcuerdoPSAA14-10160 </a:t>
          </a:r>
          <a:endParaRPr lang="es-ES" sz="1600" b="1" kern="1200" dirty="0"/>
        </a:p>
      </dsp:txBody>
      <dsp:txXfrm>
        <a:off x="285450" y="321600"/>
        <a:ext cx="1378274" cy="1213160"/>
      </dsp:txXfrm>
    </dsp:sp>
    <dsp:sp modelId="{2F86C8C7-2B17-49DD-BAD6-8F7DEC90FEB2}">
      <dsp:nvSpPr>
        <dsp:cNvPr id="0" name=""/>
        <dsp:cNvSpPr/>
      </dsp:nvSpPr>
      <dsp:spPr>
        <a:xfrm>
          <a:off x="1331768" y="1753943"/>
          <a:ext cx="258586" cy="258586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1366044" y="1852826"/>
        <a:ext cx="190034" cy="60820"/>
      </dsp:txXfrm>
    </dsp:sp>
    <dsp:sp modelId="{12414838-65A6-4818-ABDD-FAF214981C9B}">
      <dsp:nvSpPr>
        <dsp:cNvPr id="0" name=""/>
        <dsp:cNvSpPr/>
      </dsp:nvSpPr>
      <dsp:spPr>
        <a:xfrm>
          <a:off x="0" y="1985972"/>
          <a:ext cx="1888504" cy="1535359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Requisito Legal </a:t>
          </a:r>
          <a:endParaRPr lang="es-ES" sz="1600" b="1" kern="1200" dirty="0"/>
        </a:p>
      </dsp:txBody>
      <dsp:txXfrm>
        <a:off x="276565" y="2210820"/>
        <a:ext cx="1335374" cy="1085663"/>
      </dsp:txXfrm>
    </dsp:sp>
    <dsp:sp modelId="{00BF5983-753D-48F5-A8A1-C15A38918782}">
      <dsp:nvSpPr>
        <dsp:cNvPr id="0" name=""/>
        <dsp:cNvSpPr/>
      </dsp:nvSpPr>
      <dsp:spPr>
        <a:xfrm>
          <a:off x="1331768" y="3620294"/>
          <a:ext cx="258586" cy="258586"/>
        </a:xfrm>
        <a:prstGeom prst="mathPlus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1366044" y="3719177"/>
        <a:ext cx="190034" cy="60820"/>
      </dsp:txXfrm>
    </dsp:sp>
    <dsp:sp modelId="{9DCA7DCC-03DC-4479-B2DA-18A550263278}">
      <dsp:nvSpPr>
        <dsp:cNvPr id="0" name=""/>
        <dsp:cNvSpPr/>
      </dsp:nvSpPr>
      <dsp:spPr>
        <a:xfrm>
          <a:off x="87004" y="3889257"/>
          <a:ext cx="1901741" cy="1325476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Evaluación de Aspectos e Impactos Ambientales </a:t>
          </a:r>
          <a:endParaRPr lang="es-ES" sz="1600" b="1" kern="1200" dirty="0"/>
        </a:p>
      </dsp:txBody>
      <dsp:txXfrm>
        <a:off x="365508" y="4083368"/>
        <a:ext cx="1344733" cy="937254"/>
      </dsp:txXfrm>
    </dsp:sp>
    <dsp:sp modelId="{07CDA032-D9F8-4262-BD47-A089F353776B}">
      <dsp:nvSpPr>
        <dsp:cNvPr id="0" name=""/>
        <dsp:cNvSpPr/>
      </dsp:nvSpPr>
      <dsp:spPr>
        <a:xfrm rot="21574284">
          <a:off x="2132523" y="2549960"/>
          <a:ext cx="304824" cy="1658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2132524" y="2583316"/>
        <a:ext cx="255068" cy="99512"/>
      </dsp:txXfrm>
    </dsp:sp>
    <dsp:sp modelId="{23D50F73-AF40-4001-82B5-12422DF448F8}">
      <dsp:nvSpPr>
        <dsp:cNvPr id="0" name=""/>
        <dsp:cNvSpPr/>
      </dsp:nvSpPr>
      <dsp:spPr>
        <a:xfrm>
          <a:off x="2563839" y="1282515"/>
          <a:ext cx="2535007" cy="2677604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Programas Ambientales </a:t>
          </a:r>
          <a:endParaRPr lang="es-ES" sz="2400" kern="1200" dirty="0"/>
        </a:p>
      </dsp:txBody>
      <dsp:txXfrm>
        <a:off x="2935082" y="1674641"/>
        <a:ext cx="1792521" cy="1893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37E1F-6C1D-46B8-BE04-DB035F344C6D}">
      <dsp:nvSpPr>
        <dsp:cNvPr id="0" name=""/>
        <dsp:cNvSpPr/>
      </dsp:nvSpPr>
      <dsp:spPr>
        <a:xfrm>
          <a:off x="1939129" y="674757"/>
          <a:ext cx="4627149" cy="4627149"/>
        </a:xfrm>
        <a:prstGeom prst="blockArc">
          <a:avLst>
            <a:gd name="adj1" fmla="val 12600000"/>
            <a:gd name="adj2" fmla="val 16200000"/>
            <a:gd name="adj3" fmla="val 452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B6A4852-F5A8-4641-A649-59C5D34D7439}">
      <dsp:nvSpPr>
        <dsp:cNvPr id="0" name=""/>
        <dsp:cNvSpPr/>
      </dsp:nvSpPr>
      <dsp:spPr>
        <a:xfrm>
          <a:off x="1939129" y="674757"/>
          <a:ext cx="4627149" cy="4627149"/>
        </a:xfrm>
        <a:prstGeom prst="blockArc">
          <a:avLst>
            <a:gd name="adj1" fmla="val 9000000"/>
            <a:gd name="adj2" fmla="val 12600000"/>
            <a:gd name="adj3" fmla="val 452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15C1A6F-BB51-4BD6-8AF0-B29D205CD5E9}">
      <dsp:nvSpPr>
        <dsp:cNvPr id="0" name=""/>
        <dsp:cNvSpPr/>
      </dsp:nvSpPr>
      <dsp:spPr>
        <a:xfrm>
          <a:off x="1939129" y="674757"/>
          <a:ext cx="4627149" cy="4627149"/>
        </a:xfrm>
        <a:prstGeom prst="blockArc">
          <a:avLst>
            <a:gd name="adj1" fmla="val 5400000"/>
            <a:gd name="adj2" fmla="val 9000000"/>
            <a:gd name="adj3" fmla="val 452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2F5978-B7A9-4F1E-BDC3-7A14D1BFE9D4}">
      <dsp:nvSpPr>
        <dsp:cNvPr id="0" name=""/>
        <dsp:cNvSpPr/>
      </dsp:nvSpPr>
      <dsp:spPr>
        <a:xfrm>
          <a:off x="1939129" y="674757"/>
          <a:ext cx="4627149" cy="4627149"/>
        </a:xfrm>
        <a:prstGeom prst="blockArc">
          <a:avLst>
            <a:gd name="adj1" fmla="val 1800000"/>
            <a:gd name="adj2" fmla="val 5400000"/>
            <a:gd name="adj3" fmla="val 452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F1B8334-51D9-4C8F-AF84-BF804900643F}">
      <dsp:nvSpPr>
        <dsp:cNvPr id="0" name=""/>
        <dsp:cNvSpPr/>
      </dsp:nvSpPr>
      <dsp:spPr>
        <a:xfrm>
          <a:off x="1939129" y="674757"/>
          <a:ext cx="4627149" cy="4627149"/>
        </a:xfrm>
        <a:prstGeom prst="blockArc">
          <a:avLst>
            <a:gd name="adj1" fmla="val 19800000"/>
            <a:gd name="adj2" fmla="val 1800000"/>
            <a:gd name="adj3" fmla="val 452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76D819-837B-4760-A2BB-63923500C0F2}">
      <dsp:nvSpPr>
        <dsp:cNvPr id="0" name=""/>
        <dsp:cNvSpPr/>
      </dsp:nvSpPr>
      <dsp:spPr>
        <a:xfrm>
          <a:off x="1939129" y="674757"/>
          <a:ext cx="4627149" cy="4627149"/>
        </a:xfrm>
        <a:prstGeom prst="blockArc">
          <a:avLst>
            <a:gd name="adj1" fmla="val 16200000"/>
            <a:gd name="adj2" fmla="val 19800000"/>
            <a:gd name="adj3" fmla="val 452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D6E29A-707F-4E31-A865-F6BE33A8ABCD}">
      <dsp:nvSpPr>
        <dsp:cNvPr id="0" name=""/>
        <dsp:cNvSpPr/>
      </dsp:nvSpPr>
      <dsp:spPr>
        <a:xfrm>
          <a:off x="3214446" y="1950074"/>
          <a:ext cx="2076515" cy="20765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PROGRAMAS AMBIENTALES </a:t>
          </a:r>
          <a:endParaRPr lang="es-CO" sz="1900" kern="1200" dirty="0"/>
        </a:p>
      </dsp:txBody>
      <dsp:txXfrm>
        <a:off x="3518545" y="2254173"/>
        <a:ext cx="1468317" cy="1468317"/>
      </dsp:txXfrm>
    </dsp:sp>
    <dsp:sp modelId="{EC6BC61D-FDBD-48FD-8AE2-244DD5A5FB2A}">
      <dsp:nvSpPr>
        <dsp:cNvPr id="0" name=""/>
        <dsp:cNvSpPr/>
      </dsp:nvSpPr>
      <dsp:spPr>
        <a:xfrm>
          <a:off x="3525923" y="304"/>
          <a:ext cx="1453560" cy="14535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/>
            <a:t>Criterios Ambiental </a:t>
          </a:r>
          <a:endParaRPr lang="es-CO" sz="1400" b="1" kern="1200" dirty="0"/>
        </a:p>
      </dsp:txBody>
      <dsp:txXfrm>
        <a:off x="3738792" y="213173"/>
        <a:ext cx="1027822" cy="1027822"/>
      </dsp:txXfrm>
    </dsp:sp>
    <dsp:sp modelId="{E2C397AA-9F2D-42BD-8DF7-863C7B8BFB62}">
      <dsp:nvSpPr>
        <dsp:cNvPr id="0" name=""/>
        <dsp:cNvSpPr/>
      </dsp:nvSpPr>
      <dsp:spPr>
        <a:xfrm>
          <a:off x="5484220" y="1130928"/>
          <a:ext cx="1453560" cy="14535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/>
            <a:t>Consumo de Papel </a:t>
          </a:r>
          <a:endParaRPr lang="es-CO" sz="1400" b="1" kern="1200" dirty="0"/>
        </a:p>
      </dsp:txBody>
      <dsp:txXfrm>
        <a:off x="5697089" y="1343797"/>
        <a:ext cx="1027822" cy="1027822"/>
      </dsp:txXfrm>
    </dsp:sp>
    <dsp:sp modelId="{4A08E15C-1177-4A16-8090-C05CA037747E}">
      <dsp:nvSpPr>
        <dsp:cNvPr id="0" name=""/>
        <dsp:cNvSpPr/>
      </dsp:nvSpPr>
      <dsp:spPr>
        <a:xfrm>
          <a:off x="5484220" y="3392174"/>
          <a:ext cx="1453560" cy="14535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0" kern="1200" dirty="0" smtClean="0"/>
            <a:t>Gestión de emisiones atmosféricas </a:t>
          </a:r>
          <a:endParaRPr lang="es-CO" sz="1500" b="0" kern="1200" dirty="0"/>
        </a:p>
      </dsp:txBody>
      <dsp:txXfrm>
        <a:off x="5697089" y="3605043"/>
        <a:ext cx="1027822" cy="1027822"/>
      </dsp:txXfrm>
    </dsp:sp>
    <dsp:sp modelId="{F7D8C08F-00E5-41E1-9528-1F3362841EFB}">
      <dsp:nvSpPr>
        <dsp:cNvPr id="0" name=""/>
        <dsp:cNvSpPr/>
      </dsp:nvSpPr>
      <dsp:spPr>
        <a:xfrm>
          <a:off x="3525923" y="4522798"/>
          <a:ext cx="1453560" cy="14535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 smtClean="0"/>
            <a:t>Ahorro y uso eficiente de agua </a:t>
          </a:r>
          <a:endParaRPr lang="es-CO" sz="1500" b="1" kern="1200" dirty="0"/>
        </a:p>
      </dsp:txBody>
      <dsp:txXfrm>
        <a:off x="3738792" y="4735667"/>
        <a:ext cx="1027822" cy="1027822"/>
      </dsp:txXfrm>
    </dsp:sp>
    <dsp:sp modelId="{131132C2-FFC4-4B36-AD69-6157C5345FEC}">
      <dsp:nvSpPr>
        <dsp:cNvPr id="0" name=""/>
        <dsp:cNvSpPr/>
      </dsp:nvSpPr>
      <dsp:spPr>
        <a:xfrm>
          <a:off x="1567626" y="3392174"/>
          <a:ext cx="1453560" cy="145356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 smtClean="0"/>
            <a:t>Ahorro y uso eficiente de energía </a:t>
          </a:r>
          <a:endParaRPr lang="es-CO" sz="1500" b="1" kern="1200" dirty="0"/>
        </a:p>
      </dsp:txBody>
      <dsp:txXfrm>
        <a:off x="1780495" y="3605043"/>
        <a:ext cx="1027822" cy="1027822"/>
      </dsp:txXfrm>
    </dsp:sp>
    <dsp:sp modelId="{4318F0C6-DEDF-4294-8980-DE125ABAA773}">
      <dsp:nvSpPr>
        <dsp:cNvPr id="0" name=""/>
        <dsp:cNvSpPr/>
      </dsp:nvSpPr>
      <dsp:spPr>
        <a:xfrm>
          <a:off x="1567626" y="1130928"/>
          <a:ext cx="1453560" cy="14535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 smtClean="0"/>
            <a:t>PGIRS</a:t>
          </a:r>
          <a:endParaRPr lang="es-CO" sz="1500" b="1" kern="1200" dirty="0"/>
        </a:p>
      </dsp:txBody>
      <dsp:txXfrm>
        <a:off x="1780495" y="1343797"/>
        <a:ext cx="1027822" cy="10278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9162F-FEC0-4829-899E-3939CE7E66AA}">
      <dsp:nvSpPr>
        <dsp:cNvPr id="0" name=""/>
        <dsp:cNvSpPr/>
      </dsp:nvSpPr>
      <dsp:spPr>
        <a:xfrm>
          <a:off x="1384454" y="2324789"/>
          <a:ext cx="579523" cy="1104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9761" y="0"/>
              </a:lnTo>
              <a:lnTo>
                <a:pt x="289761" y="1104274"/>
              </a:lnTo>
              <a:lnTo>
                <a:pt x="579523" y="110427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/>
        </a:p>
      </dsp:txBody>
      <dsp:txXfrm>
        <a:off x="1643038" y="2845748"/>
        <a:ext cx="62355" cy="62355"/>
      </dsp:txXfrm>
    </dsp:sp>
    <dsp:sp modelId="{2507F859-9E94-4A83-9876-6D09EC109604}">
      <dsp:nvSpPr>
        <dsp:cNvPr id="0" name=""/>
        <dsp:cNvSpPr/>
      </dsp:nvSpPr>
      <dsp:spPr>
        <a:xfrm>
          <a:off x="1384454" y="2279069"/>
          <a:ext cx="5795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9523" y="457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/>
        </a:p>
      </dsp:txBody>
      <dsp:txXfrm>
        <a:off x="1659728" y="2310300"/>
        <a:ext cx="28976" cy="28976"/>
      </dsp:txXfrm>
    </dsp:sp>
    <dsp:sp modelId="{9CBC61A6-A256-486F-AAE7-4D7E55830491}">
      <dsp:nvSpPr>
        <dsp:cNvPr id="0" name=""/>
        <dsp:cNvSpPr/>
      </dsp:nvSpPr>
      <dsp:spPr>
        <a:xfrm>
          <a:off x="1384454" y="1220514"/>
          <a:ext cx="579523" cy="1104274"/>
        </a:xfrm>
        <a:custGeom>
          <a:avLst/>
          <a:gdLst/>
          <a:ahLst/>
          <a:cxnLst/>
          <a:rect l="0" t="0" r="0" b="0"/>
          <a:pathLst>
            <a:path>
              <a:moveTo>
                <a:pt x="0" y="1104274"/>
              </a:moveTo>
              <a:lnTo>
                <a:pt x="289761" y="1104274"/>
              </a:lnTo>
              <a:lnTo>
                <a:pt x="289761" y="0"/>
              </a:lnTo>
              <a:lnTo>
                <a:pt x="579523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/>
        </a:p>
      </dsp:txBody>
      <dsp:txXfrm>
        <a:off x="1643038" y="1741473"/>
        <a:ext cx="62355" cy="62355"/>
      </dsp:txXfrm>
    </dsp:sp>
    <dsp:sp modelId="{136BA1B4-9B7B-4300-B35F-E6A775F67416}">
      <dsp:nvSpPr>
        <dsp:cNvPr id="0" name=""/>
        <dsp:cNvSpPr/>
      </dsp:nvSpPr>
      <dsp:spPr>
        <a:xfrm rot="16200000">
          <a:off x="-1382044" y="1883079"/>
          <a:ext cx="4649578" cy="883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1" kern="1200" dirty="0" smtClean="0"/>
            <a:t>Criterios Ambientales en bienes y servicios </a:t>
          </a:r>
          <a:endParaRPr lang="es-ES" sz="3000" b="1" kern="1200" dirty="0"/>
        </a:p>
      </dsp:txBody>
      <dsp:txXfrm>
        <a:off x="-1382044" y="1883079"/>
        <a:ext cx="4649578" cy="883419"/>
      </dsp:txXfrm>
    </dsp:sp>
    <dsp:sp modelId="{F484AAD2-CFC2-4B85-B35E-AED3BF6D796A}">
      <dsp:nvSpPr>
        <dsp:cNvPr id="0" name=""/>
        <dsp:cNvSpPr/>
      </dsp:nvSpPr>
      <dsp:spPr>
        <a:xfrm>
          <a:off x="1963978" y="778804"/>
          <a:ext cx="4603009" cy="8834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Manual ambiental para adquisición de bienes y servicios</a:t>
          </a:r>
          <a:endParaRPr lang="es-ES" sz="2000" b="1" kern="1200" dirty="0"/>
        </a:p>
      </dsp:txBody>
      <dsp:txXfrm>
        <a:off x="1963978" y="778804"/>
        <a:ext cx="4603009" cy="883419"/>
      </dsp:txXfrm>
    </dsp:sp>
    <dsp:sp modelId="{3ED29DD3-CB74-456F-8307-688409060AFF}">
      <dsp:nvSpPr>
        <dsp:cNvPr id="0" name=""/>
        <dsp:cNvSpPr/>
      </dsp:nvSpPr>
      <dsp:spPr>
        <a:xfrm>
          <a:off x="1963978" y="1883079"/>
          <a:ext cx="4697558" cy="8834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Guía ambiental para el mantenimiento vehicular </a:t>
          </a:r>
          <a:endParaRPr lang="es-ES" sz="2000" b="1" kern="1200" dirty="0"/>
        </a:p>
      </dsp:txBody>
      <dsp:txXfrm>
        <a:off x="1963978" y="1883079"/>
        <a:ext cx="4697558" cy="883419"/>
      </dsp:txXfrm>
    </dsp:sp>
    <dsp:sp modelId="{23FB117C-E2A2-4BAE-ABAF-08A5157E2EA2}">
      <dsp:nvSpPr>
        <dsp:cNvPr id="0" name=""/>
        <dsp:cNvSpPr/>
      </dsp:nvSpPr>
      <dsp:spPr>
        <a:xfrm>
          <a:off x="1963978" y="2987353"/>
          <a:ext cx="4697558" cy="8834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Programa de manejo seguro de sustancias químicas </a:t>
          </a:r>
          <a:endParaRPr lang="es-ES" sz="2000" b="1" kern="1200" dirty="0"/>
        </a:p>
      </dsp:txBody>
      <dsp:txXfrm>
        <a:off x="1963978" y="2987353"/>
        <a:ext cx="4697558" cy="8834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710EB-5C87-434D-966B-96393D5CC344}">
      <dsp:nvSpPr>
        <dsp:cNvPr id="0" name=""/>
        <dsp:cNvSpPr/>
      </dsp:nvSpPr>
      <dsp:spPr>
        <a:xfrm>
          <a:off x="813402" y="853415"/>
          <a:ext cx="2972490" cy="103230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DFF8E4-79E8-4B56-9578-833748A212B0}">
      <dsp:nvSpPr>
        <dsp:cNvPr id="0" name=""/>
        <dsp:cNvSpPr/>
      </dsp:nvSpPr>
      <dsp:spPr>
        <a:xfrm>
          <a:off x="2016224" y="3381183"/>
          <a:ext cx="576064" cy="36868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7AC63-92E3-4EB1-86E7-3A235F18F9A3}">
      <dsp:nvSpPr>
        <dsp:cNvPr id="0" name=""/>
        <dsp:cNvSpPr/>
      </dsp:nvSpPr>
      <dsp:spPr>
        <a:xfrm>
          <a:off x="984525" y="4238789"/>
          <a:ext cx="2765107" cy="691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Disminución Consumos de papel</a:t>
          </a:r>
          <a:endParaRPr lang="es-ES" sz="2800" b="1" kern="1200" dirty="0"/>
        </a:p>
      </dsp:txBody>
      <dsp:txXfrm>
        <a:off x="984525" y="4238789"/>
        <a:ext cx="2765107" cy="691276"/>
      </dsp:txXfrm>
    </dsp:sp>
    <dsp:sp modelId="{5A83509C-4E5C-4BBD-B3B7-F322E5191BA8}">
      <dsp:nvSpPr>
        <dsp:cNvPr id="0" name=""/>
        <dsp:cNvSpPr/>
      </dsp:nvSpPr>
      <dsp:spPr>
        <a:xfrm>
          <a:off x="1894098" y="1965449"/>
          <a:ext cx="1036915" cy="1036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Sustitución</a:t>
          </a:r>
          <a:endParaRPr lang="es-ES" sz="1200" b="1" kern="1200" dirty="0"/>
        </a:p>
      </dsp:txBody>
      <dsp:txXfrm>
        <a:off x="2045951" y="2117302"/>
        <a:ext cx="733209" cy="733209"/>
      </dsp:txXfrm>
    </dsp:sp>
    <dsp:sp modelId="{BA1093DA-6C35-4654-AAF8-818A526A321B}">
      <dsp:nvSpPr>
        <dsp:cNvPr id="0" name=""/>
        <dsp:cNvSpPr/>
      </dsp:nvSpPr>
      <dsp:spPr>
        <a:xfrm>
          <a:off x="1097601" y="1151618"/>
          <a:ext cx="1186241" cy="11087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Reutilización</a:t>
          </a:r>
          <a:endParaRPr lang="es-ES" sz="1100" b="1" kern="1200" dirty="0"/>
        </a:p>
      </dsp:txBody>
      <dsp:txXfrm>
        <a:off x="1271322" y="1313990"/>
        <a:ext cx="838799" cy="783998"/>
      </dsp:txXfrm>
    </dsp:sp>
    <dsp:sp modelId="{5C0D27A2-C8C1-4492-872B-5692DD830631}">
      <dsp:nvSpPr>
        <dsp:cNvPr id="0" name=""/>
        <dsp:cNvSpPr/>
      </dsp:nvSpPr>
      <dsp:spPr>
        <a:xfrm>
          <a:off x="2225741" y="936829"/>
          <a:ext cx="1036915" cy="10369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Reducción </a:t>
          </a:r>
          <a:endParaRPr lang="es-ES" sz="1200" b="1" kern="1200" dirty="0"/>
        </a:p>
      </dsp:txBody>
      <dsp:txXfrm>
        <a:off x="2377594" y="1088682"/>
        <a:ext cx="733209" cy="733209"/>
      </dsp:txXfrm>
    </dsp:sp>
    <dsp:sp modelId="{4EEFCE7E-44C5-442A-9AA7-339953D822CF}">
      <dsp:nvSpPr>
        <dsp:cNvPr id="0" name=""/>
        <dsp:cNvSpPr/>
      </dsp:nvSpPr>
      <dsp:spPr>
        <a:xfrm>
          <a:off x="344518" y="562660"/>
          <a:ext cx="3919474" cy="290880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7A167-46BC-4D6C-B874-C90F3EDAFC4C}">
      <dsp:nvSpPr>
        <dsp:cNvPr id="0" name=""/>
        <dsp:cNvSpPr/>
      </dsp:nvSpPr>
      <dsp:spPr>
        <a:xfrm>
          <a:off x="4143483" y="35158"/>
          <a:ext cx="1210924" cy="1210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Generación </a:t>
          </a:r>
          <a:endParaRPr lang="es-CO" sz="1800" kern="1200" dirty="0"/>
        </a:p>
      </dsp:txBody>
      <dsp:txXfrm>
        <a:off x="4143483" y="35158"/>
        <a:ext cx="1210924" cy="1210924"/>
      </dsp:txXfrm>
    </dsp:sp>
    <dsp:sp modelId="{C260D1A0-0E42-4E32-B7EE-38A020D8A6F6}">
      <dsp:nvSpPr>
        <dsp:cNvPr id="0" name=""/>
        <dsp:cNvSpPr/>
      </dsp:nvSpPr>
      <dsp:spPr>
        <a:xfrm>
          <a:off x="1290024" y="-466"/>
          <a:ext cx="4546308" cy="4546308"/>
        </a:xfrm>
        <a:prstGeom prst="circularArrow">
          <a:avLst>
            <a:gd name="adj1" fmla="val 5194"/>
            <a:gd name="adj2" fmla="val 335456"/>
            <a:gd name="adj3" fmla="val 21295102"/>
            <a:gd name="adj4" fmla="val 19764609"/>
            <a:gd name="adj5" fmla="val 60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0127B-1937-4049-8459-96FB1F3A11C9}">
      <dsp:nvSpPr>
        <dsp:cNvPr id="0" name=""/>
        <dsp:cNvSpPr/>
      </dsp:nvSpPr>
      <dsp:spPr>
        <a:xfrm>
          <a:off x="4876327" y="2290620"/>
          <a:ext cx="1210924" cy="1210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Clasificación </a:t>
          </a:r>
          <a:endParaRPr lang="es-CO" sz="1800" kern="1200" dirty="0"/>
        </a:p>
      </dsp:txBody>
      <dsp:txXfrm>
        <a:off x="4876327" y="2290620"/>
        <a:ext cx="1210924" cy="1210924"/>
      </dsp:txXfrm>
    </dsp:sp>
    <dsp:sp modelId="{DA0F9718-396C-4C35-AC88-FA4CB20F364E}">
      <dsp:nvSpPr>
        <dsp:cNvPr id="0" name=""/>
        <dsp:cNvSpPr/>
      </dsp:nvSpPr>
      <dsp:spPr>
        <a:xfrm>
          <a:off x="1288596" y="1396"/>
          <a:ext cx="4546308" cy="4546308"/>
        </a:xfrm>
        <a:prstGeom prst="circularArrow">
          <a:avLst>
            <a:gd name="adj1" fmla="val 5194"/>
            <a:gd name="adj2" fmla="val 335456"/>
            <a:gd name="adj3" fmla="val 3502942"/>
            <a:gd name="adj4" fmla="val 2247663"/>
            <a:gd name="adj5" fmla="val 60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B8B6A-E0D9-4FC5-9C56-1AC32E2D59A9}">
      <dsp:nvSpPr>
        <dsp:cNvPr id="0" name=""/>
        <dsp:cNvSpPr/>
      </dsp:nvSpPr>
      <dsp:spPr>
        <a:xfrm>
          <a:off x="2679416" y="3685619"/>
          <a:ext cx="1767525" cy="1210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Almacenamiento </a:t>
          </a:r>
          <a:endParaRPr lang="es-CO" sz="1800" kern="1200" dirty="0"/>
        </a:p>
      </dsp:txBody>
      <dsp:txXfrm>
        <a:off x="2679416" y="3685619"/>
        <a:ext cx="1767525" cy="1210924"/>
      </dsp:txXfrm>
    </dsp:sp>
    <dsp:sp modelId="{2DF240AF-30BC-4F72-9451-E27190466EA6}">
      <dsp:nvSpPr>
        <dsp:cNvPr id="0" name=""/>
        <dsp:cNvSpPr/>
      </dsp:nvSpPr>
      <dsp:spPr>
        <a:xfrm>
          <a:off x="1291453" y="1396"/>
          <a:ext cx="4546308" cy="4546308"/>
        </a:xfrm>
        <a:prstGeom prst="circularArrow">
          <a:avLst>
            <a:gd name="adj1" fmla="val 5194"/>
            <a:gd name="adj2" fmla="val 335456"/>
            <a:gd name="adj3" fmla="val 8216881"/>
            <a:gd name="adj4" fmla="val 6961602"/>
            <a:gd name="adj5" fmla="val 606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180E6-ACE5-41D8-8592-53A829DFC58D}">
      <dsp:nvSpPr>
        <dsp:cNvPr id="0" name=""/>
        <dsp:cNvSpPr/>
      </dsp:nvSpPr>
      <dsp:spPr>
        <a:xfrm>
          <a:off x="1039106" y="2290620"/>
          <a:ext cx="1210924" cy="1210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Recolección </a:t>
          </a:r>
          <a:endParaRPr lang="es-CO" sz="1800" kern="1200" dirty="0"/>
        </a:p>
      </dsp:txBody>
      <dsp:txXfrm>
        <a:off x="1039106" y="2290620"/>
        <a:ext cx="1210924" cy="1210924"/>
      </dsp:txXfrm>
    </dsp:sp>
    <dsp:sp modelId="{7A2DAFDF-767A-4BD2-9722-24F3311F2727}">
      <dsp:nvSpPr>
        <dsp:cNvPr id="0" name=""/>
        <dsp:cNvSpPr/>
      </dsp:nvSpPr>
      <dsp:spPr>
        <a:xfrm>
          <a:off x="1290024" y="-466"/>
          <a:ext cx="4546308" cy="4546308"/>
        </a:xfrm>
        <a:prstGeom prst="circularArrow">
          <a:avLst>
            <a:gd name="adj1" fmla="val 5194"/>
            <a:gd name="adj2" fmla="val 335456"/>
            <a:gd name="adj3" fmla="val 12299935"/>
            <a:gd name="adj4" fmla="val 10769441"/>
            <a:gd name="adj5" fmla="val 606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3C6E3-48EE-4721-A780-BC7A1D78E6DD}">
      <dsp:nvSpPr>
        <dsp:cNvPr id="0" name=""/>
        <dsp:cNvSpPr/>
      </dsp:nvSpPr>
      <dsp:spPr>
        <a:xfrm>
          <a:off x="1771950" y="35158"/>
          <a:ext cx="1210924" cy="1210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Disposición final </a:t>
          </a:r>
          <a:endParaRPr lang="es-CO" sz="1800" kern="1200" dirty="0"/>
        </a:p>
      </dsp:txBody>
      <dsp:txXfrm>
        <a:off x="1771950" y="35158"/>
        <a:ext cx="1210924" cy="1210924"/>
      </dsp:txXfrm>
    </dsp:sp>
    <dsp:sp modelId="{6CAA884E-5D0E-422E-9204-30E641837A1A}">
      <dsp:nvSpPr>
        <dsp:cNvPr id="0" name=""/>
        <dsp:cNvSpPr/>
      </dsp:nvSpPr>
      <dsp:spPr>
        <a:xfrm>
          <a:off x="1290024" y="-466"/>
          <a:ext cx="4546308" cy="4546308"/>
        </a:xfrm>
        <a:prstGeom prst="circularArrow">
          <a:avLst>
            <a:gd name="adj1" fmla="val 5194"/>
            <a:gd name="adj2" fmla="val 335456"/>
            <a:gd name="adj3" fmla="val 16867609"/>
            <a:gd name="adj4" fmla="val 15196935"/>
            <a:gd name="adj5" fmla="val 606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79802-7E2C-47D3-83BA-D318FE293392}" type="datetimeFigureOut">
              <a:rPr lang="es-CO" smtClean="0"/>
              <a:t>21/10/2019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44176-138A-4932-A9AE-096DB0A4F5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3218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44176-138A-4932-A9AE-096DB0A4F50D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4813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867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21/10/2019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540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21/10/2019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9906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721AC05-4789-4D0B-85D8-3D39C6F39286}" type="datetimeFigureOut">
              <a:rPr lang="es-CO" smtClean="0"/>
              <a:t>21/10/2019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C80AC3B-78E9-4150-97F3-84B41BA49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764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21/10/2019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096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21/10/2019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576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21/10/2019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87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21/10/2019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824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21/10/2019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518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21/10/2019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2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21/10/2019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156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21/10/2019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484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ondo"/>
          <p:cNvPicPr/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1" t="44485" b="1"/>
          <a:stretch/>
        </p:blipFill>
        <p:spPr bwMode="auto">
          <a:xfrm>
            <a:off x="845840" y="0"/>
            <a:ext cx="8298161" cy="6885384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 userDrawn="1"/>
        </p:nvSpPr>
        <p:spPr>
          <a:xfrm>
            <a:off x="0" y="0"/>
            <a:ext cx="84584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9369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emf"/><Relationship Id="rId3" Type="http://schemas.openxmlformats.org/officeDocument/2006/relationships/image" Target="../media/image3.png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emf"/><Relationship Id="rId4" Type="http://schemas.openxmlformats.org/officeDocument/2006/relationships/image" Target="../media/image4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sui.gov.co/web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ysalinae@deaj.ramajudicial.gov.co" TargetMode="External"/><Relationship Id="rId2" Type="http://schemas.openxmlformats.org/officeDocument/2006/relationships/hyperlink" Target="mailto:crodrige@deaj.ramajudicial.gov.co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Contaminaci&#243;n%20del%20mundo%20animado%20(1).m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.jpg"/><Relationship Id="rId7" Type="http://schemas.openxmlformats.org/officeDocument/2006/relationships/diagramLayout" Target="../diagrams/layou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4.png"/><Relationship Id="rId10" Type="http://schemas.microsoft.com/office/2007/relationships/diagramDrawing" Target="../diagrams/drawing3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9064" y="2060848"/>
            <a:ext cx="8424936" cy="917600"/>
          </a:xfrm>
        </p:spPr>
        <p:txBody>
          <a:bodyPr>
            <a:normAutofit/>
          </a:bodyPr>
          <a:lstStyle/>
          <a:p>
            <a:pPr algn="ctr"/>
            <a:r>
              <a:rPr lang="es-CO" sz="5400" b="1" dirty="0" smtClean="0"/>
              <a:t>PROGRAMAS AMBIENTALES</a:t>
            </a:r>
            <a:endParaRPr lang="es-CO" sz="5400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43711" y="3356992"/>
            <a:ext cx="8424936" cy="91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 smtClean="0"/>
              <a:t>RAMA JUDICIAL</a:t>
            </a:r>
            <a:endParaRPr lang="es-CO" b="1" dirty="0"/>
          </a:p>
        </p:txBody>
      </p:sp>
      <p:pic>
        <p:nvPicPr>
          <p:cNvPr id="5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199506"/>
            <a:ext cx="2852299" cy="78930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199506"/>
            <a:ext cx="2852299" cy="789305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3923928" y="199506"/>
            <a:ext cx="4791140" cy="1227867"/>
            <a:chOff x="4201592" y="216782"/>
            <a:chExt cx="4791140" cy="1227867"/>
          </a:xfrm>
        </p:grpSpPr>
        <p:sp>
          <p:nvSpPr>
            <p:cNvPr id="10" name="CuadroTexto 9"/>
            <p:cNvSpPr txBox="1"/>
            <p:nvPr/>
          </p:nvSpPr>
          <p:spPr>
            <a:xfrm>
              <a:off x="6156176" y="216782"/>
              <a:ext cx="2132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b="1" dirty="0"/>
                <a:t>SIGCMA</a:t>
              </a:r>
              <a:endParaRPr lang="es-CO" sz="3200" dirty="0"/>
            </a:p>
          </p:txBody>
        </p:sp>
        <p:sp>
          <p:nvSpPr>
            <p:cNvPr id="11" name="2 Subtítulo"/>
            <p:cNvSpPr txBox="1">
              <a:spLocks/>
            </p:cNvSpPr>
            <p:nvPr/>
          </p:nvSpPr>
          <p:spPr bwMode="auto">
            <a:xfrm>
              <a:off x="5908362" y="801711"/>
              <a:ext cx="2802680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Ingeniera </a:t>
              </a:r>
              <a:r>
                <a:rPr lang="es-CO" sz="1000" b="1" i="1" dirty="0">
                  <a:latin typeface="Palatino Linotype" panose="02040502050505030304" pitchFamily="18" charset="0"/>
                </a:rPr>
                <a:t>C</a:t>
              </a:r>
              <a:r>
                <a:rPr lang="es-CO" sz="1000" b="1" i="1" dirty="0" smtClean="0">
                  <a:latin typeface="Palatino Linotype" panose="02040502050505030304" pitchFamily="18" charset="0"/>
                </a:rPr>
                <a:t>arolina Rodríguez Estupiñan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Profesional Ambiental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Coordinación Nacional del SIGCMA 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100" b="1" i="1" dirty="0" smtClean="0">
                <a:latin typeface="Palatino Linotype" panose="02040502050505030304" pitchFamily="18" charset="0"/>
              </a:endParaRPr>
            </a:p>
          </p:txBody>
        </p:sp>
        <p:grpSp>
          <p:nvGrpSpPr>
            <p:cNvPr id="12" name="Group 8"/>
            <p:cNvGrpSpPr>
              <a:grpSpLocks/>
            </p:cNvGrpSpPr>
            <p:nvPr/>
          </p:nvGrpSpPr>
          <p:grpSpPr bwMode="auto">
            <a:xfrm>
              <a:off x="4201592" y="235201"/>
              <a:ext cx="4791140" cy="960438"/>
              <a:chOff x="2381" y="180"/>
              <a:chExt cx="3154" cy="605"/>
            </a:xfrm>
          </p:grpSpPr>
          <p:sp>
            <p:nvSpPr>
              <p:cNvPr id="13" name="2 Subtítulo"/>
              <p:cNvSpPr txBox="1">
                <a:spLocks/>
              </p:cNvSpPr>
              <p:nvPr/>
            </p:nvSpPr>
            <p:spPr bwMode="auto">
              <a:xfrm>
                <a:off x="3591" y="180"/>
                <a:ext cx="1829" cy="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s-CO" sz="1000" b="1" i="1" dirty="0" smtClean="0">
                    <a:solidFill>
                      <a:srgbClr val="FFFFFF"/>
                    </a:solidFill>
                    <a:latin typeface="Palatino Linotype" panose="02040502050505030304" pitchFamily="18" charset="0"/>
                  </a:rPr>
                  <a:t>William Espinosa</a:t>
                </a:r>
                <a:endParaRPr lang="es-CO" sz="1000" b="1" i="1" dirty="0">
                  <a:solidFill>
                    <a:srgbClr val="FFFFFF"/>
                  </a:solidFill>
                  <a:latin typeface="Palatino Linotype" panose="02040502050505030304" pitchFamily="18" charset="0"/>
                </a:endParaRPr>
              </a:p>
            </p:txBody>
          </p:sp>
          <p:pic>
            <p:nvPicPr>
              <p:cNvPr id="14" name="6 Imagen" descr="palo ejrlb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" y="720"/>
                <a:ext cx="1417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7 Imagen" descr="palo ejrlb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0" y="720"/>
                <a:ext cx="335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133718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7991" y="1486379"/>
            <a:ext cx="7886700" cy="792088"/>
          </a:xfrm>
        </p:spPr>
        <p:txBody>
          <a:bodyPr/>
          <a:lstStyle/>
          <a:p>
            <a:r>
              <a:rPr lang="es-CO" sz="3200" b="1" dirty="0" smtClean="0"/>
              <a:t>Plan de Gestión Integral de Residuos Sólidos </a:t>
            </a:r>
            <a:endParaRPr lang="es-CO" sz="3200" b="1" dirty="0"/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368247" y="1990362"/>
          <a:ext cx="712635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7"/>
          <p:cNvPicPr/>
          <p:nvPr/>
        </p:nvPicPr>
        <p:blipFill>
          <a:blip r:embed="rId7"/>
          <a:stretch>
            <a:fillRect/>
          </a:stretch>
        </p:blipFill>
        <p:spPr>
          <a:xfrm>
            <a:off x="899592" y="199506"/>
            <a:ext cx="2852299" cy="789305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4201592" y="216782"/>
            <a:ext cx="4791140" cy="1227867"/>
            <a:chOff x="4201592" y="216782"/>
            <a:chExt cx="4791140" cy="1227867"/>
          </a:xfrm>
        </p:grpSpPr>
        <p:sp>
          <p:nvSpPr>
            <p:cNvPr id="7" name="CuadroTexto 6"/>
            <p:cNvSpPr txBox="1"/>
            <p:nvPr/>
          </p:nvSpPr>
          <p:spPr>
            <a:xfrm>
              <a:off x="6156176" y="216782"/>
              <a:ext cx="2132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b="1" dirty="0"/>
                <a:t>SIGCMA</a:t>
              </a:r>
              <a:endParaRPr lang="es-CO" sz="3200" dirty="0"/>
            </a:p>
          </p:txBody>
        </p:sp>
        <p:sp>
          <p:nvSpPr>
            <p:cNvPr id="8" name="2 Subtítulo"/>
            <p:cNvSpPr txBox="1">
              <a:spLocks/>
            </p:cNvSpPr>
            <p:nvPr/>
          </p:nvSpPr>
          <p:spPr bwMode="auto">
            <a:xfrm>
              <a:off x="5908362" y="801711"/>
              <a:ext cx="2802680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Ingeniera </a:t>
              </a:r>
              <a:r>
                <a:rPr lang="es-CO" sz="1000" b="1" i="1" dirty="0">
                  <a:latin typeface="Palatino Linotype" panose="02040502050505030304" pitchFamily="18" charset="0"/>
                </a:rPr>
                <a:t>C</a:t>
              </a:r>
              <a:r>
                <a:rPr lang="es-CO" sz="1000" b="1" i="1" dirty="0" smtClean="0">
                  <a:latin typeface="Palatino Linotype" panose="02040502050505030304" pitchFamily="18" charset="0"/>
                </a:rPr>
                <a:t>arolina Rodríguez Estupiñan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Profesional Ambiental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Coordinación Nacional del SIGCMA 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100" b="1" i="1" dirty="0" smtClean="0">
                <a:latin typeface="Palatino Linotype" panose="02040502050505030304" pitchFamily="18" charset="0"/>
              </a:endParaRPr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4201592" y="235201"/>
              <a:ext cx="4791140" cy="960438"/>
              <a:chOff x="2381" y="180"/>
              <a:chExt cx="3154" cy="605"/>
            </a:xfrm>
          </p:grpSpPr>
          <p:sp>
            <p:nvSpPr>
              <p:cNvPr id="10" name="2 Subtítulo"/>
              <p:cNvSpPr txBox="1">
                <a:spLocks/>
              </p:cNvSpPr>
              <p:nvPr/>
            </p:nvSpPr>
            <p:spPr bwMode="auto">
              <a:xfrm>
                <a:off x="3591" y="180"/>
                <a:ext cx="1829" cy="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s-CO" sz="1000" b="1" i="1" dirty="0" smtClean="0">
                    <a:solidFill>
                      <a:srgbClr val="FFFFFF"/>
                    </a:solidFill>
                    <a:latin typeface="Palatino Linotype" panose="02040502050505030304" pitchFamily="18" charset="0"/>
                  </a:rPr>
                  <a:t>William Espinosa</a:t>
                </a:r>
                <a:endParaRPr lang="es-CO" sz="1000" b="1" i="1" dirty="0">
                  <a:solidFill>
                    <a:srgbClr val="FFFFFF"/>
                  </a:solidFill>
                  <a:latin typeface="Palatino Linotype" panose="02040502050505030304" pitchFamily="18" charset="0"/>
                </a:endParaRPr>
              </a:p>
            </p:txBody>
          </p:sp>
          <p:pic>
            <p:nvPicPr>
              <p:cNvPr id="11" name="6 Imagen" descr="palo ejrlb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" y="720"/>
                <a:ext cx="1417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7 Imagen" descr="palo ejrlb.pn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0" y="720"/>
                <a:ext cx="335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740839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0816" y="208872"/>
            <a:ext cx="7886700" cy="994172"/>
          </a:xfrm>
        </p:spPr>
        <p:txBody>
          <a:bodyPr/>
          <a:lstStyle/>
          <a:p>
            <a:pPr algn="r"/>
            <a:r>
              <a:rPr lang="es-CO" sz="2400" b="1" dirty="0" smtClean="0"/>
              <a:t>… Plan de Gestión Integral de Residuos Sólidos </a:t>
            </a:r>
            <a:endParaRPr lang="es-CO" sz="2400" b="1" dirty="0"/>
          </a:p>
        </p:txBody>
      </p:sp>
      <p:pic>
        <p:nvPicPr>
          <p:cNvPr id="12290" name="Picture 2" descr="Imagen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4" t="50973" r="36982" b="9945"/>
          <a:stretch/>
        </p:blipFill>
        <p:spPr bwMode="auto">
          <a:xfrm>
            <a:off x="3028554" y="2148694"/>
            <a:ext cx="1159098" cy="179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n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" t="9832" r="68499" b="50665"/>
          <a:stretch/>
        </p:blipFill>
        <p:spPr bwMode="auto">
          <a:xfrm>
            <a:off x="1084856" y="2230580"/>
            <a:ext cx="1178417" cy="181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8" t="52052" r="6898" b="10546"/>
          <a:stretch/>
        </p:blipFill>
        <p:spPr bwMode="auto">
          <a:xfrm>
            <a:off x="5073376" y="2187331"/>
            <a:ext cx="1091484" cy="171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52297" r="68035" b="10511"/>
          <a:stretch/>
        </p:blipFill>
        <p:spPr bwMode="auto">
          <a:xfrm>
            <a:off x="7254031" y="2196991"/>
            <a:ext cx="1178417" cy="170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09663" y="1171967"/>
            <a:ext cx="4659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/>
              <a:t>Separación en a fuente </a:t>
            </a:r>
          </a:p>
        </p:txBody>
      </p:sp>
      <p:sp>
        <p:nvSpPr>
          <p:cNvPr id="8" name="Elipse 7"/>
          <p:cNvSpPr/>
          <p:nvPr/>
        </p:nvSpPr>
        <p:spPr>
          <a:xfrm>
            <a:off x="1321198" y="3428750"/>
            <a:ext cx="618186" cy="3284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11" name="Elipse 10"/>
          <p:cNvSpPr/>
          <p:nvPr/>
        </p:nvSpPr>
        <p:spPr>
          <a:xfrm>
            <a:off x="3265203" y="3428750"/>
            <a:ext cx="618186" cy="328411"/>
          </a:xfrm>
          <a:prstGeom prst="ellipse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12" name="Elipse 11"/>
          <p:cNvSpPr/>
          <p:nvPr/>
        </p:nvSpPr>
        <p:spPr>
          <a:xfrm>
            <a:off x="5311232" y="3416568"/>
            <a:ext cx="689323" cy="32841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13" name="Elipse 12"/>
          <p:cNvSpPr/>
          <p:nvPr/>
        </p:nvSpPr>
        <p:spPr>
          <a:xfrm>
            <a:off x="7333520" y="3416567"/>
            <a:ext cx="830687" cy="328411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10" name="CuadroTexto 9"/>
          <p:cNvSpPr txBox="1"/>
          <p:nvPr/>
        </p:nvSpPr>
        <p:spPr>
          <a:xfrm>
            <a:off x="1196308" y="4581894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2400" dirty="0" smtClean="0"/>
              <a:t>Sensibilización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2400" dirty="0" smtClean="0"/>
              <a:t>Retiro de papeleras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2400" dirty="0" smtClean="0"/>
              <a:t>Adecuar zona de almacenamiento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2400" dirty="0" smtClean="0"/>
              <a:t>Pesaje 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234460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199506"/>
            <a:ext cx="2852299" cy="7893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4201592" y="216782"/>
            <a:ext cx="4791140" cy="1227867"/>
            <a:chOff x="4201592" y="216782"/>
            <a:chExt cx="4791140" cy="1227867"/>
          </a:xfrm>
        </p:grpSpPr>
        <p:sp>
          <p:nvSpPr>
            <p:cNvPr id="6" name="CuadroTexto 5"/>
            <p:cNvSpPr txBox="1"/>
            <p:nvPr/>
          </p:nvSpPr>
          <p:spPr>
            <a:xfrm>
              <a:off x="6156176" y="216782"/>
              <a:ext cx="2132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b="1" dirty="0"/>
                <a:t>SIGCMA</a:t>
              </a:r>
              <a:endParaRPr lang="es-CO" sz="3200" dirty="0"/>
            </a:p>
          </p:txBody>
        </p:sp>
        <p:sp>
          <p:nvSpPr>
            <p:cNvPr id="7" name="2 Subtítulo"/>
            <p:cNvSpPr txBox="1">
              <a:spLocks/>
            </p:cNvSpPr>
            <p:nvPr/>
          </p:nvSpPr>
          <p:spPr bwMode="auto">
            <a:xfrm>
              <a:off x="5908362" y="801711"/>
              <a:ext cx="2802680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Ingeniera </a:t>
              </a:r>
              <a:r>
                <a:rPr lang="es-CO" sz="1000" b="1" i="1" dirty="0">
                  <a:latin typeface="Palatino Linotype" panose="02040502050505030304" pitchFamily="18" charset="0"/>
                </a:rPr>
                <a:t>C</a:t>
              </a:r>
              <a:r>
                <a:rPr lang="es-CO" sz="1000" b="1" i="1" dirty="0" smtClean="0">
                  <a:latin typeface="Palatino Linotype" panose="02040502050505030304" pitchFamily="18" charset="0"/>
                </a:rPr>
                <a:t>arolina Rodríguez Estupiñan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Profesional Ambiental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Coordinación Nacional del SIGCMA 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100" b="1" i="1" dirty="0" smtClean="0">
                <a:latin typeface="Palatino Linotype" panose="02040502050505030304" pitchFamily="18" charset="0"/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4201592" y="235201"/>
              <a:ext cx="4791140" cy="960438"/>
              <a:chOff x="2381" y="180"/>
              <a:chExt cx="3154" cy="605"/>
            </a:xfrm>
          </p:grpSpPr>
          <p:sp>
            <p:nvSpPr>
              <p:cNvPr id="9" name="2 Subtítulo"/>
              <p:cNvSpPr txBox="1">
                <a:spLocks/>
              </p:cNvSpPr>
              <p:nvPr/>
            </p:nvSpPr>
            <p:spPr bwMode="auto">
              <a:xfrm>
                <a:off x="3591" y="180"/>
                <a:ext cx="1829" cy="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s-CO" sz="1000" b="1" i="1" dirty="0" smtClean="0">
                    <a:solidFill>
                      <a:srgbClr val="FFFFFF"/>
                    </a:solidFill>
                    <a:latin typeface="Palatino Linotype" panose="02040502050505030304" pitchFamily="18" charset="0"/>
                  </a:rPr>
                  <a:t>William Espinosa</a:t>
                </a:r>
                <a:endParaRPr lang="es-CO" sz="1000" b="1" i="1" dirty="0">
                  <a:solidFill>
                    <a:srgbClr val="FFFFFF"/>
                  </a:solidFill>
                  <a:latin typeface="Palatino Linotype" panose="02040502050505030304" pitchFamily="18" charset="0"/>
                </a:endParaRPr>
              </a:p>
            </p:txBody>
          </p:sp>
          <p:pic>
            <p:nvPicPr>
              <p:cNvPr id="10" name="6 Imagen" descr="palo ejrlb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" y="720"/>
                <a:ext cx="1417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7 Imagen" descr="palo ejrlb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0" y="720"/>
                <a:ext cx="335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7" name="Grupo 36"/>
          <p:cNvGrpSpPr/>
          <p:nvPr/>
        </p:nvGrpSpPr>
        <p:grpSpPr>
          <a:xfrm>
            <a:off x="1115616" y="1538311"/>
            <a:ext cx="7488831" cy="3199808"/>
            <a:chOff x="2147517" y="2057448"/>
            <a:chExt cx="6053638" cy="2368202"/>
          </a:xfrm>
        </p:grpSpPr>
        <p:sp>
          <p:nvSpPr>
            <p:cNvPr id="13" name="CuadroTexto 12"/>
            <p:cNvSpPr txBox="1"/>
            <p:nvPr/>
          </p:nvSpPr>
          <p:spPr>
            <a:xfrm>
              <a:off x="3851920" y="2057448"/>
              <a:ext cx="2602220" cy="400110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dirty="0" smtClean="0"/>
                <a:t>RESIDUOS </a:t>
              </a:r>
              <a:endParaRPr lang="es-CO" sz="2000" dirty="0"/>
            </a:p>
          </p:txBody>
        </p:sp>
        <p:cxnSp>
          <p:nvCxnSpPr>
            <p:cNvPr id="15" name="Conector recto 14"/>
            <p:cNvCxnSpPr>
              <a:stCxn id="13" idx="2"/>
            </p:cNvCxnSpPr>
            <p:nvPr/>
          </p:nvCxnSpPr>
          <p:spPr>
            <a:xfrm>
              <a:off x="5153030" y="2457558"/>
              <a:ext cx="0" cy="1708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/>
            <p:nvPr/>
          </p:nvCxnSpPr>
          <p:spPr>
            <a:xfrm>
              <a:off x="3371653" y="2628363"/>
              <a:ext cx="35283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/>
            <p:cNvCxnSpPr/>
            <p:nvPr/>
          </p:nvCxnSpPr>
          <p:spPr>
            <a:xfrm>
              <a:off x="3371653" y="2628363"/>
              <a:ext cx="0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/>
            <p:nvPr/>
          </p:nvCxnSpPr>
          <p:spPr>
            <a:xfrm>
              <a:off x="6900045" y="2628363"/>
              <a:ext cx="0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uadroTexto 22"/>
            <p:cNvSpPr txBox="1"/>
            <p:nvPr/>
          </p:nvSpPr>
          <p:spPr>
            <a:xfrm>
              <a:off x="5598935" y="2863052"/>
              <a:ext cx="2602220" cy="400110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dirty="0" smtClean="0"/>
                <a:t>NO APROVECHABLES </a:t>
              </a:r>
              <a:endParaRPr lang="es-CO" sz="2000" dirty="0"/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2147517" y="2863052"/>
              <a:ext cx="2602220" cy="400110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dirty="0" smtClean="0"/>
                <a:t>APROVECHABLES </a:t>
              </a:r>
              <a:endParaRPr lang="es-CO" sz="2000" dirty="0"/>
            </a:p>
          </p:txBody>
        </p:sp>
        <p:cxnSp>
          <p:nvCxnSpPr>
            <p:cNvPr id="25" name="Conector recto 24"/>
            <p:cNvCxnSpPr/>
            <p:nvPr/>
          </p:nvCxnSpPr>
          <p:spPr>
            <a:xfrm>
              <a:off x="3371653" y="3204427"/>
              <a:ext cx="0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/>
            <p:nvPr/>
          </p:nvCxnSpPr>
          <p:spPr>
            <a:xfrm>
              <a:off x="6900045" y="3232384"/>
              <a:ext cx="0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/>
            <p:nvPr/>
          </p:nvCxnSpPr>
          <p:spPr>
            <a:xfrm>
              <a:off x="3371653" y="3448408"/>
              <a:ext cx="35283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 flipH="1">
              <a:off x="5135849" y="3448408"/>
              <a:ext cx="0" cy="3320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/>
            <p:nvPr/>
          </p:nvCxnSpPr>
          <p:spPr>
            <a:xfrm>
              <a:off x="3371653" y="3780491"/>
              <a:ext cx="35283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/>
            <p:cNvCxnSpPr/>
            <p:nvPr/>
          </p:nvCxnSpPr>
          <p:spPr>
            <a:xfrm>
              <a:off x="3371653" y="3790851"/>
              <a:ext cx="0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/>
            <p:cNvCxnSpPr/>
            <p:nvPr/>
          </p:nvCxnSpPr>
          <p:spPr>
            <a:xfrm>
              <a:off x="6900045" y="3790851"/>
              <a:ext cx="0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uadroTexto 32"/>
            <p:cNvSpPr txBox="1"/>
            <p:nvPr/>
          </p:nvSpPr>
          <p:spPr>
            <a:xfrm>
              <a:off x="5598935" y="4025540"/>
              <a:ext cx="2602220" cy="400110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dirty="0" smtClean="0"/>
                <a:t>PELIGROSOS</a:t>
              </a:r>
              <a:endParaRPr lang="es-CO" sz="2000" dirty="0"/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2147517" y="4025540"/>
              <a:ext cx="2602220" cy="400110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dirty="0" smtClean="0"/>
                <a:t>NO PELIGROSOS  </a:t>
              </a:r>
              <a:endParaRPr lang="es-CO" sz="2000" dirty="0"/>
            </a:p>
          </p:txBody>
        </p:sp>
      </p:grpSp>
      <p:pic>
        <p:nvPicPr>
          <p:cNvPr id="35" name="Imagen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688" y="4967161"/>
            <a:ext cx="1768136" cy="1768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039" y="4987129"/>
            <a:ext cx="1996744" cy="1456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7098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199506"/>
            <a:ext cx="2852299" cy="7893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4201592" y="216782"/>
            <a:ext cx="4791140" cy="1227867"/>
            <a:chOff x="4201592" y="216782"/>
            <a:chExt cx="4791140" cy="1227867"/>
          </a:xfrm>
        </p:grpSpPr>
        <p:sp>
          <p:nvSpPr>
            <p:cNvPr id="6" name="CuadroTexto 5"/>
            <p:cNvSpPr txBox="1"/>
            <p:nvPr/>
          </p:nvSpPr>
          <p:spPr>
            <a:xfrm>
              <a:off x="6156176" y="216782"/>
              <a:ext cx="2132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b="1" dirty="0"/>
                <a:t>SIGCMA</a:t>
              </a:r>
              <a:endParaRPr lang="es-CO" sz="3200" dirty="0"/>
            </a:p>
          </p:txBody>
        </p:sp>
        <p:sp>
          <p:nvSpPr>
            <p:cNvPr id="7" name="2 Subtítulo"/>
            <p:cNvSpPr txBox="1">
              <a:spLocks/>
            </p:cNvSpPr>
            <p:nvPr/>
          </p:nvSpPr>
          <p:spPr bwMode="auto">
            <a:xfrm>
              <a:off x="5908362" y="801711"/>
              <a:ext cx="2802680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Ingeniera </a:t>
              </a:r>
              <a:r>
                <a:rPr lang="es-CO" sz="1000" b="1" i="1" dirty="0">
                  <a:latin typeface="Palatino Linotype" panose="02040502050505030304" pitchFamily="18" charset="0"/>
                </a:rPr>
                <a:t>C</a:t>
              </a:r>
              <a:r>
                <a:rPr lang="es-CO" sz="1000" b="1" i="1" dirty="0" smtClean="0">
                  <a:latin typeface="Palatino Linotype" panose="02040502050505030304" pitchFamily="18" charset="0"/>
                </a:rPr>
                <a:t>arolina Rodríguez Estupiñan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Profesional Ambiental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Coordinación Nacional del SIGCMA 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100" b="1" i="1" dirty="0" smtClean="0">
                <a:latin typeface="Palatino Linotype" panose="02040502050505030304" pitchFamily="18" charset="0"/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4201592" y="235201"/>
              <a:ext cx="4791140" cy="960438"/>
              <a:chOff x="2381" y="180"/>
              <a:chExt cx="3154" cy="605"/>
            </a:xfrm>
          </p:grpSpPr>
          <p:sp>
            <p:nvSpPr>
              <p:cNvPr id="9" name="2 Subtítulo"/>
              <p:cNvSpPr txBox="1">
                <a:spLocks/>
              </p:cNvSpPr>
              <p:nvPr/>
            </p:nvSpPr>
            <p:spPr bwMode="auto">
              <a:xfrm>
                <a:off x="3591" y="180"/>
                <a:ext cx="1829" cy="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s-CO" sz="1000" b="1" i="1" dirty="0" smtClean="0">
                    <a:solidFill>
                      <a:srgbClr val="FFFFFF"/>
                    </a:solidFill>
                    <a:latin typeface="Palatino Linotype" panose="02040502050505030304" pitchFamily="18" charset="0"/>
                  </a:rPr>
                  <a:t>William Espinosa</a:t>
                </a:r>
                <a:endParaRPr lang="es-CO" sz="1000" b="1" i="1" dirty="0">
                  <a:solidFill>
                    <a:srgbClr val="FFFFFF"/>
                  </a:solidFill>
                  <a:latin typeface="Palatino Linotype" panose="02040502050505030304" pitchFamily="18" charset="0"/>
                </a:endParaRPr>
              </a:p>
            </p:txBody>
          </p:sp>
          <p:pic>
            <p:nvPicPr>
              <p:cNvPr id="10" name="6 Imagen" descr="palo ejrlb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" y="720"/>
                <a:ext cx="1417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7 Imagen" descr="palo ejrlb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0" y="720"/>
                <a:ext cx="335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38311"/>
            <a:ext cx="6995116" cy="3508592"/>
          </a:xfrm>
          <a:prstGeom prst="rect">
            <a:avLst/>
          </a:prstGeom>
        </p:spPr>
      </p:pic>
      <p:pic>
        <p:nvPicPr>
          <p:cNvPr id="14" name="43 Imag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891" y="5230856"/>
            <a:ext cx="766200" cy="66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55 Imag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175837"/>
            <a:ext cx="798539" cy="71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46 Imag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28" y="5229200"/>
            <a:ext cx="751368" cy="69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44 Imag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725" y="5076068"/>
            <a:ext cx="539410" cy="54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57 Image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810" y="5651283"/>
            <a:ext cx="546324" cy="54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27"/>
          <p:cNvGrpSpPr>
            <a:grpSpLocks noChangeAspect="1"/>
          </p:cNvGrpSpPr>
          <p:nvPr/>
        </p:nvGrpSpPr>
        <p:grpSpPr bwMode="auto">
          <a:xfrm>
            <a:off x="5859810" y="6197607"/>
            <a:ext cx="546324" cy="540874"/>
            <a:chOff x="0" y="0"/>
            <a:chExt cx="1647" cy="1497"/>
          </a:xfrm>
        </p:grpSpPr>
        <p:sp>
          <p:nvSpPr>
            <p:cNvPr id="20" name="AutoShape 29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635" cy="1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pic>
          <p:nvPicPr>
            <p:cNvPr id="21" name="Picture 2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47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68 Image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11" y="5229201"/>
            <a:ext cx="773867" cy="65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54768" y="5134110"/>
            <a:ext cx="697967" cy="655541"/>
          </a:xfrm>
          <a:prstGeom prst="rect">
            <a:avLst/>
          </a:prstGeom>
        </p:spPr>
      </p:pic>
      <p:pic>
        <p:nvPicPr>
          <p:cNvPr id="24" name="46 Imag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672" y="5178183"/>
            <a:ext cx="627855" cy="58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706798" y="5782879"/>
            <a:ext cx="578868" cy="61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1819" y="188640"/>
            <a:ext cx="7886700" cy="565277"/>
          </a:xfrm>
        </p:spPr>
        <p:txBody>
          <a:bodyPr>
            <a:noAutofit/>
          </a:bodyPr>
          <a:lstStyle/>
          <a:p>
            <a:pPr algn="r"/>
            <a:r>
              <a:rPr lang="es-CO" sz="2400" b="1" dirty="0"/>
              <a:t>…Plan de Gestión Integral de Residuos Sólidos 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430148"/>
              </p:ext>
            </p:extLst>
          </p:nvPr>
        </p:nvGraphicFramePr>
        <p:xfrm>
          <a:off x="1021819" y="762188"/>
          <a:ext cx="7726645" cy="564973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76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97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64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800" dirty="0">
                          <a:effectLst/>
                        </a:rPr>
                        <a:t>ROTULADO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800" dirty="0">
                          <a:effectLst/>
                        </a:rPr>
                        <a:t>RESIDUOS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14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0" dirty="0">
                          <a:solidFill>
                            <a:schemeClr val="bg1"/>
                          </a:solidFill>
                          <a:effectLst/>
                        </a:rPr>
                        <a:t>No reciclables </a:t>
                      </a:r>
                      <a:endParaRPr lang="es-CO" sz="3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0" dirty="0" err="1">
                          <a:solidFill>
                            <a:schemeClr val="bg1"/>
                          </a:solidFill>
                          <a:effectLst/>
                        </a:rPr>
                        <a:t>Icopor</a:t>
                      </a:r>
                      <a:r>
                        <a:rPr lang="es-CO" sz="2000" b="0" dirty="0">
                          <a:solidFill>
                            <a:schemeClr val="bg1"/>
                          </a:solidFill>
                          <a:effectLst/>
                        </a:rPr>
                        <a:t>, barrido, servilletas, paquetes, papel fax </a:t>
                      </a:r>
                      <a:endParaRPr lang="es-CO" sz="3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20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bg1"/>
                          </a:solidFill>
                          <a:effectLst/>
                        </a:rPr>
                        <a:t>Reciclables  </a:t>
                      </a:r>
                      <a:endParaRPr lang="es-CO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bg1"/>
                          </a:solidFill>
                          <a:effectLst/>
                        </a:rPr>
                        <a:t>Plástico (PET, polipropileno, polietileno), vidrio (envases de vidrio- especialmente botellas – vidrio casco), latas (PET, polipropileno, polietileno).</a:t>
                      </a:r>
                      <a:endParaRPr lang="es-CO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2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bg1"/>
                          </a:solidFill>
                          <a:effectLst/>
                        </a:rPr>
                        <a:t>Cartón y Papel </a:t>
                      </a:r>
                      <a:endParaRPr lang="es-CO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bg1"/>
                          </a:solidFill>
                          <a:effectLst/>
                        </a:rPr>
                        <a:t>Papel impreso, revistas, papel periódico, cajas de cartón</a:t>
                      </a:r>
                      <a:endParaRPr lang="es-CO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80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bg1"/>
                          </a:solidFill>
                          <a:effectLst/>
                        </a:rPr>
                        <a:t>Ganchos </a:t>
                      </a:r>
                      <a:endParaRPr lang="es-CO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bg1"/>
                          </a:solidFill>
                          <a:effectLst/>
                        </a:rPr>
                        <a:t>Corresponden a los ganchos de cosedora que se generen por cada área  </a:t>
                      </a:r>
                      <a:endParaRPr lang="es-CO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87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bg1"/>
                          </a:solidFill>
                          <a:effectLst/>
                        </a:rPr>
                        <a:t>Marcadores, esferos y correctores   </a:t>
                      </a:r>
                      <a:endParaRPr lang="es-CO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bg1"/>
                          </a:solidFill>
                          <a:effectLst/>
                        </a:rPr>
                        <a:t>Minas de esferos, marcadores y correctores usados e inservibles. </a:t>
                      </a:r>
                      <a:endParaRPr lang="es-CO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bg1"/>
                          </a:solidFill>
                          <a:effectLst/>
                        </a:rPr>
                        <a:t>Pilas </a:t>
                      </a:r>
                      <a:endParaRPr lang="es-CO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bg1"/>
                          </a:solidFill>
                          <a:effectLst/>
                        </a:rPr>
                        <a:t>Pilas usadas </a:t>
                      </a:r>
                      <a:endParaRPr lang="es-CO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080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bg1"/>
                          </a:solidFill>
                          <a:effectLst/>
                        </a:rPr>
                        <a:t>Luminarias </a:t>
                      </a:r>
                      <a:endParaRPr lang="es-CO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bg1"/>
                          </a:solidFill>
                          <a:effectLst/>
                        </a:rPr>
                        <a:t>Corresponden a las luminarias que han sido cambiadas por mantenimiento  o daño </a:t>
                      </a:r>
                      <a:endParaRPr lang="es-CO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bg1"/>
                          </a:solidFill>
                          <a:effectLst/>
                        </a:rPr>
                        <a:t>RAAES</a:t>
                      </a:r>
                      <a:endParaRPr lang="es-CO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bg1"/>
                          </a:solidFill>
                          <a:effectLst/>
                        </a:rPr>
                        <a:t>Residuos de aparatos eléctricos y electrónicos </a:t>
                      </a:r>
                      <a:endParaRPr lang="es-CO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514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6272" y="1279551"/>
            <a:ext cx="7931767" cy="637281"/>
          </a:xfrm>
        </p:spPr>
        <p:txBody>
          <a:bodyPr/>
          <a:lstStyle/>
          <a:p>
            <a:pPr marL="0" indent="0" algn="just">
              <a:buNone/>
            </a:pPr>
            <a:r>
              <a:rPr lang="es-CO" b="1" dirty="0" smtClean="0"/>
              <a:t>Recolección y Disposición </a:t>
            </a:r>
            <a:r>
              <a:rPr lang="es-CO" b="1" dirty="0" smtClean="0"/>
              <a:t>Final </a:t>
            </a:r>
          </a:p>
          <a:p>
            <a:pPr marL="0" indent="0" algn="just">
              <a:buNone/>
            </a:pPr>
            <a:endParaRPr lang="es-CO" sz="1200" dirty="0" smtClean="0"/>
          </a:p>
          <a:p>
            <a:pPr algn="just"/>
            <a:endParaRPr lang="es-CO" dirty="0"/>
          </a:p>
        </p:txBody>
      </p:sp>
      <p:pic>
        <p:nvPicPr>
          <p:cNvPr id="4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199506"/>
            <a:ext cx="2852299" cy="7893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4201592" y="216782"/>
            <a:ext cx="4791140" cy="1227867"/>
            <a:chOff x="4201592" y="216782"/>
            <a:chExt cx="4791140" cy="1227867"/>
          </a:xfrm>
        </p:grpSpPr>
        <p:sp>
          <p:nvSpPr>
            <p:cNvPr id="6" name="CuadroTexto 5"/>
            <p:cNvSpPr txBox="1"/>
            <p:nvPr/>
          </p:nvSpPr>
          <p:spPr>
            <a:xfrm>
              <a:off x="6156176" y="216782"/>
              <a:ext cx="2132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b="1" dirty="0"/>
                <a:t>SIGCMA</a:t>
              </a:r>
              <a:endParaRPr lang="es-CO" sz="3200" dirty="0"/>
            </a:p>
          </p:txBody>
        </p:sp>
        <p:sp>
          <p:nvSpPr>
            <p:cNvPr id="7" name="2 Subtítulo"/>
            <p:cNvSpPr txBox="1">
              <a:spLocks/>
            </p:cNvSpPr>
            <p:nvPr/>
          </p:nvSpPr>
          <p:spPr bwMode="auto">
            <a:xfrm>
              <a:off x="5908362" y="801711"/>
              <a:ext cx="2802680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Ingeniera </a:t>
              </a:r>
              <a:r>
                <a:rPr lang="es-CO" sz="1000" b="1" i="1" dirty="0">
                  <a:latin typeface="Palatino Linotype" panose="02040502050505030304" pitchFamily="18" charset="0"/>
                </a:rPr>
                <a:t>C</a:t>
              </a:r>
              <a:r>
                <a:rPr lang="es-CO" sz="1000" b="1" i="1" dirty="0" smtClean="0">
                  <a:latin typeface="Palatino Linotype" panose="02040502050505030304" pitchFamily="18" charset="0"/>
                </a:rPr>
                <a:t>arolina Rodríguez Estupiñan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Profesional Ambiental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Coordinación Nacional del SIGCMA 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100" b="1" i="1" dirty="0" smtClean="0">
                <a:latin typeface="Palatino Linotype" panose="02040502050505030304" pitchFamily="18" charset="0"/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4201592" y="235201"/>
              <a:ext cx="4791140" cy="960438"/>
              <a:chOff x="2381" y="180"/>
              <a:chExt cx="3154" cy="605"/>
            </a:xfrm>
          </p:grpSpPr>
          <p:sp>
            <p:nvSpPr>
              <p:cNvPr id="9" name="2 Subtítulo"/>
              <p:cNvSpPr txBox="1">
                <a:spLocks/>
              </p:cNvSpPr>
              <p:nvPr/>
            </p:nvSpPr>
            <p:spPr bwMode="auto">
              <a:xfrm>
                <a:off x="3591" y="180"/>
                <a:ext cx="1829" cy="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s-CO" sz="1000" b="1" i="1" dirty="0" smtClean="0">
                    <a:solidFill>
                      <a:srgbClr val="FFFFFF"/>
                    </a:solidFill>
                    <a:latin typeface="Palatino Linotype" panose="02040502050505030304" pitchFamily="18" charset="0"/>
                  </a:rPr>
                  <a:t>William Espinosa</a:t>
                </a:r>
                <a:endParaRPr lang="es-CO" sz="1000" b="1" i="1" dirty="0">
                  <a:solidFill>
                    <a:srgbClr val="FFFFFF"/>
                  </a:solidFill>
                  <a:latin typeface="Palatino Linotype" panose="02040502050505030304" pitchFamily="18" charset="0"/>
                </a:endParaRPr>
              </a:p>
            </p:txBody>
          </p:sp>
          <p:pic>
            <p:nvPicPr>
              <p:cNvPr id="10" name="6 Imagen" descr="palo ejrlb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" y="720"/>
                <a:ext cx="1417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7 Imagen" descr="palo ejrlb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0" y="720"/>
                <a:ext cx="335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4" name="CuadroTexto 13"/>
          <p:cNvSpPr txBox="1"/>
          <p:nvPr/>
        </p:nvSpPr>
        <p:spPr>
          <a:xfrm>
            <a:off x="867511" y="2048855"/>
            <a:ext cx="3096344" cy="304698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Asociaciones Recicladoras de Oficio </a:t>
            </a:r>
          </a:p>
          <a:p>
            <a:pPr algn="ctr"/>
            <a:endParaRPr lang="es-CO" sz="2400" dirty="0"/>
          </a:p>
          <a:p>
            <a:pPr algn="ctr"/>
            <a:r>
              <a:rPr lang="es-CO" sz="2400" dirty="0" smtClean="0"/>
              <a:t>Decreto 1077 de 2016</a:t>
            </a:r>
          </a:p>
          <a:p>
            <a:pPr algn="ctr"/>
            <a:r>
              <a:rPr lang="es-CO" sz="2400" dirty="0" smtClean="0"/>
              <a:t>Decreto 596 de </a:t>
            </a:r>
            <a:r>
              <a:rPr lang="es-CO" sz="2400" dirty="0" smtClean="0"/>
              <a:t>2016</a:t>
            </a:r>
          </a:p>
          <a:p>
            <a:pPr algn="ctr"/>
            <a:endParaRPr lang="es-CO" sz="2400" dirty="0"/>
          </a:p>
          <a:p>
            <a:pPr algn="ctr"/>
            <a:r>
              <a:rPr lang="es-CO" sz="2400" dirty="0"/>
              <a:t>Convenios interinstitucionales  </a:t>
            </a:r>
            <a:endParaRPr lang="es-CO" sz="24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5514308" y="2070033"/>
            <a:ext cx="3154123" cy="1938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Gestores de Residuos Peligrosos</a:t>
            </a:r>
          </a:p>
          <a:p>
            <a:pPr algn="ctr"/>
            <a:endParaRPr lang="es-CO" sz="2400" dirty="0"/>
          </a:p>
          <a:p>
            <a:pPr algn="ctr"/>
            <a:r>
              <a:rPr lang="es-CO" sz="2400" dirty="0" smtClean="0"/>
              <a:t>Decreto 1076 de </a:t>
            </a:r>
            <a:r>
              <a:rPr lang="es-CO" sz="2400" dirty="0" smtClean="0"/>
              <a:t>2015</a:t>
            </a:r>
          </a:p>
          <a:p>
            <a:pPr algn="ctr"/>
            <a:r>
              <a:rPr lang="es-CO" sz="2400" dirty="0" smtClean="0"/>
              <a:t>Decreto 1079 de 2015</a:t>
            </a:r>
            <a:endParaRPr lang="es-CO" sz="2400" dirty="0" smtClean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737" y="4208332"/>
            <a:ext cx="2354619" cy="1765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1"/>
          <a:stretch/>
        </p:blipFill>
        <p:spPr>
          <a:xfrm>
            <a:off x="7091370" y="4208332"/>
            <a:ext cx="1657039" cy="1777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6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15616" y="2463100"/>
            <a:ext cx="2852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hlinkClick r:id="rId2"/>
              </a:rPr>
              <a:t>http://www.sui.gov.co/web/</a:t>
            </a:r>
            <a:endParaRPr lang="es-CO" dirty="0"/>
          </a:p>
        </p:txBody>
      </p:sp>
      <p:pic>
        <p:nvPicPr>
          <p:cNvPr id="5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899592" y="199506"/>
            <a:ext cx="2852299" cy="789305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4201592" y="216782"/>
            <a:ext cx="4791140" cy="1227867"/>
            <a:chOff x="4201592" y="216782"/>
            <a:chExt cx="4791140" cy="1227867"/>
          </a:xfrm>
        </p:grpSpPr>
        <p:sp>
          <p:nvSpPr>
            <p:cNvPr id="7" name="CuadroTexto 6"/>
            <p:cNvSpPr txBox="1"/>
            <p:nvPr/>
          </p:nvSpPr>
          <p:spPr>
            <a:xfrm>
              <a:off x="6156176" y="216782"/>
              <a:ext cx="2132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b="1" dirty="0"/>
                <a:t>SIGCMA</a:t>
              </a:r>
              <a:endParaRPr lang="es-CO" sz="3200" dirty="0"/>
            </a:p>
          </p:txBody>
        </p:sp>
        <p:sp>
          <p:nvSpPr>
            <p:cNvPr id="8" name="2 Subtítulo"/>
            <p:cNvSpPr txBox="1">
              <a:spLocks/>
            </p:cNvSpPr>
            <p:nvPr/>
          </p:nvSpPr>
          <p:spPr bwMode="auto">
            <a:xfrm>
              <a:off x="5908362" y="801711"/>
              <a:ext cx="2802680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Ingeniera </a:t>
              </a:r>
              <a:r>
                <a:rPr lang="es-CO" sz="1000" b="1" i="1" dirty="0">
                  <a:latin typeface="Palatino Linotype" panose="02040502050505030304" pitchFamily="18" charset="0"/>
                </a:rPr>
                <a:t>C</a:t>
              </a:r>
              <a:r>
                <a:rPr lang="es-CO" sz="1000" b="1" i="1" dirty="0" smtClean="0">
                  <a:latin typeface="Palatino Linotype" panose="02040502050505030304" pitchFamily="18" charset="0"/>
                </a:rPr>
                <a:t>arolina Rodríguez Estupiñan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Profesional Ambiental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Coordinación Nacional del SIGCMA 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100" b="1" i="1" dirty="0" smtClean="0">
                <a:latin typeface="Palatino Linotype" panose="02040502050505030304" pitchFamily="18" charset="0"/>
              </a:endParaRPr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4201592" y="235201"/>
              <a:ext cx="4791140" cy="960438"/>
              <a:chOff x="2381" y="180"/>
              <a:chExt cx="3154" cy="605"/>
            </a:xfrm>
          </p:grpSpPr>
          <p:sp>
            <p:nvSpPr>
              <p:cNvPr id="10" name="2 Subtítulo"/>
              <p:cNvSpPr txBox="1">
                <a:spLocks/>
              </p:cNvSpPr>
              <p:nvPr/>
            </p:nvSpPr>
            <p:spPr bwMode="auto">
              <a:xfrm>
                <a:off x="3591" y="180"/>
                <a:ext cx="1829" cy="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s-CO" sz="1000" b="1" i="1" dirty="0" smtClean="0">
                    <a:solidFill>
                      <a:srgbClr val="FFFFFF"/>
                    </a:solidFill>
                    <a:latin typeface="Palatino Linotype" panose="02040502050505030304" pitchFamily="18" charset="0"/>
                  </a:rPr>
                  <a:t>William Espinosa</a:t>
                </a:r>
                <a:endParaRPr lang="es-CO" sz="1000" b="1" i="1" dirty="0">
                  <a:solidFill>
                    <a:srgbClr val="FFFFFF"/>
                  </a:solidFill>
                  <a:latin typeface="Palatino Linotype" panose="02040502050505030304" pitchFamily="18" charset="0"/>
                </a:endParaRPr>
              </a:p>
            </p:txBody>
          </p:sp>
          <p:pic>
            <p:nvPicPr>
              <p:cNvPr id="11" name="6 Imagen" descr="palo ejrlb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" y="720"/>
                <a:ext cx="1417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7 Imagen" descr="palo ejrlb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0" y="720"/>
                <a:ext cx="335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3" name="CuadroTexto 12"/>
          <p:cNvSpPr txBox="1"/>
          <p:nvPr/>
        </p:nvSpPr>
        <p:spPr>
          <a:xfrm>
            <a:off x="899591" y="1444649"/>
            <a:ext cx="79184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/>
              <a:t>Sistema Único de Información de servicios Públicos Domiciliarios - SUI</a:t>
            </a:r>
            <a:endParaRPr lang="es-CO" sz="2800" b="1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/>
          <a:srcRect t="4633" b="16633"/>
          <a:stretch/>
        </p:blipFill>
        <p:spPr>
          <a:xfrm>
            <a:off x="1130798" y="2896776"/>
            <a:ext cx="7342655" cy="362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39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199506"/>
            <a:ext cx="2852299" cy="7893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4201592" y="216782"/>
            <a:ext cx="4791140" cy="1227867"/>
            <a:chOff x="4201592" y="216782"/>
            <a:chExt cx="4791140" cy="1227867"/>
          </a:xfrm>
        </p:grpSpPr>
        <p:sp>
          <p:nvSpPr>
            <p:cNvPr id="6" name="CuadroTexto 5"/>
            <p:cNvSpPr txBox="1"/>
            <p:nvPr/>
          </p:nvSpPr>
          <p:spPr>
            <a:xfrm>
              <a:off x="6156176" y="216782"/>
              <a:ext cx="2132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b="1" dirty="0"/>
                <a:t>SIGCMA</a:t>
              </a:r>
              <a:endParaRPr lang="es-CO" sz="3200" dirty="0"/>
            </a:p>
          </p:txBody>
        </p:sp>
        <p:sp>
          <p:nvSpPr>
            <p:cNvPr id="7" name="2 Subtítulo"/>
            <p:cNvSpPr txBox="1">
              <a:spLocks/>
            </p:cNvSpPr>
            <p:nvPr/>
          </p:nvSpPr>
          <p:spPr bwMode="auto">
            <a:xfrm>
              <a:off x="5908362" y="801711"/>
              <a:ext cx="2802680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Ingeniera </a:t>
              </a:r>
              <a:r>
                <a:rPr lang="es-CO" sz="1000" b="1" i="1" dirty="0">
                  <a:latin typeface="Palatino Linotype" panose="02040502050505030304" pitchFamily="18" charset="0"/>
                </a:rPr>
                <a:t>C</a:t>
              </a:r>
              <a:r>
                <a:rPr lang="es-CO" sz="1000" b="1" i="1" dirty="0" smtClean="0">
                  <a:latin typeface="Palatino Linotype" panose="02040502050505030304" pitchFamily="18" charset="0"/>
                </a:rPr>
                <a:t>arolina Rodríguez Estupiñan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Profesional Ambiental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Coordinación Nacional del SIGCMA 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100" b="1" i="1" dirty="0" smtClean="0">
                <a:latin typeface="Palatino Linotype" panose="02040502050505030304" pitchFamily="18" charset="0"/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4201592" y="235201"/>
              <a:ext cx="4791140" cy="960438"/>
              <a:chOff x="2381" y="180"/>
              <a:chExt cx="3154" cy="605"/>
            </a:xfrm>
          </p:grpSpPr>
          <p:sp>
            <p:nvSpPr>
              <p:cNvPr id="9" name="2 Subtítulo"/>
              <p:cNvSpPr txBox="1">
                <a:spLocks/>
              </p:cNvSpPr>
              <p:nvPr/>
            </p:nvSpPr>
            <p:spPr bwMode="auto">
              <a:xfrm>
                <a:off x="3591" y="180"/>
                <a:ext cx="1829" cy="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s-CO" sz="1000" b="1" i="1" dirty="0" smtClean="0">
                    <a:solidFill>
                      <a:srgbClr val="FFFFFF"/>
                    </a:solidFill>
                    <a:latin typeface="Palatino Linotype" panose="02040502050505030304" pitchFamily="18" charset="0"/>
                  </a:rPr>
                  <a:t>William Espinosa</a:t>
                </a:r>
                <a:endParaRPr lang="es-CO" sz="1000" b="1" i="1" dirty="0">
                  <a:solidFill>
                    <a:srgbClr val="FFFFFF"/>
                  </a:solidFill>
                  <a:latin typeface="Palatino Linotype" panose="02040502050505030304" pitchFamily="18" charset="0"/>
                </a:endParaRPr>
              </a:p>
            </p:txBody>
          </p:sp>
          <p:pic>
            <p:nvPicPr>
              <p:cNvPr id="10" name="6 Imagen" descr="palo ejrlb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" y="720"/>
                <a:ext cx="1417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7 Imagen" descr="palo ejrlb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0" y="720"/>
                <a:ext cx="335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t="5179" r="26375" b="12182"/>
          <a:stretch/>
        </p:blipFill>
        <p:spPr>
          <a:xfrm>
            <a:off x="723639" y="1523344"/>
            <a:ext cx="7987403" cy="5040561"/>
          </a:xfrm>
          <a:prstGeom prst="rect">
            <a:avLst/>
          </a:prstGeom>
        </p:spPr>
      </p:pic>
      <p:sp>
        <p:nvSpPr>
          <p:cNvPr id="13" name="Elipse 12"/>
          <p:cNvSpPr/>
          <p:nvPr/>
        </p:nvSpPr>
        <p:spPr>
          <a:xfrm>
            <a:off x="3751891" y="1735389"/>
            <a:ext cx="964125" cy="7575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/>
          <p:cNvSpPr/>
          <p:nvPr/>
        </p:nvSpPr>
        <p:spPr>
          <a:xfrm>
            <a:off x="723639" y="5805264"/>
            <a:ext cx="2192177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3214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199506"/>
            <a:ext cx="2852299" cy="7893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4201592" y="216782"/>
            <a:ext cx="4791140" cy="1227867"/>
            <a:chOff x="4201592" y="216782"/>
            <a:chExt cx="4791140" cy="1227867"/>
          </a:xfrm>
        </p:grpSpPr>
        <p:sp>
          <p:nvSpPr>
            <p:cNvPr id="6" name="CuadroTexto 5"/>
            <p:cNvSpPr txBox="1"/>
            <p:nvPr/>
          </p:nvSpPr>
          <p:spPr>
            <a:xfrm>
              <a:off x="6156176" y="216782"/>
              <a:ext cx="2132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b="1" dirty="0"/>
                <a:t>SIGCMA</a:t>
              </a:r>
              <a:endParaRPr lang="es-CO" sz="3200" dirty="0"/>
            </a:p>
          </p:txBody>
        </p:sp>
        <p:sp>
          <p:nvSpPr>
            <p:cNvPr id="7" name="2 Subtítulo"/>
            <p:cNvSpPr txBox="1">
              <a:spLocks/>
            </p:cNvSpPr>
            <p:nvPr/>
          </p:nvSpPr>
          <p:spPr bwMode="auto">
            <a:xfrm>
              <a:off x="5908362" y="801711"/>
              <a:ext cx="2802680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Ingeniera </a:t>
              </a:r>
              <a:r>
                <a:rPr lang="es-CO" sz="1000" b="1" i="1" dirty="0">
                  <a:latin typeface="Palatino Linotype" panose="02040502050505030304" pitchFamily="18" charset="0"/>
                </a:rPr>
                <a:t>C</a:t>
              </a:r>
              <a:r>
                <a:rPr lang="es-CO" sz="1000" b="1" i="1" dirty="0" smtClean="0">
                  <a:latin typeface="Palatino Linotype" panose="02040502050505030304" pitchFamily="18" charset="0"/>
                </a:rPr>
                <a:t>arolina Rodríguez Estupiñan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Profesional Ambiental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Coordinación Nacional del SIGCMA 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100" b="1" i="1" dirty="0" smtClean="0">
                <a:latin typeface="Palatino Linotype" panose="02040502050505030304" pitchFamily="18" charset="0"/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4201592" y="235201"/>
              <a:ext cx="4791140" cy="960438"/>
              <a:chOff x="2381" y="180"/>
              <a:chExt cx="3154" cy="605"/>
            </a:xfrm>
          </p:grpSpPr>
          <p:sp>
            <p:nvSpPr>
              <p:cNvPr id="9" name="2 Subtítulo"/>
              <p:cNvSpPr txBox="1">
                <a:spLocks/>
              </p:cNvSpPr>
              <p:nvPr/>
            </p:nvSpPr>
            <p:spPr bwMode="auto">
              <a:xfrm>
                <a:off x="3591" y="180"/>
                <a:ext cx="1829" cy="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s-CO" sz="1000" b="1" i="1" dirty="0" smtClean="0">
                    <a:solidFill>
                      <a:srgbClr val="FFFFFF"/>
                    </a:solidFill>
                    <a:latin typeface="Palatino Linotype" panose="02040502050505030304" pitchFamily="18" charset="0"/>
                  </a:rPr>
                  <a:t>William Espinosa</a:t>
                </a:r>
                <a:endParaRPr lang="es-CO" sz="1000" b="1" i="1" dirty="0">
                  <a:solidFill>
                    <a:srgbClr val="FFFFFF"/>
                  </a:solidFill>
                  <a:latin typeface="Palatino Linotype" panose="02040502050505030304" pitchFamily="18" charset="0"/>
                </a:endParaRPr>
              </a:p>
            </p:txBody>
          </p:sp>
          <p:pic>
            <p:nvPicPr>
              <p:cNvPr id="10" name="6 Imagen" descr="palo ejrlb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" y="720"/>
                <a:ext cx="1417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7 Imagen" descr="palo ejrlb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0" y="720"/>
                <a:ext cx="335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t="5179" b="13583"/>
          <a:stretch/>
        </p:blipFill>
        <p:spPr>
          <a:xfrm>
            <a:off x="539552" y="1669752"/>
            <a:ext cx="8453180" cy="4410969"/>
          </a:xfrm>
          <a:prstGeom prst="rect">
            <a:avLst/>
          </a:prstGeom>
        </p:spPr>
      </p:pic>
      <p:sp>
        <p:nvSpPr>
          <p:cNvPr id="13" name="Elipse 12"/>
          <p:cNvSpPr/>
          <p:nvPr/>
        </p:nvSpPr>
        <p:spPr>
          <a:xfrm>
            <a:off x="1043608" y="4149080"/>
            <a:ext cx="2592288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81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819" t="9377" r="5631" b="13586"/>
          <a:stretch/>
        </p:blipFill>
        <p:spPr>
          <a:xfrm>
            <a:off x="159929" y="1844824"/>
            <a:ext cx="8731535" cy="4176464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251520" y="5301208"/>
            <a:ext cx="115212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899592" y="199506"/>
            <a:ext cx="2852299" cy="789305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4201592" y="216782"/>
            <a:ext cx="4791140" cy="1227867"/>
            <a:chOff x="4201592" y="216782"/>
            <a:chExt cx="4791140" cy="1227867"/>
          </a:xfrm>
        </p:grpSpPr>
        <p:sp>
          <p:nvSpPr>
            <p:cNvPr id="8" name="CuadroTexto 7"/>
            <p:cNvSpPr txBox="1"/>
            <p:nvPr/>
          </p:nvSpPr>
          <p:spPr>
            <a:xfrm>
              <a:off x="6156176" y="216782"/>
              <a:ext cx="2132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b="1" dirty="0"/>
                <a:t>SIGCMA</a:t>
              </a:r>
              <a:endParaRPr lang="es-CO" sz="3200" dirty="0"/>
            </a:p>
          </p:txBody>
        </p:sp>
        <p:sp>
          <p:nvSpPr>
            <p:cNvPr id="9" name="2 Subtítulo"/>
            <p:cNvSpPr txBox="1">
              <a:spLocks/>
            </p:cNvSpPr>
            <p:nvPr/>
          </p:nvSpPr>
          <p:spPr bwMode="auto">
            <a:xfrm>
              <a:off x="5908362" y="801711"/>
              <a:ext cx="2802680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Ingeniera </a:t>
              </a:r>
              <a:r>
                <a:rPr lang="es-CO" sz="1000" b="1" i="1" dirty="0">
                  <a:latin typeface="Palatino Linotype" panose="02040502050505030304" pitchFamily="18" charset="0"/>
                </a:rPr>
                <a:t>C</a:t>
              </a:r>
              <a:r>
                <a:rPr lang="es-CO" sz="1000" b="1" i="1" dirty="0" smtClean="0">
                  <a:latin typeface="Palatino Linotype" panose="02040502050505030304" pitchFamily="18" charset="0"/>
                </a:rPr>
                <a:t>arolina Rodríguez Estupiñan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Profesional Ambiental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Coordinación Nacional del SIGCMA 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100" b="1" i="1" dirty="0" smtClean="0">
                <a:latin typeface="Palatino Linotype" panose="02040502050505030304" pitchFamily="18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4201592" y="235201"/>
              <a:ext cx="4791140" cy="960438"/>
              <a:chOff x="2381" y="180"/>
              <a:chExt cx="3154" cy="605"/>
            </a:xfrm>
          </p:grpSpPr>
          <p:sp>
            <p:nvSpPr>
              <p:cNvPr id="11" name="2 Subtítulo"/>
              <p:cNvSpPr txBox="1">
                <a:spLocks/>
              </p:cNvSpPr>
              <p:nvPr/>
            </p:nvSpPr>
            <p:spPr bwMode="auto">
              <a:xfrm>
                <a:off x="3591" y="180"/>
                <a:ext cx="1829" cy="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s-CO" sz="1000" b="1" i="1" dirty="0" smtClean="0">
                    <a:solidFill>
                      <a:srgbClr val="FFFFFF"/>
                    </a:solidFill>
                    <a:latin typeface="Palatino Linotype" panose="02040502050505030304" pitchFamily="18" charset="0"/>
                  </a:rPr>
                  <a:t>William Espinosa</a:t>
                </a:r>
                <a:endParaRPr lang="es-CO" sz="1000" b="1" i="1" dirty="0">
                  <a:solidFill>
                    <a:srgbClr val="FFFFFF"/>
                  </a:solidFill>
                  <a:latin typeface="Palatino Linotype" panose="02040502050505030304" pitchFamily="18" charset="0"/>
                </a:endParaRPr>
              </a:p>
            </p:txBody>
          </p:sp>
          <p:pic>
            <p:nvPicPr>
              <p:cNvPr id="12" name="6 Imagen" descr="palo ejrlb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" y="720"/>
                <a:ext cx="1417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7 Imagen" descr="palo ejrlb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0" y="720"/>
                <a:ext cx="335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84132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787757" y="406293"/>
            <a:ext cx="4816691" cy="562124"/>
          </a:xfrm>
        </p:spPr>
        <p:txBody>
          <a:bodyPr>
            <a:normAutofit/>
          </a:bodyPr>
          <a:lstStyle/>
          <a:p>
            <a:r>
              <a:rPr lang="es-CO" sz="2700" b="1" dirty="0"/>
              <a:t>PROGRAMAS AMBIENTALES 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31441435"/>
              </p:ext>
            </p:extLst>
          </p:nvPr>
        </p:nvGraphicFramePr>
        <p:xfrm>
          <a:off x="287525" y="1196752"/>
          <a:ext cx="5724635" cy="5242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7"/>
          <p:cNvPicPr/>
          <p:nvPr/>
        </p:nvPicPr>
        <p:blipFill>
          <a:blip r:embed="rId8"/>
          <a:stretch>
            <a:fillRect/>
          </a:stretch>
        </p:blipFill>
        <p:spPr>
          <a:xfrm>
            <a:off x="899593" y="199506"/>
            <a:ext cx="2592288" cy="78930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5940152" y="2079132"/>
            <a:ext cx="3019906" cy="3477875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bg1"/>
                </a:solidFill>
              </a:rPr>
              <a:t>OBJETIVOS</a:t>
            </a:r>
            <a:r>
              <a:rPr lang="es-CO" sz="2000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endParaRPr lang="es-CO" sz="2000" dirty="0" smtClean="0">
              <a:solidFill>
                <a:schemeClr val="bg1"/>
              </a:solidFill>
            </a:endParaRPr>
          </a:p>
          <a:p>
            <a:pPr algn="just"/>
            <a:r>
              <a:rPr lang="es-CO" sz="2000" dirty="0" smtClean="0">
                <a:solidFill>
                  <a:schemeClr val="bg1"/>
                </a:solidFill>
              </a:rPr>
              <a:t>Minimizar los impactos ambientales.</a:t>
            </a:r>
          </a:p>
          <a:p>
            <a:pPr algn="just"/>
            <a:endParaRPr lang="es-CO" sz="2000" dirty="0">
              <a:solidFill>
                <a:schemeClr val="bg1"/>
              </a:solidFill>
            </a:endParaRPr>
          </a:p>
          <a:p>
            <a:pPr algn="just"/>
            <a:r>
              <a:rPr lang="es-CO" sz="2000" dirty="0" smtClean="0">
                <a:solidFill>
                  <a:schemeClr val="bg1"/>
                </a:solidFill>
              </a:rPr>
              <a:t>Hacer un uso eficiente de los recursos</a:t>
            </a:r>
          </a:p>
          <a:p>
            <a:pPr algn="just"/>
            <a:endParaRPr lang="es-CO" sz="2000" dirty="0">
              <a:solidFill>
                <a:schemeClr val="bg1"/>
              </a:solidFill>
            </a:endParaRPr>
          </a:p>
          <a:p>
            <a:pPr algn="just"/>
            <a:r>
              <a:rPr lang="es-CO" sz="2000" dirty="0" smtClean="0">
                <a:solidFill>
                  <a:schemeClr val="bg1"/>
                </a:solidFill>
              </a:rPr>
              <a:t>Dar cumplimiento a los requisitos legales y otros requisitos 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14" name="Igual que 13"/>
          <p:cNvSpPr/>
          <p:nvPr/>
        </p:nvSpPr>
        <p:spPr>
          <a:xfrm>
            <a:off x="5379078" y="3530037"/>
            <a:ext cx="504056" cy="576064"/>
          </a:xfrm>
          <a:prstGeom prst="mathEqual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915875" y="5793056"/>
            <a:ext cx="2901579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Consolidación mensual - Seguimiento trimestral desde nivel central </a:t>
            </a:r>
            <a:endParaRPr 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13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5179" r="36213" b="41967"/>
          <a:stretch/>
        </p:blipFill>
        <p:spPr>
          <a:xfrm>
            <a:off x="814515" y="2023782"/>
            <a:ext cx="8178217" cy="3809900"/>
          </a:xfrm>
          <a:prstGeom prst="rect">
            <a:avLst/>
          </a:prstGeom>
        </p:spPr>
      </p:pic>
      <p:pic>
        <p:nvPicPr>
          <p:cNvPr id="5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899592" y="199506"/>
            <a:ext cx="2852299" cy="789305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4201592" y="216782"/>
            <a:ext cx="4791140" cy="1227867"/>
            <a:chOff x="4201592" y="216782"/>
            <a:chExt cx="4791140" cy="1227867"/>
          </a:xfrm>
        </p:grpSpPr>
        <p:sp>
          <p:nvSpPr>
            <p:cNvPr id="7" name="CuadroTexto 6"/>
            <p:cNvSpPr txBox="1"/>
            <p:nvPr/>
          </p:nvSpPr>
          <p:spPr>
            <a:xfrm>
              <a:off x="6156176" y="216782"/>
              <a:ext cx="2132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b="1" dirty="0"/>
                <a:t>SIGCMA</a:t>
              </a:r>
              <a:endParaRPr lang="es-CO" sz="3200" dirty="0"/>
            </a:p>
          </p:txBody>
        </p:sp>
        <p:sp>
          <p:nvSpPr>
            <p:cNvPr id="8" name="2 Subtítulo"/>
            <p:cNvSpPr txBox="1">
              <a:spLocks/>
            </p:cNvSpPr>
            <p:nvPr/>
          </p:nvSpPr>
          <p:spPr bwMode="auto">
            <a:xfrm>
              <a:off x="5908362" y="801711"/>
              <a:ext cx="2802680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Ingeniera </a:t>
              </a:r>
              <a:r>
                <a:rPr lang="es-CO" sz="1000" b="1" i="1" dirty="0">
                  <a:latin typeface="Palatino Linotype" panose="02040502050505030304" pitchFamily="18" charset="0"/>
                </a:rPr>
                <a:t>C</a:t>
              </a:r>
              <a:r>
                <a:rPr lang="es-CO" sz="1000" b="1" i="1" dirty="0" smtClean="0">
                  <a:latin typeface="Palatino Linotype" panose="02040502050505030304" pitchFamily="18" charset="0"/>
                </a:rPr>
                <a:t>arolina Rodríguez Estupiñan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Profesional Ambiental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Coordinación Nacional del SIGCMA 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100" b="1" i="1" dirty="0" smtClean="0">
                <a:latin typeface="Palatino Linotype" panose="02040502050505030304" pitchFamily="18" charset="0"/>
              </a:endParaRPr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4201592" y="235201"/>
              <a:ext cx="4791140" cy="960438"/>
              <a:chOff x="2381" y="180"/>
              <a:chExt cx="3154" cy="605"/>
            </a:xfrm>
          </p:grpSpPr>
          <p:sp>
            <p:nvSpPr>
              <p:cNvPr id="10" name="2 Subtítulo"/>
              <p:cNvSpPr txBox="1">
                <a:spLocks/>
              </p:cNvSpPr>
              <p:nvPr/>
            </p:nvSpPr>
            <p:spPr bwMode="auto">
              <a:xfrm>
                <a:off x="3591" y="180"/>
                <a:ext cx="1829" cy="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s-CO" sz="1000" b="1" i="1" dirty="0" smtClean="0">
                    <a:solidFill>
                      <a:srgbClr val="FFFFFF"/>
                    </a:solidFill>
                    <a:latin typeface="Palatino Linotype" panose="02040502050505030304" pitchFamily="18" charset="0"/>
                  </a:rPr>
                  <a:t>William Espinosa</a:t>
                </a:r>
                <a:endParaRPr lang="es-CO" sz="1000" b="1" i="1" dirty="0">
                  <a:solidFill>
                    <a:srgbClr val="FFFFFF"/>
                  </a:solidFill>
                  <a:latin typeface="Palatino Linotype" panose="02040502050505030304" pitchFamily="18" charset="0"/>
                </a:endParaRPr>
              </a:p>
            </p:txBody>
          </p:sp>
          <p:pic>
            <p:nvPicPr>
              <p:cNvPr id="11" name="6 Imagen" descr="palo ejrlb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" y="720"/>
                <a:ext cx="1417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7 Imagen" descr="palo ejrlb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0" y="720"/>
                <a:ext cx="335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52714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8404" b="10357"/>
          <a:stretch/>
        </p:blipFill>
        <p:spPr>
          <a:xfrm>
            <a:off x="361246" y="2132856"/>
            <a:ext cx="8604448" cy="3930027"/>
          </a:xfrm>
          <a:prstGeom prst="rect">
            <a:avLst/>
          </a:prstGeom>
        </p:spPr>
      </p:pic>
      <p:pic>
        <p:nvPicPr>
          <p:cNvPr id="5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899592" y="199506"/>
            <a:ext cx="2852299" cy="789305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4201592" y="216782"/>
            <a:ext cx="4791140" cy="1227867"/>
            <a:chOff x="4201592" y="216782"/>
            <a:chExt cx="4791140" cy="1227867"/>
          </a:xfrm>
        </p:grpSpPr>
        <p:sp>
          <p:nvSpPr>
            <p:cNvPr id="7" name="CuadroTexto 6"/>
            <p:cNvSpPr txBox="1"/>
            <p:nvPr/>
          </p:nvSpPr>
          <p:spPr>
            <a:xfrm>
              <a:off x="6156176" y="216782"/>
              <a:ext cx="2132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b="1" dirty="0"/>
                <a:t>SIGCMA</a:t>
              </a:r>
              <a:endParaRPr lang="es-CO" sz="3200" dirty="0"/>
            </a:p>
          </p:txBody>
        </p:sp>
        <p:sp>
          <p:nvSpPr>
            <p:cNvPr id="8" name="2 Subtítulo"/>
            <p:cNvSpPr txBox="1">
              <a:spLocks/>
            </p:cNvSpPr>
            <p:nvPr/>
          </p:nvSpPr>
          <p:spPr bwMode="auto">
            <a:xfrm>
              <a:off x="5908362" y="801711"/>
              <a:ext cx="2802680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Ingeniera </a:t>
              </a:r>
              <a:r>
                <a:rPr lang="es-CO" sz="1000" b="1" i="1" dirty="0">
                  <a:latin typeface="Palatino Linotype" panose="02040502050505030304" pitchFamily="18" charset="0"/>
                </a:rPr>
                <a:t>C</a:t>
              </a:r>
              <a:r>
                <a:rPr lang="es-CO" sz="1000" b="1" i="1" dirty="0" smtClean="0">
                  <a:latin typeface="Palatino Linotype" panose="02040502050505030304" pitchFamily="18" charset="0"/>
                </a:rPr>
                <a:t>arolina Rodríguez Estupiñan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Profesional Ambiental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Coordinación Nacional del SIGCMA 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100" b="1" i="1" dirty="0" smtClean="0">
                <a:latin typeface="Palatino Linotype" panose="02040502050505030304" pitchFamily="18" charset="0"/>
              </a:endParaRPr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4201592" y="235201"/>
              <a:ext cx="4791140" cy="960438"/>
              <a:chOff x="2381" y="180"/>
              <a:chExt cx="3154" cy="605"/>
            </a:xfrm>
          </p:grpSpPr>
          <p:sp>
            <p:nvSpPr>
              <p:cNvPr id="10" name="2 Subtítulo"/>
              <p:cNvSpPr txBox="1">
                <a:spLocks/>
              </p:cNvSpPr>
              <p:nvPr/>
            </p:nvSpPr>
            <p:spPr bwMode="auto">
              <a:xfrm>
                <a:off x="3591" y="180"/>
                <a:ext cx="1829" cy="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s-CO" sz="1000" b="1" i="1" dirty="0" smtClean="0">
                    <a:solidFill>
                      <a:srgbClr val="FFFFFF"/>
                    </a:solidFill>
                    <a:latin typeface="Palatino Linotype" panose="02040502050505030304" pitchFamily="18" charset="0"/>
                  </a:rPr>
                  <a:t>William Espinosa</a:t>
                </a:r>
                <a:endParaRPr lang="es-CO" sz="1000" b="1" i="1" dirty="0">
                  <a:solidFill>
                    <a:srgbClr val="FFFFFF"/>
                  </a:solidFill>
                  <a:latin typeface="Palatino Linotype" panose="02040502050505030304" pitchFamily="18" charset="0"/>
                </a:endParaRPr>
              </a:p>
            </p:txBody>
          </p:sp>
          <p:pic>
            <p:nvPicPr>
              <p:cNvPr id="11" name="6 Imagen" descr="palo ejrlb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" y="720"/>
                <a:ext cx="1417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7 Imagen" descr="palo ejrlb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0" y="720"/>
                <a:ext cx="335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8752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199506"/>
            <a:ext cx="2852299" cy="7893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4201592" y="216782"/>
            <a:ext cx="4791140" cy="1227867"/>
            <a:chOff x="4201592" y="216782"/>
            <a:chExt cx="4791140" cy="1227867"/>
          </a:xfrm>
        </p:grpSpPr>
        <p:sp>
          <p:nvSpPr>
            <p:cNvPr id="6" name="CuadroTexto 5"/>
            <p:cNvSpPr txBox="1"/>
            <p:nvPr/>
          </p:nvSpPr>
          <p:spPr>
            <a:xfrm>
              <a:off x="6156176" y="216782"/>
              <a:ext cx="2132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b="1" dirty="0"/>
                <a:t>SIGCMA</a:t>
              </a:r>
              <a:endParaRPr lang="es-CO" sz="3200" dirty="0"/>
            </a:p>
          </p:txBody>
        </p:sp>
        <p:sp>
          <p:nvSpPr>
            <p:cNvPr id="7" name="2 Subtítulo"/>
            <p:cNvSpPr txBox="1">
              <a:spLocks/>
            </p:cNvSpPr>
            <p:nvPr/>
          </p:nvSpPr>
          <p:spPr bwMode="auto">
            <a:xfrm>
              <a:off x="5908362" y="801711"/>
              <a:ext cx="2802680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Ingeniera </a:t>
              </a:r>
              <a:r>
                <a:rPr lang="es-CO" sz="1000" b="1" i="1" dirty="0">
                  <a:latin typeface="Palatino Linotype" panose="02040502050505030304" pitchFamily="18" charset="0"/>
                </a:rPr>
                <a:t>C</a:t>
              </a:r>
              <a:r>
                <a:rPr lang="es-CO" sz="1000" b="1" i="1" dirty="0" smtClean="0">
                  <a:latin typeface="Palatino Linotype" panose="02040502050505030304" pitchFamily="18" charset="0"/>
                </a:rPr>
                <a:t>arolina Rodríguez Estupiñan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Profesional Ambiental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Coordinación Nacional del SIGCMA 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100" b="1" i="1" dirty="0" smtClean="0">
                <a:latin typeface="Palatino Linotype" panose="02040502050505030304" pitchFamily="18" charset="0"/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4201592" y="235201"/>
              <a:ext cx="4791140" cy="960438"/>
              <a:chOff x="2381" y="180"/>
              <a:chExt cx="3154" cy="605"/>
            </a:xfrm>
          </p:grpSpPr>
          <p:sp>
            <p:nvSpPr>
              <p:cNvPr id="9" name="2 Subtítulo"/>
              <p:cNvSpPr txBox="1">
                <a:spLocks/>
              </p:cNvSpPr>
              <p:nvPr/>
            </p:nvSpPr>
            <p:spPr bwMode="auto">
              <a:xfrm>
                <a:off x="3591" y="180"/>
                <a:ext cx="1829" cy="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s-CO" sz="1000" b="1" i="1" dirty="0" smtClean="0">
                    <a:solidFill>
                      <a:srgbClr val="FFFFFF"/>
                    </a:solidFill>
                    <a:latin typeface="Palatino Linotype" panose="02040502050505030304" pitchFamily="18" charset="0"/>
                  </a:rPr>
                  <a:t>William Espinosa</a:t>
                </a:r>
                <a:endParaRPr lang="es-CO" sz="1000" b="1" i="1" dirty="0">
                  <a:solidFill>
                    <a:srgbClr val="FFFFFF"/>
                  </a:solidFill>
                  <a:latin typeface="Palatino Linotype" panose="02040502050505030304" pitchFamily="18" charset="0"/>
                </a:endParaRPr>
              </a:p>
            </p:txBody>
          </p:sp>
          <p:pic>
            <p:nvPicPr>
              <p:cNvPr id="10" name="6 Imagen" descr="palo ejrlb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" y="720"/>
                <a:ext cx="1417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7 Imagen" descr="palo ejrlb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0" y="720"/>
                <a:ext cx="335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/>
          <a:srcRect l="27950" t="19185" r="32019" b="10781"/>
          <a:stretch/>
        </p:blipFill>
        <p:spPr>
          <a:xfrm>
            <a:off x="422713" y="1565299"/>
            <a:ext cx="3806056" cy="489494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/>
          <a:srcRect l="26375" t="16383" r="29525" b="6580"/>
          <a:stretch/>
        </p:blipFill>
        <p:spPr>
          <a:xfrm>
            <a:off x="4593241" y="1565299"/>
            <a:ext cx="4399033" cy="476634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34214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7250" y="1628800"/>
            <a:ext cx="8229600" cy="850106"/>
          </a:xfrm>
        </p:spPr>
        <p:txBody>
          <a:bodyPr/>
          <a:lstStyle/>
          <a:p>
            <a:r>
              <a:rPr lang="es-CO" sz="4800" dirty="0" smtClean="0"/>
              <a:t>CANALES DE COMUNICACIÓN </a:t>
            </a:r>
            <a:endParaRPr lang="es-CO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7624" y="2636912"/>
            <a:ext cx="7468852" cy="2952328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>
                <a:hlinkClick r:id="rId2"/>
              </a:rPr>
              <a:t>coornacalidbta@cendoj.ramajudicial.gov.co</a:t>
            </a:r>
            <a:endParaRPr lang="es-CO" dirty="0" smtClean="0">
              <a:hlinkClick r:id="rId2"/>
            </a:endParaRPr>
          </a:p>
          <a:p>
            <a:pPr marL="0" indent="0" algn="ctr">
              <a:buNone/>
            </a:pPr>
            <a:r>
              <a:rPr lang="es-CO" dirty="0" smtClean="0">
                <a:hlinkClick r:id="rId2"/>
              </a:rPr>
              <a:t>crodrige@deaj.ramajudicial.gov.co</a:t>
            </a:r>
            <a:endParaRPr lang="es-CO" dirty="0" smtClean="0"/>
          </a:p>
          <a:p>
            <a:pPr marL="0" indent="0" algn="ctr">
              <a:buNone/>
            </a:pPr>
            <a:r>
              <a:rPr lang="es-CO" dirty="0" smtClean="0">
                <a:hlinkClick r:id="rId3"/>
              </a:rPr>
              <a:t>ysalinae@deaj.ramajudicial.gov.co</a:t>
            </a:r>
            <a:endParaRPr lang="es-CO" dirty="0" smtClean="0"/>
          </a:p>
          <a:p>
            <a:pPr marL="0" indent="0" algn="ctr">
              <a:buNone/>
            </a:pPr>
            <a:endParaRPr lang="es-CO" dirty="0"/>
          </a:p>
          <a:p>
            <a:pPr marL="0" indent="0" algn="ctr">
              <a:buNone/>
            </a:pPr>
            <a:r>
              <a:rPr lang="es-CO" dirty="0" smtClean="0"/>
              <a:t>Tel: 3 12 70 11  Ext 7223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0313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n relacionada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CO" sz="1350"/>
          </a:p>
        </p:txBody>
      </p:sp>
      <p:pic>
        <p:nvPicPr>
          <p:cNvPr id="7172" name="Picture 4" descr="Imagen relacionada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56" b="6539"/>
          <a:stretch/>
        </p:blipFill>
        <p:spPr bwMode="auto">
          <a:xfrm>
            <a:off x="1016206" y="2636912"/>
            <a:ext cx="7111587" cy="247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7167093" y="4392501"/>
            <a:ext cx="811369" cy="4856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914400" y="998309"/>
            <a:ext cx="8229600" cy="702866"/>
          </a:xfrm>
        </p:spPr>
        <p:txBody>
          <a:bodyPr/>
          <a:lstStyle/>
          <a:p>
            <a:r>
              <a:rPr lang="es-CO" sz="5400" b="1" dirty="0" smtClean="0"/>
              <a:t>GRACIAS </a:t>
            </a:r>
            <a:endParaRPr lang="es-CO" sz="5400" b="1" dirty="0"/>
          </a:p>
        </p:txBody>
      </p:sp>
    </p:spTree>
    <p:extLst>
      <p:ext uri="{BB962C8B-B14F-4D97-AF65-F5344CB8AC3E}">
        <p14:creationId xmlns:p14="http://schemas.microsoft.com/office/powerpoint/2010/main" val="410827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326336" y="195610"/>
            <a:ext cx="5646618" cy="994172"/>
          </a:xfrm>
        </p:spPr>
        <p:txBody>
          <a:bodyPr>
            <a:normAutofit/>
          </a:bodyPr>
          <a:lstStyle/>
          <a:p>
            <a:r>
              <a:rPr lang="es-CO" sz="2700" b="1" dirty="0"/>
              <a:t>PROGRAMAS AMBIENTALES 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94194609"/>
              </p:ext>
            </p:extLst>
          </p:nvPr>
        </p:nvGraphicFramePr>
        <p:xfrm>
          <a:off x="467545" y="692696"/>
          <a:ext cx="850540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7"/>
          <p:cNvPicPr/>
          <p:nvPr/>
        </p:nvPicPr>
        <p:blipFill>
          <a:blip r:embed="rId7"/>
          <a:stretch>
            <a:fillRect/>
          </a:stretch>
        </p:blipFill>
        <p:spPr>
          <a:xfrm>
            <a:off x="899593" y="199506"/>
            <a:ext cx="2592288" cy="78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4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2" b="11235"/>
          <a:stretch/>
        </p:blipFill>
        <p:spPr bwMode="auto">
          <a:xfrm>
            <a:off x="7862505" y="5678138"/>
            <a:ext cx="957967" cy="949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899593" y="199506"/>
            <a:ext cx="2664296" cy="789305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3923928" y="199506"/>
            <a:ext cx="4791140" cy="1227867"/>
            <a:chOff x="4201592" y="216782"/>
            <a:chExt cx="4791140" cy="1227867"/>
          </a:xfrm>
        </p:grpSpPr>
        <p:sp>
          <p:nvSpPr>
            <p:cNvPr id="7" name="CuadroTexto 6"/>
            <p:cNvSpPr txBox="1"/>
            <p:nvPr/>
          </p:nvSpPr>
          <p:spPr>
            <a:xfrm>
              <a:off x="6156176" y="216782"/>
              <a:ext cx="2132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b="1" dirty="0"/>
                <a:t>SIGCMA</a:t>
              </a:r>
              <a:endParaRPr lang="es-CO" sz="3200" dirty="0"/>
            </a:p>
          </p:txBody>
        </p:sp>
        <p:sp>
          <p:nvSpPr>
            <p:cNvPr id="8" name="2 Subtítulo"/>
            <p:cNvSpPr txBox="1">
              <a:spLocks/>
            </p:cNvSpPr>
            <p:nvPr/>
          </p:nvSpPr>
          <p:spPr bwMode="auto">
            <a:xfrm>
              <a:off x="5908362" y="801711"/>
              <a:ext cx="2802680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Ingeniera </a:t>
              </a:r>
              <a:r>
                <a:rPr lang="es-CO" sz="1000" b="1" i="1" dirty="0">
                  <a:latin typeface="Palatino Linotype" panose="02040502050505030304" pitchFamily="18" charset="0"/>
                </a:rPr>
                <a:t>C</a:t>
              </a:r>
              <a:r>
                <a:rPr lang="es-CO" sz="1000" b="1" i="1" dirty="0" smtClean="0">
                  <a:latin typeface="Palatino Linotype" panose="02040502050505030304" pitchFamily="18" charset="0"/>
                </a:rPr>
                <a:t>arolina Rodríguez Estupiñan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Profesional Ambiental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Coordinación Nacional del SIGCMA 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100" b="1" i="1" dirty="0" smtClean="0">
                <a:latin typeface="Palatino Linotype" panose="02040502050505030304" pitchFamily="18" charset="0"/>
              </a:endParaRPr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4201592" y="235201"/>
              <a:ext cx="4791140" cy="960438"/>
              <a:chOff x="2381" y="180"/>
              <a:chExt cx="3154" cy="605"/>
            </a:xfrm>
          </p:grpSpPr>
          <p:sp>
            <p:nvSpPr>
              <p:cNvPr id="10" name="2 Subtítulo"/>
              <p:cNvSpPr txBox="1">
                <a:spLocks/>
              </p:cNvSpPr>
              <p:nvPr/>
            </p:nvSpPr>
            <p:spPr bwMode="auto">
              <a:xfrm>
                <a:off x="3591" y="180"/>
                <a:ext cx="1829" cy="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s-CO" sz="1000" b="1" i="1" dirty="0" smtClean="0">
                    <a:solidFill>
                      <a:srgbClr val="FFFFFF"/>
                    </a:solidFill>
                    <a:latin typeface="Palatino Linotype" panose="02040502050505030304" pitchFamily="18" charset="0"/>
                  </a:rPr>
                  <a:t>William Espinosa</a:t>
                </a:r>
                <a:endParaRPr lang="es-CO" sz="1000" b="1" i="1" dirty="0">
                  <a:solidFill>
                    <a:srgbClr val="FFFFFF"/>
                  </a:solidFill>
                  <a:latin typeface="Palatino Linotype" panose="02040502050505030304" pitchFamily="18" charset="0"/>
                </a:endParaRPr>
              </a:p>
            </p:txBody>
          </p:sp>
          <p:pic>
            <p:nvPicPr>
              <p:cNvPr id="11" name="6 Imagen" descr="palo ejrlb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" y="720"/>
                <a:ext cx="1417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7 Imagen" descr="palo ejrlb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0" y="720"/>
                <a:ext cx="335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25092926"/>
              </p:ext>
            </p:extLst>
          </p:nvPr>
        </p:nvGraphicFramePr>
        <p:xfrm>
          <a:off x="1043608" y="1503107"/>
          <a:ext cx="7162572" cy="4649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52153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3" y="199506"/>
            <a:ext cx="2664296" cy="789305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3923928" y="199506"/>
            <a:ext cx="4791140" cy="1227867"/>
            <a:chOff x="4201592" y="216782"/>
            <a:chExt cx="4791140" cy="1227867"/>
          </a:xfrm>
        </p:grpSpPr>
        <p:sp>
          <p:nvSpPr>
            <p:cNvPr id="7" name="CuadroTexto 6"/>
            <p:cNvSpPr txBox="1"/>
            <p:nvPr/>
          </p:nvSpPr>
          <p:spPr>
            <a:xfrm>
              <a:off x="6156176" y="216782"/>
              <a:ext cx="2132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b="1" dirty="0"/>
                <a:t>SIGCMA</a:t>
              </a:r>
              <a:endParaRPr lang="es-CO" sz="3200" dirty="0"/>
            </a:p>
          </p:txBody>
        </p:sp>
        <p:sp>
          <p:nvSpPr>
            <p:cNvPr id="8" name="2 Subtítulo"/>
            <p:cNvSpPr txBox="1">
              <a:spLocks/>
            </p:cNvSpPr>
            <p:nvPr/>
          </p:nvSpPr>
          <p:spPr bwMode="auto">
            <a:xfrm>
              <a:off x="5908362" y="801711"/>
              <a:ext cx="2802680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Ingeniera </a:t>
              </a:r>
              <a:r>
                <a:rPr lang="es-CO" sz="1000" b="1" i="1" dirty="0">
                  <a:latin typeface="Palatino Linotype" panose="02040502050505030304" pitchFamily="18" charset="0"/>
                </a:rPr>
                <a:t>C</a:t>
              </a:r>
              <a:r>
                <a:rPr lang="es-CO" sz="1000" b="1" i="1" dirty="0" smtClean="0">
                  <a:latin typeface="Palatino Linotype" panose="02040502050505030304" pitchFamily="18" charset="0"/>
                </a:rPr>
                <a:t>arolina Rodríguez Estupiñan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Profesional Ambiental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Coordinación Nacional del SIGCMA 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100" b="1" i="1" dirty="0" smtClean="0">
                <a:latin typeface="Palatino Linotype" panose="02040502050505030304" pitchFamily="18" charset="0"/>
              </a:endParaRPr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4201592" y="235201"/>
              <a:ext cx="4791140" cy="960438"/>
              <a:chOff x="2381" y="180"/>
              <a:chExt cx="3154" cy="605"/>
            </a:xfrm>
          </p:grpSpPr>
          <p:sp>
            <p:nvSpPr>
              <p:cNvPr id="10" name="2 Subtítulo"/>
              <p:cNvSpPr txBox="1">
                <a:spLocks/>
              </p:cNvSpPr>
              <p:nvPr/>
            </p:nvSpPr>
            <p:spPr bwMode="auto">
              <a:xfrm>
                <a:off x="3591" y="180"/>
                <a:ext cx="1829" cy="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s-CO" sz="1000" b="1" i="1" dirty="0" smtClean="0">
                    <a:solidFill>
                      <a:srgbClr val="FFFFFF"/>
                    </a:solidFill>
                    <a:latin typeface="Palatino Linotype" panose="02040502050505030304" pitchFamily="18" charset="0"/>
                  </a:rPr>
                  <a:t>William Espinosa</a:t>
                </a:r>
                <a:endParaRPr lang="es-CO" sz="1000" b="1" i="1" dirty="0">
                  <a:solidFill>
                    <a:srgbClr val="FFFFFF"/>
                  </a:solidFill>
                  <a:latin typeface="Palatino Linotype" panose="02040502050505030304" pitchFamily="18" charset="0"/>
                </a:endParaRPr>
              </a:p>
            </p:txBody>
          </p:sp>
          <p:pic>
            <p:nvPicPr>
              <p:cNvPr id="11" name="6 Imagen" descr="palo ejrlb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" y="720"/>
                <a:ext cx="1417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7 Imagen" descr="palo ejrlb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0" y="720"/>
                <a:ext cx="335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33416689"/>
              </p:ext>
            </p:extLst>
          </p:nvPr>
        </p:nvGraphicFramePr>
        <p:xfrm>
          <a:off x="61803" y="1198331"/>
          <a:ext cx="4608512" cy="493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636779" y="1636893"/>
            <a:ext cx="4202425" cy="483209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 smtClean="0"/>
              <a:t>Controles efectivos</a:t>
            </a:r>
          </a:p>
          <a:p>
            <a:pPr algn="just"/>
            <a:endParaRPr lang="es-CO" sz="2400" dirty="0"/>
          </a:p>
          <a:p>
            <a:pPr algn="just"/>
            <a:r>
              <a:rPr lang="es-CO" sz="2000" dirty="0" smtClean="0"/>
              <a:t>1. Sensibilizar </a:t>
            </a:r>
            <a:r>
              <a:rPr lang="es-CO" sz="2000" dirty="0"/>
              <a:t>y </a:t>
            </a:r>
            <a:r>
              <a:rPr lang="es-CO" sz="2000" dirty="0" smtClean="0"/>
              <a:t>capacitar.</a:t>
            </a:r>
          </a:p>
          <a:p>
            <a:pPr algn="just"/>
            <a:endParaRPr lang="es-CO" sz="2000" dirty="0" smtClean="0"/>
          </a:p>
          <a:p>
            <a:pPr algn="just"/>
            <a:r>
              <a:rPr lang="es-CO" sz="2000" dirty="0" smtClean="0"/>
              <a:t>2.Aprovechamiento de las herramientas virtuales. </a:t>
            </a:r>
          </a:p>
          <a:p>
            <a:pPr algn="just"/>
            <a:endParaRPr lang="es-CO" sz="2000" dirty="0"/>
          </a:p>
          <a:p>
            <a:pPr algn="just"/>
            <a:r>
              <a:rPr lang="es-CO" sz="2000" dirty="0" smtClean="0"/>
              <a:t>3. Modificación de los procedimientos </a:t>
            </a:r>
          </a:p>
          <a:p>
            <a:pPr algn="just"/>
            <a:endParaRPr lang="es-CO" sz="2000" dirty="0"/>
          </a:p>
          <a:p>
            <a:pPr algn="just"/>
            <a:r>
              <a:rPr lang="es-CO" sz="2000" dirty="0" smtClean="0"/>
              <a:t>4. Cambio del papel </a:t>
            </a:r>
          </a:p>
          <a:p>
            <a:pPr algn="just"/>
            <a:endParaRPr lang="es-CO" sz="2000" dirty="0"/>
          </a:p>
          <a:p>
            <a:pPr algn="just"/>
            <a:r>
              <a:rPr lang="es-CO" sz="2000" dirty="0"/>
              <a:t>5</a:t>
            </a:r>
            <a:r>
              <a:rPr lang="es-CO" sz="2000" dirty="0" smtClean="0"/>
              <a:t>. Contar con un inventario real de los equipos de impresión y fotocopiado. </a:t>
            </a:r>
          </a:p>
          <a:p>
            <a:pPr algn="just"/>
            <a:endParaRPr lang="es-CO" sz="2000" dirty="0" smtClean="0"/>
          </a:p>
          <a:p>
            <a:pPr algn="just"/>
            <a:r>
              <a:rPr lang="es-CO" sz="2000" dirty="0" smtClean="0"/>
              <a:t>6. Asignación de usuarios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978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991910"/>
            <a:ext cx="2952328" cy="1368152"/>
          </a:xfrm>
          <a:solidFill>
            <a:srgbClr val="00B050"/>
          </a:solidFill>
          <a:ln>
            <a:solidFill>
              <a:srgbClr val="7030A0"/>
            </a:solidFill>
          </a:ln>
        </p:spPr>
        <p:txBody>
          <a:bodyPr/>
          <a:lstStyle/>
          <a:p>
            <a:r>
              <a:rPr lang="es-CO" sz="2800" b="1" dirty="0">
                <a:solidFill>
                  <a:schemeClr val="bg1"/>
                </a:solidFill>
              </a:rPr>
              <a:t>Gestión de emisiones </a:t>
            </a:r>
            <a:r>
              <a:rPr lang="es-CO" sz="2800" b="1" dirty="0" smtClean="0">
                <a:solidFill>
                  <a:schemeClr val="bg1"/>
                </a:solidFill>
              </a:rPr>
              <a:t>atmosféricas</a:t>
            </a:r>
            <a:endParaRPr lang="es-CO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3" y="199506"/>
            <a:ext cx="2664296" cy="789305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3923928" y="199506"/>
            <a:ext cx="4791140" cy="1227867"/>
            <a:chOff x="4201592" y="216782"/>
            <a:chExt cx="4791140" cy="1227867"/>
          </a:xfrm>
        </p:grpSpPr>
        <p:sp>
          <p:nvSpPr>
            <p:cNvPr id="9" name="CuadroTexto 8"/>
            <p:cNvSpPr txBox="1"/>
            <p:nvPr/>
          </p:nvSpPr>
          <p:spPr>
            <a:xfrm>
              <a:off x="6156176" y="216782"/>
              <a:ext cx="2132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b="1" dirty="0"/>
                <a:t>SIGCMA</a:t>
              </a:r>
              <a:endParaRPr lang="es-CO" sz="3200" dirty="0"/>
            </a:p>
          </p:txBody>
        </p:sp>
        <p:sp>
          <p:nvSpPr>
            <p:cNvPr id="10" name="2 Subtítulo"/>
            <p:cNvSpPr txBox="1">
              <a:spLocks/>
            </p:cNvSpPr>
            <p:nvPr/>
          </p:nvSpPr>
          <p:spPr bwMode="auto">
            <a:xfrm>
              <a:off x="5908362" y="801711"/>
              <a:ext cx="2802680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Ingeniera </a:t>
              </a:r>
              <a:r>
                <a:rPr lang="es-CO" sz="1000" b="1" i="1" dirty="0">
                  <a:latin typeface="Palatino Linotype" panose="02040502050505030304" pitchFamily="18" charset="0"/>
                </a:rPr>
                <a:t>C</a:t>
              </a:r>
              <a:r>
                <a:rPr lang="es-CO" sz="1000" b="1" i="1" dirty="0" smtClean="0">
                  <a:latin typeface="Palatino Linotype" panose="02040502050505030304" pitchFamily="18" charset="0"/>
                </a:rPr>
                <a:t>arolina Rodríguez Estupiñan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Profesional Ambiental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Coordinación Nacional del SIGCMA 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100" b="1" i="1" dirty="0" smtClean="0">
                <a:latin typeface="Palatino Linotype" panose="02040502050505030304" pitchFamily="18" charset="0"/>
              </a:endParaRPr>
            </a:p>
          </p:txBody>
        </p:sp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4201592" y="235201"/>
              <a:ext cx="4791140" cy="960438"/>
              <a:chOff x="2381" y="180"/>
              <a:chExt cx="3154" cy="605"/>
            </a:xfrm>
          </p:grpSpPr>
          <p:sp>
            <p:nvSpPr>
              <p:cNvPr id="12" name="2 Subtítulo"/>
              <p:cNvSpPr txBox="1">
                <a:spLocks/>
              </p:cNvSpPr>
              <p:nvPr/>
            </p:nvSpPr>
            <p:spPr bwMode="auto">
              <a:xfrm>
                <a:off x="3591" y="180"/>
                <a:ext cx="1829" cy="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s-CO" sz="1000" b="1" i="1" dirty="0" smtClean="0">
                    <a:solidFill>
                      <a:srgbClr val="FFFFFF"/>
                    </a:solidFill>
                    <a:latin typeface="Palatino Linotype" panose="02040502050505030304" pitchFamily="18" charset="0"/>
                  </a:rPr>
                  <a:t>William Espinosa</a:t>
                </a:r>
                <a:endParaRPr lang="es-CO" sz="1000" b="1" i="1" dirty="0">
                  <a:solidFill>
                    <a:srgbClr val="FFFFFF"/>
                  </a:solidFill>
                  <a:latin typeface="Palatino Linotype" panose="02040502050505030304" pitchFamily="18" charset="0"/>
                </a:endParaRPr>
              </a:p>
            </p:txBody>
          </p:sp>
          <p:pic>
            <p:nvPicPr>
              <p:cNvPr id="13" name="6 Imagen" descr="palo ejrlb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" y="720"/>
                <a:ext cx="1417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7 Imagen" descr="palo ejrlb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0" y="720"/>
                <a:ext cx="335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Rectángulo 2"/>
          <p:cNvSpPr/>
          <p:nvPr/>
        </p:nvSpPr>
        <p:spPr>
          <a:xfrm>
            <a:off x="4100719" y="1916832"/>
            <a:ext cx="3567625" cy="830997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CO" sz="2400" dirty="0" smtClean="0"/>
              <a:t>Acuerdo PCSJA19-11399 Septiembre de 2019 </a:t>
            </a:r>
            <a:endParaRPr lang="es-CO" sz="2400" dirty="0"/>
          </a:p>
        </p:txBody>
      </p:sp>
      <p:sp>
        <p:nvSpPr>
          <p:cNvPr id="15" name="Rectángulo 14"/>
          <p:cNvSpPr/>
          <p:nvPr/>
        </p:nvSpPr>
        <p:spPr>
          <a:xfrm>
            <a:off x="4100719" y="3097501"/>
            <a:ext cx="3567625" cy="461665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CO" sz="2400" dirty="0" smtClean="0"/>
              <a:t>Guía de parqueaderos </a:t>
            </a:r>
            <a:endParaRPr lang="es-CO" sz="2400" dirty="0"/>
          </a:p>
        </p:txBody>
      </p:sp>
      <p:sp>
        <p:nvSpPr>
          <p:cNvPr id="17" name="Rectángulo 16"/>
          <p:cNvSpPr/>
          <p:nvPr/>
        </p:nvSpPr>
        <p:spPr>
          <a:xfrm>
            <a:off x="4100719" y="3898397"/>
            <a:ext cx="3567625" cy="46166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CO" sz="2400" dirty="0" smtClean="0"/>
              <a:t>Techos y áreas verdes</a:t>
            </a:r>
            <a:endParaRPr lang="es-CO" sz="2400" dirty="0"/>
          </a:p>
        </p:txBody>
      </p:sp>
      <p:sp>
        <p:nvSpPr>
          <p:cNvPr id="18" name="Rectángulo 17"/>
          <p:cNvSpPr/>
          <p:nvPr/>
        </p:nvSpPr>
        <p:spPr>
          <a:xfrm>
            <a:off x="4076919" y="4699293"/>
            <a:ext cx="3591426" cy="46166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CO" sz="2400" dirty="0" smtClean="0"/>
              <a:t>Eficiencia energética</a:t>
            </a:r>
            <a:endParaRPr lang="es-CO" sz="2400" dirty="0"/>
          </a:p>
        </p:txBody>
      </p:sp>
      <p:sp>
        <p:nvSpPr>
          <p:cNvPr id="19" name="Rectángulo 18"/>
          <p:cNvSpPr/>
          <p:nvPr/>
        </p:nvSpPr>
        <p:spPr>
          <a:xfrm>
            <a:off x="4100719" y="5470088"/>
            <a:ext cx="3567625" cy="830997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CO" sz="2400" dirty="0" smtClean="0"/>
              <a:t>Estimación de huella de carbono </a:t>
            </a:r>
            <a:endParaRPr lang="es-CO" sz="2400" dirty="0"/>
          </a:p>
        </p:txBody>
      </p:sp>
      <p:cxnSp>
        <p:nvCxnSpPr>
          <p:cNvPr id="21" name="Conector recto de flecha 20"/>
          <p:cNvCxnSpPr/>
          <p:nvPr/>
        </p:nvCxnSpPr>
        <p:spPr>
          <a:xfrm flipV="1">
            <a:off x="3419095" y="2332330"/>
            <a:ext cx="540059" cy="48912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V="1">
            <a:off x="3503225" y="3328333"/>
            <a:ext cx="455929" cy="23083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3419095" y="3975426"/>
            <a:ext cx="540059" cy="18955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>
            <a:off x="3419095" y="4360062"/>
            <a:ext cx="504833" cy="57006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>
            <a:off x="3131063" y="4360062"/>
            <a:ext cx="792865" cy="137319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678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3" y="199506"/>
            <a:ext cx="2664296" cy="789305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3923928" y="199506"/>
            <a:ext cx="4791140" cy="1227867"/>
            <a:chOff x="4201592" y="216782"/>
            <a:chExt cx="4791140" cy="1227867"/>
          </a:xfrm>
        </p:grpSpPr>
        <p:sp>
          <p:nvSpPr>
            <p:cNvPr id="9" name="CuadroTexto 8"/>
            <p:cNvSpPr txBox="1"/>
            <p:nvPr/>
          </p:nvSpPr>
          <p:spPr>
            <a:xfrm>
              <a:off x="6156176" y="216782"/>
              <a:ext cx="2132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b="1" dirty="0"/>
                <a:t>SIGCMA</a:t>
              </a:r>
              <a:endParaRPr lang="es-CO" sz="3200" dirty="0"/>
            </a:p>
          </p:txBody>
        </p:sp>
        <p:sp>
          <p:nvSpPr>
            <p:cNvPr id="10" name="2 Subtítulo"/>
            <p:cNvSpPr txBox="1">
              <a:spLocks/>
            </p:cNvSpPr>
            <p:nvPr/>
          </p:nvSpPr>
          <p:spPr bwMode="auto">
            <a:xfrm>
              <a:off x="5908362" y="801711"/>
              <a:ext cx="2802680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Ingeniera </a:t>
              </a:r>
              <a:r>
                <a:rPr lang="es-CO" sz="1000" b="1" i="1" dirty="0">
                  <a:latin typeface="Palatino Linotype" panose="02040502050505030304" pitchFamily="18" charset="0"/>
                </a:rPr>
                <a:t>C</a:t>
              </a:r>
              <a:r>
                <a:rPr lang="es-CO" sz="1000" b="1" i="1" dirty="0" smtClean="0">
                  <a:latin typeface="Palatino Linotype" panose="02040502050505030304" pitchFamily="18" charset="0"/>
                </a:rPr>
                <a:t>arolina Rodríguez Estupiñan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Profesional Ambiental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Coordinación Nacional del SIGCMA 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100" b="1" i="1" dirty="0" smtClean="0">
                <a:latin typeface="Palatino Linotype" panose="02040502050505030304" pitchFamily="18" charset="0"/>
              </a:endParaRPr>
            </a:p>
          </p:txBody>
        </p:sp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4201592" y="235201"/>
              <a:ext cx="4791140" cy="960438"/>
              <a:chOff x="2381" y="180"/>
              <a:chExt cx="3154" cy="605"/>
            </a:xfrm>
          </p:grpSpPr>
          <p:sp>
            <p:nvSpPr>
              <p:cNvPr id="12" name="2 Subtítulo"/>
              <p:cNvSpPr txBox="1">
                <a:spLocks/>
              </p:cNvSpPr>
              <p:nvPr/>
            </p:nvSpPr>
            <p:spPr bwMode="auto">
              <a:xfrm>
                <a:off x="3591" y="180"/>
                <a:ext cx="1829" cy="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s-CO" sz="1000" b="1" i="1" dirty="0" smtClean="0">
                    <a:solidFill>
                      <a:srgbClr val="FFFFFF"/>
                    </a:solidFill>
                    <a:latin typeface="Palatino Linotype" panose="02040502050505030304" pitchFamily="18" charset="0"/>
                  </a:rPr>
                  <a:t>William Espinosa</a:t>
                </a:r>
                <a:endParaRPr lang="es-CO" sz="1000" b="1" i="1" dirty="0">
                  <a:solidFill>
                    <a:srgbClr val="FFFFFF"/>
                  </a:solidFill>
                  <a:latin typeface="Palatino Linotype" panose="02040502050505030304" pitchFamily="18" charset="0"/>
                </a:endParaRPr>
              </a:p>
            </p:txBody>
          </p:sp>
          <p:pic>
            <p:nvPicPr>
              <p:cNvPr id="13" name="6 Imagen" descr="palo ejrlb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" y="720"/>
                <a:ext cx="1417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7 Imagen" descr="palo ejrlb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0" y="720"/>
                <a:ext cx="335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Rectángulo 2"/>
          <p:cNvSpPr/>
          <p:nvPr/>
        </p:nvSpPr>
        <p:spPr>
          <a:xfrm>
            <a:off x="923392" y="1916832"/>
            <a:ext cx="3567625" cy="830997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CO" sz="2400" dirty="0" smtClean="0"/>
              <a:t>Acuerdo PCSJA19-11399 Septiembre de 2019 </a:t>
            </a:r>
            <a:endParaRPr lang="es-CO" sz="2400" dirty="0"/>
          </a:p>
        </p:txBody>
      </p:sp>
      <p:sp>
        <p:nvSpPr>
          <p:cNvPr id="15" name="Rectángulo 14"/>
          <p:cNvSpPr/>
          <p:nvPr/>
        </p:nvSpPr>
        <p:spPr>
          <a:xfrm>
            <a:off x="923392" y="3097501"/>
            <a:ext cx="3567625" cy="461665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CO" sz="2400" dirty="0" smtClean="0"/>
              <a:t>Guía de parqueaderos </a:t>
            </a:r>
            <a:endParaRPr lang="es-CO" sz="2400" dirty="0"/>
          </a:p>
        </p:txBody>
      </p:sp>
      <p:sp>
        <p:nvSpPr>
          <p:cNvPr id="17" name="Rectángulo 16"/>
          <p:cNvSpPr/>
          <p:nvPr/>
        </p:nvSpPr>
        <p:spPr>
          <a:xfrm>
            <a:off x="923392" y="3898397"/>
            <a:ext cx="3567625" cy="46166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CO" sz="2400" dirty="0" smtClean="0"/>
              <a:t>Techos y áreas verdes</a:t>
            </a:r>
            <a:endParaRPr lang="es-CO" sz="2400" dirty="0"/>
          </a:p>
        </p:txBody>
      </p:sp>
      <p:sp>
        <p:nvSpPr>
          <p:cNvPr id="18" name="Rectángulo 17"/>
          <p:cNvSpPr/>
          <p:nvPr/>
        </p:nvSpPr>
        <p:spPr>
          <a:xfrm>
            <a:off x="899592" y="4699293"/>
            <a:ext cx="3591426" cy="46166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CO" sz="2400" dirty="0" smtClean="0"/>
              <a:t>Eficiencia energética</a:t>
            </a:r>
            <a:endParaRPr lang="es-CO" sz="2400" dirty="0"/>
          </a:p>
        </p:txBody>
      </p:sp>
      <p:sp>
        <p:nvSpPr>
          <p:cNvPr id="19" name="Rectángulo 18"/>
          <p:cNvSpPr/>
          <p:nvPr/>
        </p:nvSpPr>
        <p:spPr>
          <a:xfrm>
            <a:off x="923392" y="5470088"/>
            <a:ext cx="3567625" cy="830997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CO" sz="2400" dirty="0" smtClean="0"/>
              <a:t>Estimación de huella de carbono </a:t>
            </a:r>
            <a:endParaRPr lang="es-CO" sz="2400" dirty="0"/>
          </a:p>
        </p:txBody>
      </p:sp>
      <p:cxnSp>
        <p:nvCxnSpPr>
          <p:cNvPr id="7" name="Conector recto de flecha 6"/>
          <p:cNvCxnSpPr>
            <a:stCxn id="3" idx="3"/>
          </p:cNvCxnSpPr>
          <p:nvPr/>
        </p:nvCxnSpPr>
        <p:spPr>
          <a:xfrm>
            <a:off x="4491017" y="2332331"/>
            <a:ext cx="58503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 flipH="1">
            <a:off x="5355610" y="1993883"/>
            <a:ext cx="3288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dirty="0" smtClean="0"/>
              <a:t>Adecuación de </a:t>
            </a:r>
            <a:r>
              <a:rPr lang="es-CO" dirty="0" err="1" smtClean="0"/>
              <a:t>bicicleteros</a:t>
            </a:r>
            <a:endParaRPr lang="es-CO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dirty="0" smtClean="0"/>
              <a:t>Incentivos  </a:t>
            </a:r>
            <a:endParaRPr lang="es-CO" dirty="0"/>
          </a:p>
        </p:txBody>
      </p:sp>
      <p:cxnSp>
        <p:nvCxnSpPr>
          <p:cNvPr id="26" name="Conector recto de flecha 25"/>
          <p:cNvCxnSpPr/>
          <p:nvPr/>
        </p:nvCxnSpPr>
        <p:spPr>
          <a:xfrm>
            <a:off x="4491017" y="3328333"/>
            <a:ext cx="58503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 flipH="1">
            <a:off x="5371980" y="3005167"/>
            <a:ext cx="3288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dirty="0" smtClean="0"/>
              <a:t>Medición de emisiones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dirty="0" smtClean="0"/>
              <a:t>Regulación</a:t>
            </a:r>
          </a:p>
        </p:txBody>
      </p:sp>
      <p:sp>
        <p:nvSpPr>
          <p:cNvPr id="29" name="CuadroTexto 28"/>
          <p:cNvSpPr txBox="1"/>
          <p:nvPr/>
        </p:nvSpPr>
        <p:spPr>
          <a:xfrm flipH="1">
            <a:off x="5342987" y="3898397"/>
            <a:ext cx="3477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dirty="0" smtClean="0"/>
              <a:t>Oxigenación de áreas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dirty="0" smtClean="0"/>
              <a:t>Control biológico de emisiones </a:t>
            </a:r>
          </a:p>
        </p:txBody>
      </p:sp>
      <p:cxnSp>
        <p:nvCxnSpPr>
          <p:cNvPr id="31" name="Conector recto de flecha 30"/>
          <p:cNvCxnSpPr/>
          <p:nvPr/>
        </p:nvCxnSpPr>
        <p:spPr>
          <a:xfrm>
            <a:off x="4495189" y="4129229"/>
            <a:ext cx="58503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/>
          <p:cNvSpPr txBox="1"/>
          <p:nvPr/>
        </p:nvSpPr>
        <p:spPr>
          <a:xfrm flipH="1">
            <a:off x="5371980" y="4745459"/>
            <a:ext cx="347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dirty="0" smtClean="0"/>
              <a:t>Inventario de equipos  </a:t>
            </a:r>
          </a:p>
        </p:txBody>
      </p:sp>
      <p:cxnSp>
        <p:nvCxnSpPr>
          <p:cNvPr id="34" name="Conector recto de flecha 33"/>
          <p:cNvCxnSpPr/>
          <p:nvPr/>
        </p:nvCxnSpPr>
        <p:spPr>
          <a:xfrm>
            <a:off x="4491017" y="4939557"/>
            <a:ext cx="58503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>
            <a:off x="4491017" y="5865897"/>
            <a:ext cx="58503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/>
          <p:cNvSpPr txBox="1"/>
          <p:nvPr/>
        </p:nvSpPr>
        <p:spPr>
          <a:xfrm flipH="1">
            <a:off x="5412445" y="5569961"/>
            <a:ext cx="3477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dirty="0" smtClean="0"/>
              <a:t>Consumo combustibles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dirty="0" smtClean="0"/>
              <a:t>Consumo energía</a:t>
            </a:r>
          </a:p>
        </p:txBody>
      </p:sp>
    </p:spTree>
    <p:extLst>
      <p:ext uri="{BB962C8B-B14F-4D97-AF65-F5344CB8AC3E}">
        <p14:creationId xmlns:p14="http://schemas.microsoft.com/office/powerpoint/2010/main" val="3484765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6837" y="1378297"/>
            <a:ext cx="7886700" cy="634117"/>
          </a:xfrm>
        </p:spPr>
        <p:txBody>
          <a:bodyPr>
            <a:normAutofit fontScale="90000"/>
          </a:bodyPr>
          <a:lstStyle/>
          <a:p>
            <a:r>
              <a:rPr lang="es-CO" b="1" dirty="0"/>
              <a:t>Ahorro y uso eficiente de </a:t>
            </a:r>
            <a:r>
              <a:rPr lang="es-CO" b="1" dirty="0" smtClean="0"/>
              <a:t>recursos </a:t>
            </a:r>
            <a:endParaRPr lang="es-CO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31541" y="4528788"/>
            <a:ext cx="3600400" cy="17603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CO" sz="2400" dirty="0" smtClean="0"/>
              <a:t>Reutilización de agua, aprovechamiento de agua lluvia </a:t>
            </a:r>
            <a:endParaRPr lang="es-CO" sz="2400" dirty="0" smtClean="0"/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CO" sz="2400" dirty="0" smtClean="0"/>
              <a:t>Cambio a sistemas de ahorro </a:t>
            </a:r>
            <a:endParaRPr lang="es-CO" sz="24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75" y="2111327"/>
            <a:ext cx="2434844" cy="1385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899593" y="199506"/>
            <a:ext cx="2664296" cy="789305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3923928" y="199506"/>
            <a:ext cx="4791140" cy="1227867"/>
            <a:chOff x="4201592" y="216782"/>
            <a:chExt cx="4791140" cy="1227867"/>
          </a:xfrm>
        </p:grpSpPr>
        <p:sp>
          <p:nvSpPr>
            <p:cNvPr id="12" name="CuadroTexto 11"/>
            <p:cNvSpPr txBox="1"/>
            <p:nvPr/>
          </p:nvSpPr>
          <p:spPr>
            <a:xfrm>
              <a:off x="6156176" y="216782"/>
              <a:ext cx="2132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b="1" dirty="0"/>
                <a:t>SIGCMA</a:t>
              </a:r>
              <a:endParaRPr lang="es-CO" sz="3200" dirty="0"/>
            </a:p>
          </p:txBody>
        </p:sp>
        <p:sp>
          <p:nvSpPr>
            <p:cNvPr id="13" name="2 Subtítulo"/>
            <p:cNvSpPr txBox="1">
              <a:spLocks/>
            </p:cNvSpPr>
            <p:nvPr/>
          </p:nvSpPr>
          <p:spPr bwMode="auto">
            <a:xfrm>
              <a:off x="5908362" y="801711"/>
              <a:ext cx="2802680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Ingeniera </a:t>
              </a:r>
              <a:r>
                <a:rPr lang="es-CO" sz="1000" b="1" i="1" dirty="0">
                  <a:latin typeface="Palatino Linotype" panose="02040502050505030304" pitchFamily="18" charset="0"/>
                </a:rPr>
                <a:t>C</a:t>
              </a:r>
              <a:r>
                <a:rPr lang="es-CO" sz="1000" b="1" i="1" dirty="0" smtClean="0">
                  <a:latin typeface="Palatino Linotype" panose="02040502050505030304" pitchFamily="18" charset="0"/>
                </a:rPr>
                <a:t>arolina Rodríguez Estupiñan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Profesional Ambiental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Coordinación Nacional del SIGCMA 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100" b="1" i="1" dirty="0" smtClean="0">
                <a:latin typeface="Palatino Linotype" panose="02040502050505030304" pitchFamily="18" charset="0"/>
              </a:endParaRPr>
            </a:p>
          </p:txBody>
        </p:sp>
        <p:grpSp>
          <p:nvGrpSpPr>
            <p:cNvPr id="14" name="Group 8"/>
            <p:cNvGrpSpPr>
              <a:grpSpLocks/>
            </p:cNvGrpSpPr>
            <p:nvPr/>
          </p:nvGrpSpPr>
          <p:grpSpPr bwMode="auto">
            <a:xfrm>
              <a:off x="4201592" y="235201"/>
              <a:ext cx="4791140" cy="960438"/>
              <a:chOff x="2381" y="180"/>
              <a:chExt cx="3154" cy="605"/>
            </a:xfrm>
          </p:grpSpPr>
          <p:sp>
            <p:nvSpPr>
              <p:cNvPr id="15" name="2 Subtítulo"/>
              <p:cNvSpPr txBox="1">
                <a:spLocks/>
              </p:cNvSpPr>
              <p:nvPr/>
            </p:nvSpPr>
            <p:spPr bwMode="auto">
              <a:xfrm>
                <a:off x="3591" y="180"/>
                <a:ext cx="1829" cy="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s-CO" sz="1000" b="1" i="1" dirty="0" smtClean="0">
                    <a:solidFill>
                      <a:srgbClr val="FFFFFF"/>
                    </a:solidFill>
                    <a:latin typeface="Palatino Linotype" panose="02040502050505030304" pitchFamily="18" charset="0"/>
                  </a:rPr>
                  <a:t>William Espinosa</a:t>
                </a:r>
                <a:endParaRPr lang="es-CO" sz="1000" b="1" i="1" dirty="0">
                  <a:solidFill>
                    <a:srgbClr val="FFFFFF"/>
                  </a:solidFill>
                  <a:latin typeface="Palatino Linotype" panose="02040502050505030304" pitchFamily="18" charset="0"/>
                </a:endParaRPr>
              </a:p>
            </p:txBody>
          </p:sp>
          <p:pic>
            <p:nvPicPr>
              <p:cNvPr id="16" name="6 Imagen" descr="palo ejrlb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" y="720"/>
                <a:ext cx="1417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7 Imagen" descr="palo ejrlb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0" y="720"/>
                <a:ext cx="335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28" name="Picture 4" descr="Resultado de imagen para ahorro de energ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807" y="2162778"/>
            <a:ext cx="2138206" cy="1200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Marcador de contenido 2"/>
          <p:cNvSpPr txBox="1">
            <a:spLocks/>
          </p:cNvSpPr>
          <p:nvPr/>
        </p:nvSpPr>
        <p:spPr>
          <a:xfrm>
            <a:off x="4810351" y="4277507"/>
            <a:ext cx="4269082" cy="25922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CO" sz="2000" dirty="0" smtClean="0"/>
              <a:t>Aprovechamiento luz natural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CO" sz="2000" dirty="0" smtClean="0"/>
              <a:t>Uso de energías alternativas  </a:t>
            </a:r>
            <a:endParaRPr lang="es-CO" sz="2000" dirty="0" smtClean="0"/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CO" sz="2000" dirty="0" smtClean="0"/>
              <a:t>Equipos con programación de ahorro – Sustitución de equipos y luminarias 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CO" sz="2000" dirty="0" smtClean="0"/>
              <a:t>Apagado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CO" sz="2000" dirty="0" smtClean="0"/>
              <a:t> Vampiros energéticos </a:t>
            </a:r>
            <a:endParaRPr lang="es-CO" sz="2000" dirty="0" smtClean="0"/>
          </a:p>
        </p:txBody>
      </p:sp>
      <p:sp>
        <p:nvSpPr>
          <p:cNvPr id="18" name="CuadroTexto 17"/>
          <p:cNvSpPr txBox="1"/>
          <p:nvPr/>
        </p:nvSpPr>
        <p:spPr>
          <a:xfrm>
            <a:off x="3574232" y="3463904"/>
            <a:ext cx="2656575" cy="461665"/>
          </a:xfrm>
          <a:prstGeom prst="rect">
            <a:avLst/>
          </a:prstGeom>
          <a:solidFill>
            <a:srgbClr val="92D050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SENSIBILIZAR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2636708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etiqueta energética para electrodomesti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162" y="2409198"/>
            <a:ext cx="72580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56837" y="1378297"/>
            <a:ext cx="7886700" cy="634117"/>
          </a:xfrm>
        </p:spPr>
        <p:txBody>
          <a:bodyPr>
            <a:normAutofit fontScale="90000"/>
          </a:bodyPr>
          <a:lstStyle/>
          <a:p>
            <a:r>
              <a:rPr lang="es-CO" b="1" dirty="0"/>
              <a:t>Ahorro y uso eficiente de </a:t>
            </a:r>
            <a:r>
              <a:rPr lang="es-CO" b="1" dirty="0" smtClean="0"/>
              <a:t>recursos </a:t>
            </a:r>
            <a:endParaRPr lang="es-CO" dirty="0"/>
          </a:p>
        </p:txBody>
      </p:sp>
      <p:pic>
        <p:nvPicPr>
          <p:cNvPr id="6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899593" y="199506"/>
            <a:ext cx="2664296" cy="789305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3923928" y="199506"/>
            <a:ext cx="4791140" cy="1227867"/>
            <a:chOff x="4201592" y="216782"/>
            <a:chExt cx="4791140" cy="1227867"/>
          </a:xfrm>
        </p:grpSpPr>
        <p:sp>
          <p:nvSpPr>
            <p:cNvPr id="8" name="CuadroTexto 7"/>
            <p:cNvSpPr txBox="1"/>
            <p:nvPr/>
          </p:nvSpPr>
          <p:spPr>
            <a:xfrm>
              <a:off x="6156176" y="216782"/>
              <a:ext cx="2132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b="1" dirty="0"/>
                <a:t>SIGCMA</a:t>
              </a:r>
              <a:endParaRPr lang="es-CO" sz="3200" dirty="0"/>
            </a:p>
          </p:txBody>
        </p:sp>
        <p:sp>
          <p:nvSpPr>
            <p:cNvPr id="9" name="2 Subtítulo"/>
            <p:cNvSpPr txBox="1">
              <a:spLocks/>
            </p:cNvSpPr>
            <p:nvPr/>
          </p:nvSpPr>
          <p:spPr bwMode="auto">
            <a:xfrm>
              <a:off x="5908362" y="801711"/>
              <a:ext cx="2802680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Ingeniera </a:t>
              </a:r>
              <a:r>
                <a:rPr lang="es-CO" sz="1000" b="1" i="1" dirty="0">
                  <a:latin typeface="Palatino Linotype" panose="02040502050505030304" pitchFamily="18" charset="0"/>
                </a:rPr>
                <a:t>C</a:t>
              </a:r>
              <a:r>
                <a:rPr lang="es-CO" sz="1000" b="1" i="1" dirty="0" smtClean="0">
                  <a:latin typeface="Palatino Linotype" panose="02040502050505030304" pitchFamily="18" charset="0"/>
                </a:rPr>
                <a:t>arolina Rodríguez Estupiñan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Profesional Ambiental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CO" sz="1000" b="1" i="1" dirty="0" smtClean="0">
                  <a:latin typeface="Palatino Linotype" panose="02040502050505030304" pitchFamily="18" charset="0"/>
                </a:rPr>
                <a:t>Coordinación Nacional del SIGCMA 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100" b="1" i="1" dirty="0" smtClean="0">
                <a:latin typeface="Palatino Linotype" panose="02040502050505030304" pitchFamily="18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4201592" y="235201"/>
              <a:ext cx="4791140" cy="960438"/>
              <a:chOff x="2381" y="180"/>
              <a:chExt cx="3154" cy="605"/>
            </a:xfrm>
          </p:grpSpPr>
          <p:sp>
            <p:nvSpPr>
              <p:cNvPr id="11" name="2 Subtítulo"/>
              <p:cNvSpPr txBox="1">
                <a:spLocks/>
              </p:cNvSpPr>
              <p:nvPr/>
            </p:nvSpPr>
            <p:spPr bwMode="auto">
              <a:xfrm>
                <a:off x="3591" y="180"/>
                <a:ext cx="1829" cy="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s-CO" sz="1000" b="1" i="1" dirty="0" smtClean="0">
                    <a:solidFill>
                      <a:srgbClr val="FFFFFF"/>
                    </a:solidFill>
                    <a:latin typeface="Palatino Linotype" panose="02040502050505030304" pitchFamily="18" charset="0"/>
                  </a:rPr>
                  <a:t>William Espinosa</a:t>
                </a:r>
                <a:endParaRPr lang="es-CO" sz="1000" b="1" i="1" dirty="0">
                  <a:solidFill>
                    <a:srgbClr val="FFFFFF"/>
                  </a:solidFill>
                  <a:latin typeface="Palatino Linotype" panose="02040502050505030304" pitchFamily="18" charset="0"/>
                </a:endParaRPr>
              </a:p>
            </p:txBody>
          </p:sp>
          <p:pic>
            <p:nvPicPr>
              <p:cNvPr id="12" name="6 Imagen" descr="palo ejrlb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" y="720"/>
                <a:ext cx="1417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7 Imagen" descr="palo ejrlb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0" y="720"/>
                <a:ext cx="335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65471958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6783</TotalTime>
  <Words>715</Words>
  <Application>Microsoft Office PowerPoint</Application>
  <PresentationFormat>Presentación en pantalla (4:3)</PresentationFormat>
  <Paragraphs>221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Palatino Linotype</vt:lpstr>
      <vt:lpstr>Times New Roman</vt:lpstr>
      <vt:lpstr>Wingdings</vt:lpstr>
      <vt:lpstr>1_Tema de Office</vt:lpstr>
      <vt:lpstr>PROGRAMAS AMBIENTALES</vt:lpstr>
      <vt:lpstr>PROGRAMAS AMBIENTALES </vt:lpstr>
      <vt:lpstr>PROGRAMAS AMBIENTALES </vt:lpstr>
      <vt:lpstr>Presentación de PowerPoint</vt:lpstr>
      <vt:lpstr>Presentación de PowerPoint</vt:lpstr>
      <vt:lpstr>Gestión de emisiones atmosféricas</vt:lpstr>
      <vt:lpstr>Presentación de PowerPoint</vt:lpstr>
      <vt:lpstr>Ahorro y uso eficiente de recursos </vt:lpstr>
      <vt:lpstr>Ahorro y uso eficiente de recursos </vt:lpstr>
      <vt:lpstr>Plan de Gestión Integral de Residuos Sólidos </vt:lpstr>
      <vt:lpstr>… Plan de Gestión Integral de Residuos Sólidos </vt:lpstr>
      <vt:lpstr>Presentación de PowerPoint</vt:lpstr>
      <vt:lpstr>Presentación de PowerPoint</vt:lpstr>
      <vt:lpstr>…Plan de Gestión Integral de Residuos Sólidos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CANALES DE COMUNICACIÓN </vt:lpstr>
      <vt:lpstr>GRACIAS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Cpq01</dc:creator>
  <cp:lastModifiedBy>Carolina Rodríguez Estupiñan</cp:lastModifiedBy>
  <cp:revision>219</cp:revision>
  <dcterms:created xsi:type="dcterms:W3CDTF">2012-11-20T17:02:50Z</dcterms:created>
  <dcterms:modified xsi:type="dcterms:W3CDTF">2019-10-21T11:44:37Z</dcterms:modified>
</cp:coreProperties>
</file>