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0"/>
  </p:notesMasterIdLst>
  <p:sldIdLst>
    <p:sldId id="521" r:id="rId2"/>
    <p:sldId id="425" r:id="rId3"/>
    <p:sldId id="411" r:id="rId4"/>
    <p:sldId id="507" r:id="rId5"/>
    <p:sldId id="508" r:id="rId6"/>
    <p:sldId id="509" r:id="rId7"/>
    <p:sldId id="510" r:id="rId8"/>
    <p:sldId id="511" r:id="rId9"/>
    <p:sldId id="512" r:id="rId10"/>
    <p:sldId id="513" r:id="rId11"/>
    <p:sldId id="514" r:id="rId12"/>
    <p:sldId id="515" r:id="rId13"/>
    <p:sldId id="516" r:id="rId14"/>
    <p:sldId id="517" r:id="rId15"/>
    <p:sldId id="518" r:id="rId16"/>
    <p:sldId id="519" r:id="rId17"/>
    <p:sldId id="456" r:id="rId18"/>
    <p:sldId id="520"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Rodríguez Estupiñan" initials="CRE" lastIdx="2" clrIdx="0">
    <p:extLst>
      <p:ext uri="{19B8F6BF-5375-455C-9EA6-DF929625EA0E}">
        <p15:presenceInfo xmlns:p15="http://schemas.microsoft.com/office/powerpoint/2012/main" userId="S-1-5-21-2293652570-1902107330-946877820-411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386" autoAdjust="0"/>
  </p:normalViewPr>
  <p:slideViewPr>
    <p:cSldViewPr>
      <p:cViewPr varScale="1">
        <p:scale>
          <a:sx n="68" d="100"/>
          <a:sy n="68" d="100"/>
        </p:scale>
        <p:origin x="834" y="60"/>
      </p:cViewPr>
      <p:guideLst>
        <p:guide orient="horz" pos="2160"/>
        <p:guide pos="3840"/>
      </p:guideLst>
    </p:cSldViewPr>
  </p:slideViewPr>
  <p:outlineViewPr>
    <p:cViewPr>
      <p:scale>
        <a:sx n="33" d="100"/>
        <a:sy n="33" d="100"/>
      </p:scale>
      <p:origin x="0" y="-4055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28969-4C6D-4DDC-88A8-165D9076D123}" type="doc">
      <dgm:prSet loTypeId="urn:microsoft.com/office/officeart/2005/8/layout/radial6" loCatId="cycle" qsTypeId="urn:microsoft.com/office/officeart/2005/8/quickstyle/simple2" qsCatId="simple" csTypeId="urn:microsoft.com/office/officeart/2005/8/colors/colorful1" csCatId="colorful" phldr="1"/>
      <dgm:spPr/>
      <dgm:t>
        <a:bodyPr/>
        <a:lstStyle/>
        <a:p>
          <a:endParaRPr lang="es-CO"/>
        </a:p>
      </dgm:t>
    </dgm:pt>
    <dgm:pt modelId="{C911EFA4-B2A2-4C05-8BA7-7A9ED347B390}">
      <dgm:prSet phldrT="[Texto]"/>
      <dgm:spPr/>
      <dgm:t>
        <a:bodyPr/>
        <a:lstStyle/>
        <a:p>
          <a:r>
            <a:rPr lang="es-CO" dirty="0"/>
            <a:t>PROGRAMAS AMBIENTALES </a:t>
          </a:r>
        </a:p>
      </dgm:t>
    </dgm:pt>
    <dgm:pt modelId="{D4A61C81-0348-4757-8506-336D15CD92BE}" type="parTrans" cxnId="{36F3B89A-9BE0-4FDD-94D8-E8C421E4C93A}">
      <dgm:prSet/>
      <dgm:spPr/>
      <dgm:t>
        <a:bodyPr/>
        <a:lstStyle/>
        <a:p>
          <a:endParaRPr lang="es-CO"/>
        </a:p>
      </dgm:t>
    </dgm:pt>
    <dgm:pt modelId="{A5C77946-6402-480B-896A-933433672D6B}" type="sibTrans" cxnId="{36F3B89A-9BE0-4FDD-94D8-E8C421E4C93A}">
      <dgm:prSet/>
      <dgm:spPr/>
      <dgm:t>
        <a:bodyPr/>
        <a:lstStyle/>
        <a:p>
          <a:endParaRPr lang="es-CO"/>
        </a:p>
      </dgm:t>
    </dgm:pt>
    <dgm:pt modelId="{1AB3F93C-7F8D-433C-9767-E601A21A74DE}">
      <dgm:prSet phldrT="[Texto]" custT="1"/>
      <dgm:spPr/>
      <dgm:t>
        <a:bodyPr/>
        <a:lstStyle/>
        <a:p>
          <a:r>
            <a:rPr lang="es-CO" sz="1200" b="1" dirty="0"/>
            <a:t>Consumo de Papel </a:t>
          </a:r>
        </a:p>
      </dgm:t>
    </dgm:pt>
    <dgm:pt modelId="{C24063BF-2B52-4C49-AC78-B0ED1F207A35}" type="parTrans" cxnId="{6E634921-9896-43DB-B4F6-2D381C4C17CA}">
      <dgm:prSet/>
      <dgm:spPr/>
      <dgm:t>
        <a:bodyPr/>
        <a:lstStyle/>
        <a:p>
          <a:endParaRPr lang="es-CO"/>
        </a:p>
      </dgm:t>
    </dgm:pt>
    <dgm:pt modelId="{D667C5DB-0E0A-4E22-BE89-A4B1DEA72994}" type="sibTrans" cxnId="{6E634921-9896-43DB-B4F6-2D381C4C17CA}">
      <dgm:prSet/>
      <dgm:spPr/>
      <dgm:t>
        <a:bodyPr/>
        <a:lstStyle/>
        <a:p>
          <a:endParaRPr lang="es-CO"/>
        </a:p>
      </dgm:t>
    </dgm:pt>
    <dgm:pt modelId="{FB6B6FCE-517C-41FE-936E-B21330D8524B}">
      <dgm:prSet phldrT="[Texto]"/>
      <dgm:spPr/>
      <dgm:t>
        <a:bodyPr/>
        <a:lstStyle/>
        <a:p>
          <a:r>
            <a:rPr lang="es-CO" b="1" dirty="0"/>
            <a:t>Ahorro y uso eficiente de agua </a:t>
          </a:r>
        </a:p>
      </dgm:t>
    </dgm:pt>
    <dgm:pt modelId="{278136B0-2705-43BC-984A-4AC25D3E404F}" type="parTrans" cxnId="{234ACF4F-54A3-4459-86B8-5C2CB7352DB1}">
      <dgm:prSet/>
      <dgm:spPr/>
      <dgm:t>
        <a:bodyPr/>
        <a:lstStyle/>
        <a:p>
          <a:endParaRPr lang="es-CO"/>
        </a:p>
      </dgm:t>
    </dgm:pt>
    <dgm:pt modelId="{EBD74711-7A67-4828-9EDD-E0FAFC44A5DB}" type="sibTrans" cxnId="{234ACF4F-54A3-4459-86B8-5C2CB7352DB1}">
      <dgm:prSet/>
      <dgm:spPr/>
      <dgm:t>
        <a:bodyPr/>
        <a:lstStyle/>
        <a:p>
          <a:endParaRPr lang="es-CO"/>
        </a:p>
      </dgm:t>
    </dgm:pt>
    <dgm:pt modelId="{0A05F0D3-C2DC-441A-8BD2-24027E1133A7}">
      <dgm:prSet phldrT="[Texto]"/>
      <dgm:spPr/>
      <dgm:t>
        <a:bodyPr/>
        <a:lstStyle/>
        <a:p>
          <a:r>
            <a:rPr lang="es-CO" b="1" dirty="0"/>
            <a:t>Ahorro y uso eficiente de energía </a:t>
          </a:r>
        </a:p>
      </dgm:t>
    </dgm:pt>
    <dgm:pt modelId="{BA5507EC-1DDE-4480-B2D6-F8AF31576BA7}" type="parTrans" cxnId="{9F696D34-1521-40E8-94C3-A4F3F7EB6FCE}">
      <dgm:prSet/>
      <dgm:spPr/>
      <dgm:t>
        <a:bodyPr/>
        <a:lstStyle/>
        <a:p>
          <a:endParaRPr lang="es-CO"/>
        </a:p>
      </dgm:t>
    </dgm:pt>
    <dgm:pt modelId="{02167D3E-20A2-463B-8F45-AB8F416BA2B9}" type="sibTrans" cxnId="{9F696D34-1521-40E8-94C3-A4F3F7EB6FCE}">
      <dgm:prSet/>
      <dgm:spPr/>
      <dgm:t>
        <a:bodyPr/>
        <a:lstStyle/>
        <a:p>
          <a:endParaRPr lang="es-CO"/>
        </a:p>
      </dgm:t>
    </dgm:pt>
    <dgm:pt modelId="{9FBBAB13-198A-4D34-A501-F0D261B325EF}">
      <dgm:prSet phldrT="[Texto]"/>
      <dgm:spPr/>
      <dgm:t>
        <a:bodyPr/>
        <a:lstStyle/>
        <a:p>
          <a:r>
            <a:rPr lang="es-CO" b="1" dirty="0"/>
            <a:t>PGIRS</a:t>
          </a:r>
        </a:p>
      </dgm:t>
    </dgm:pt>
    <dgm:pt modelId="{3484BC37-1EC0-43AF-9017-6822C8F312C7}" type="parTrans" cxnId="{635EA1B4-DF6E-4D4F-BEBD-9CB10539708B}">
      <dgm:prSet/>
      <dgm:spPr/>
      <dgm:t>
        <a:bodyPr/>
        <a:lstStyle/>
        <a:p>
          <a:endParaRPr lang="es-CO"/>
        </a:p>
      </dgm:t>
    </dgm:pt>
    <dgm:pt modelId="{5AEFDDBB-B1E1-4A74-921B-4B2B3A47A785}" type="sibTrans" cxnId="{635EA1B4-DF6E-4D4F-BEBD-9CB10539708B}">
      <dgm:prSet/>
      <dgm:spPr/>
      <dgm:t>
        <a:bodyPr/>
        <a:lstStyle/>
        <a:p>
          <a:endParaRPr lang="es-CO"/>
        </a:p>
      </dgm:t>
    </dgm:pt>
    <dgm:pt modelId="{33D49160-84CC-4DB1-8C3B-149C630BE061}">
      <dgm:prSet custT="1"/>
      <dgm:spPr/>
      <dgm:t>
        <a:bodyPr/>
        <a:lstStyle/>
        <a:p>
          <a:r>
            <a:rPr lang="es-CO" sz="1200" b="1" dirty="0"/>
            <a:t>Criterios </a:t>
          </a:r>
          <a:r>
            <a:rPr lang="es-CO" sz="1100" b="1" dirty="0"/>
            <a:t>Ambiental</a:t>
          </a:r>
          <a:r>
            <a:rPr lang="es-CO" sz="1200" b="1" dirty="0"/>
            <a:t> </a:t>
          </a:r>
        </a:p>
      </dgm:t>
    </dgm:pt>
    <dgm:pt modelId="{648F3FFB-7646-4FE6-B5C1-41B8E821B6E3}" type="parTrans" cxnId="{AB27EBBE-6BF9-45BB-B9F8-C3866E46775E}">
      <dgm:prSet/>
      <dgm:spPr/>
      <dgm:t>
        <a:bodyPr/>
        <a:lstStyle/>
        <a:p>
          <a:endParaRPr lang="es-CO"/>
        </a:p>
      </dgm:t>
    </dgm:pt>
    <dgm:pt modelId="{56EAECDE-A3B6-4CC6-9D93-08D8851F8E6C}" type="sibTrans" cxnId="{AB27EBBE-6BF9-45BB-B9F8-C3866E46775E}">
      <dgm:prSet/>
      <dgm:spPr/>
      <dgm:t>
        <a:bodyPr/>
        <a:lstStyle/>
        <a:p>
          <a:endParaRPr lang="es-CO"/>
        </a:p>
      </dgm:t>
    </dgm:pt>
    <dgm:pt modelId="{556D5328-9651-4CCA-9CE6-BA160C322E11}">
      <dgm:prSet/>
      <dgm:spPr/>
      <dgm:t>
        <a:bodyPr/>
        <a:lstStyle/>
        <a:p>
          <a:r>
            <a:rPr lang="es-CO" b="0" dirty="0"/>
            <a:t>Gestión de emisiones atmosféricas </a:t>
          </a:r>
        </a:p>
      </dgm:t>
    </dgm:pt>
    <dgm:pt modelId="{E4B3E620-BE5C-40A8-A0F4-70417DB44F30}" type="parTrans" cxnId="{497DE87F-1AA4-49EB-B33E-797D5213D2F8}">
      <dgm:prSet/>
      <dgm:spPr/>
      <dgm:t>
        <a:bodyPr/>
        <a:lstStyle/>
        <a:p>
          <a:endParaRPr lang="es-CO"/>
        </a:p>
      </dgm:t>
    </dgm:pt>
    <dgm:pt modelId="{C781AE3D-599C-4DB9-9E96-CBC8BE73834E}" type="sibTrans" cxnId="{497DE87F-1AA4-49EB-B33E-797D5213D2F8}">
      <dgm:prSet/>
      <dgm:spPr/>
      <dgm:t>
        <a:bodyPr/>
        <a:lstStyle/>
        <a:p>
          <a:endParaRPr lang="es-CO"/>
        </a:p>
      </dgm:t>
    </dgm:pt>
    <dgm:pt modelId="{5158744A-8F01-444E-9525-9293E83F79DF}" type="pres">
      <dgm:prSet presAssocID="{0B628969-4C6D-4DDC-88A8-165D9076D123}" presName="Name0" presStyleCnt="0">
        <dgm:presLayoutVars>
          <dgm:chMax val="1"/>
          <dgm:dir/>
          <dgm:animLvl val="ctr"/>
          <dgm:resizeHandles val="exact"/>
        </dgm:presLayoutVars>
      </dgm:prSet>
      <dgm:spPr/>
    </dgm:pt>
    <dgm:pt modelId="{A2D6E29A-707F-4E31-A865-F6BE33A8ABCD}" type="pres">
      <dgm:prSet presAssocID="{C911EFA4-B2A2-4C05-8BA7-7A9ED347B390}" presName="centerShape" presStyleLbl="node0" presStyleIdx="0" presStyleCnt="1"/>
      <dgm:spPr/>
    </dgm:pt>
    <dgm:pt modelId="{EC6BC61D-FDBD-48FD-8AE2-244DD5A5FB2A}" type="pres">
      <dgm:prSet presAssocID="{33D49160-84CC-4DB1-8C3B-149C630BE061}" presName="node" presStyleLbl="node1" presStyleIdx="0" presStyleCnt="6">
        <dgm:presLayoutVars>
          <dgm:bulletEnabled val="1"/>
        </dgm:presLayoutVars>
      </dgm:prSet>
      <dgm:spPr/>
    </dgm:pt>
    <dgm:pt modelId="{D9353A65-D9A8-4195-A86F-224D72B8D68C}" type="pres">
      <dgm:prSet presAssocID="{33D49160-84CC-4DB1-8C3B-149C630BE061}" presName="dummy" presStyleCnt="0"/>
      <dgm:spPr/>
    </dgm:pt>
    <dgm:pt modelId="{7276D819-837B-4760-A2BB-63923500C0F2}" type="pres">
      <dgm:prSet presAssocID="{56EAECDE-A3B6-4CC6-9D93-08D8851F8E6C}" presName="sibTrans" presStyleLbl="sibTrans2D1" presStyleIdx="0" presStyleCnt="6"/>
      <dgm:spPr/>
    </dgm:pt>
    <dgm:pt modelId="{E2C397AA-9F2D-42BD-8DF7-863C7B8BFB62}" type="pres">
      <dgm:prSet presAssocID="{1AB3F93C-7F8D-433C-9767-E601A21A74DE}" presName="node" presStyleLbl="node1" presStyleIdx="1" presStyleCnt="6">
        <dgm:presLayoutVars>
          <dgm:bulletEnabled val="1"/>
        </dgm:presLayoutVars>
      </dgm:prSet>
      <dgm:spPr/>
    </dgm:pt>
    <dgm:pt modelId="{2049AAA3-8436-41F1-BF31-22F00FB59EF8}" type="pres">
      <dgm:prSet presAssocID="{1AB3F93C-7F8D-433C-9767-E601A21A74DE}" presName="dummy" presStyleCnt="0"/>
      <dgm:spPr/>
    </dgm:pt>
    <dgm:pt modelId="{BF1B8334-51D9-4C8F-AF84-BF804900643F}" type="pres">
      <dgm:prSet presAssocID="{D667C5DB-0E0A-4E22-BE89-A4B1DEA72994}" presName="sibTrans" presStyleLbl="sibTrans2D1" presStyleIdx="1" presStyleCnt="6"/>
      <dgm:spPr/>
    </dgm:pt>
    <dgm:pt modelId="{4A08E15C-1177-4A16-8090-C05CA037747E}" type="pres">
      <dgm:prSet presAssocID="{556D5328-9651-4CCA-9CE6-BA160C322E11}" presName="node" presStyleLbl="node1" presStyleIdx="2" presStyleCnt="6">
        <dgm:presLayoutVars>
          <dgm:bulletEnabled val="1"/>
        </dgm:presLayoutVars>
      </dgm:prSet>
      <dgm:spPr/>
    </dgm:pt>
    <dgm:pt modelId="{E5DC220F-F7A4-4794-AD91-379CC3D2A230}" type="pres">
      <dgm:prSet presAssocID="{556D5328-9651-4CCA-9CE6-BA160C322E11}" presName="dummy" presStyleCnt="0"/>
      <dgm:spPr/>
    </dgm:pt>
    <dgm:pt modelId="{CF2F5978-B7A9-4F1E-BDC3-7A14D1BFE9D4}" type="pres">
      <dgm:prSet presAssocID="{C781AE3D-599C-4DB9-9E96-CBC8BE73834E}" presName="sibTrans" presStyleLbl="sibTrans2D1" presStyleIdx="2" presStyleCnt="6"/>
      <dgm:spPr/>
    </dgm:pt>
    <dgm:pt modelId="{F7D8C08F-00E5-41E1-9528-1F3362841EFB}" type="pres">
      <dgm:prSet presAssocID="{FB6B6FCE-517C-41FE-936E-B21330D8524B}" presName="node" presStyleLbl="node1" presStyleIdx="3" presStyleCnt="6">
        <dgm:presLayoutVars>
          <dgm:bulletEnabled val="1"/>
        </dgm:presLayoutVars>
      </dgm:prSet>
      <dgm:spPr/>
    </dgm:pt>
    <dgm:pt modelId="{606729CB-3520-48E3-B3B2-0E44CC965B75}" type="pres">
      <dgm:prSet presAssocID="{FB6B6FCE-517C-41FE-936E-B21330D8524B}" presName="dummy" presStyleCnt="0"/>
      <dgm:spPr/>
    </dgm:pt>
    <dgm:pt modelId="{315C1A6F-BB51-4BD6-8AF0-B29D205CD5E9}" type="pres">
      <dgm:prSet presAssocID="{EBD74711-7A67-4828-9EDD-E0FAFC44A5DB}" presName="sibTrans" presStyleLbl="sibTrans2D1" presStyleIdx="3" presStyleCnt="6"/>
      <dgm:spPr/>
    </dgm:pt>
    <dgm:pt modelId="{131132C2-FFC4-4B36-AD69-6157C5345FEC}" type="pres">
      <dgm:prSet presAssocID="{0A05F0D3-C2DC-441A-8BD2-24027E1133A7}" presName="node" presStyleLbl="node1" presStyleIdx="4" presStyleCnt="6">
        <dgm:presLayoutVars>
          <dgm:bulletEnabled val="1"/>
        </dgm:presLayoutVars>
      </dgm:prSet>
      <dgm:spPr/>
    </dgm:pt>
    <dgm:pt modelId="{5AF5A22F-1FC9-47B7-A2BE-EF1B245A9DDA}" type="pres">
      <dgm:prSet presAssocID="{0A05F0D3-C2DC-441A-8BD2-24027E1133A7}" presName="dummy" presStyleCnt="0"/>
      <dgm:spPr/>
    </dgm:pt>
    <dgm:pt modelId="{BB6A4852-F5A8-4641-A649-59C5D34D7439}" type="pres">
      <dgm:prSet presAssocID="{02167D3E-20A2-463B-8F45-AB8F416BA2B9}" presName="sibTrans" presStyleLbl="sibTrans2D1" presStyleIdx="4" presStyleCnt="6"/>
      <dgm:spPr/>
    </dgm:pt>
    <dgm:pt modelId="{4318F0C6-DEDF-4294-8980-DE125ABAA773}" type="pres">
      <dgm:prSet presAssocID="{9FBBAB13-198A-4D34-A501-F0D261B325EF}" presName="node" presStyleLbl="node1" presStyleIdx="5" presStyleCnt="6">
        <dgm:presLayoutVars>
          <dgm:bulletEnabled val="1"/>
        </dgm:presLayoutVars>
      </dgm:prSet>
      <dgm:spPr/>
    </dgm:pt>
    <dgm:pt modelId="{2E7455C9-27FD-4CF1-9935-FB6F42C078DB}" type="pres">
      <dgm:prSet presAssocID="{9FBBAB13-198A-4D34-A501-F0D261B325EF}" presName="dummy" presStyleCnt="0"/>
      <dgm:spPr/>
    </dgm:pt>
    <dgm:pt modelId="{B6F37E1F-6C1D-46B8-BE04-DB035F344C6D}" type="pres">
      <dgm:prSet presAssocID="{5AEFDDBB-B1E1-4A74-921B-4B2B3A47A785}" presName="sibTrans" presStyleLbl="sibTrans2D1" presStyleIdx="5" presStyleCnt="6"/>
      <dgm:spPr/>
    </dgm:pt>
  </dgm:ptLst>
  <dgm:cxnLst>
    <dgm:cxn modelId="{97941B05-637C-4B72-B49E-6327E4962B6F}" type="presOf" srcId="{C911EFA4-B2A2-4C05-8BA7-7A9ED347B390}" destId="{A2D6E29A-707F-4E31-A865-F6BE33A8ABCD}" srcOrd="0" destOrd="0" presId="urn:microsoft.com/office/officeart/2005/8/layout/radial6"/>
    <dgm:cxn modelId="{51FC300F-25C9-4047-B0F1-E7D66AD234EB}" type="presOf" srcId="{9FBBAB13-198A-4D34-A501-F0D261B325EF}" destId="{4318F0C6-DEDF-4294-8980-DE125ABAA773}" srcOrd="0" destOrd="0" presId="urn:microsoft.com/office/officeart/2005/8/layout/radial6"/>
    <dgm:cxn modelId="{CC01A81F-CD03-420D-8A1B-D5CD3FF02268}" type="presOf" srcId="{556D5328-9651-4CCA-9CE6-BA160C322E11}" destId="{4A08E15C-1177-4A16-8090-C05CA037747E}" srcOrd="0" destOrd="0" presId="urn:microsoft.com/office/officeart/2005/8/layout/radial6"/>
    <dgm:cxn modelId="{6E634921-9896-43DB-B4F6-2D381C4C17CA}" srcId="{C911EFA4-B2A2-4C05-8BA7-7A9ED347B390}" destId="{1AB3F93C-7F8D-433C-9767-E601A21A74DE}" srcOrd="1" destOrd="0" parTransId="{C24063BF-2B52-4C49-AC78-B0ED1F207A35}" sibTransId="{D667C5DB-0E0A-4E22-BE89-A4B1DEA72994}"/>
    <dgm:cxn modelId="{1ACCF628-7E12-4CEB-BA91-958D07B94935}" type="presOf" srcId="{56EAECDE-A3B6-4CC6-9D93-08D8851F8E6C}" destId="{7276D819-837B-4760-A2BB-63923500C0F2}" srcOrd="0" destOrd="0" presId="urn:microsoft.com/office/officeart/2005/8/layout/radial6"/>
    <dgm:cxn modelId="{C3317F2D-74FB-4CCE-898A-6058F0C7078D}" type="presOf" srcId="{5AEFDDBB-B1E1-4A74-921B-4B2B3A47A785}" destId="{B6F37E1F-6C1D-46B8-BE04-DB035F344C6D}" srcOrd="0" destOrd="0" presId="urn:microsoft.com/office/officeart/2005/8/layout/radial6"/>
    <dgm:cxn modelId="{BF3D472F-F995-4FDF-9DBA-E88AAB815A07}" type="presOf" srcId="{0B628969-4C6D-4DDC-88A8-165D9076D123}" destId="{5158744A-8F01-444E-9525-9293E83F79DF}" srcOrd="0" destOrd="0" presId="urn:microsoft.com/office/officeart/2005/8/layout/radial6"/>
    <dgm:cxn modelId="{9F696D34-1521-40E8-94C3-A4F3F7EB6FCE}" srcId="{C911EFA4-B2A2-4C05-8BA7-7A9ED347B390}" destId="{0A05F0D3-C2DC-441A-8BD2-24027E1133A7}" srcOrd="4" destOrd="0" parTransId="{BA5507EC-1DDE-4480-B2D6-F8AF31576BA7}" sibTransId="{02167D3E-20A2-463B-8F45-AB8F416BA2B9}"/>
    <dgm:cxn modelId="{A000885D-4A97-4B48-8952-CD02A82826D0}" type="presOf" srcId="{33D49160-84CC-4DB1-8C3B-149C630BE061}" destId="{EC6BC61D-FDBD-48FD-8AE2-244DD5A5FB2A}" srcOrd="0" destOrd="0" presId="urn:microsoft.com/office/officeart/2005/8/layout/radial6"/>
    <dgm:cxn modelId="{EE34585E-99CD-48BD-9235-D8CD2245EB92}" type="presOf" srcId="{02167D3E-20A2-463B-8F45-AB8F416BA2B9}" destId="{BB6A4852-F5A8-4641-A649-59C5D34D7439}" srcOrd="0" destOrd="0" presId="urn:microsoft.com/office/officeart/2005/8/layout/radial6"/>
    <dgm:cxn modelId="{234ACF4F-54A3-4459-86B8-5C2CB7352DB1}" srcId="{C911EFA4-B2A2-4C05-8BA7-7A9ED347B390}" destId="{FB6B6FCE-517C-41FE-936E-B21330D8524B}" srcOrd="3" destOrd="0" parTransId="{278136B0-2705-43BC-984A-4AC25D3E404F}" sibTransId="{EBD74711-7A67-4828-9EDD-E0FAFC44A5DB}"/>
    <dgm:cxn modelId="{D51A0676-7EF0-48CA-8527-C8FA1E80F983}" type="presOf" srcId="{EBD74711-7A67-4828-9EDD-E0FAFC44A5DB}" destId="{315C1A6F-BB51-4BD6-8AF0-B29D205CD5E9}" srcOrd="0" destOrd="0" presId="urn:microsoft.com/office/officeart/2005/8/layout/radial6"/>
    <dgm:cxn modelId="{B69AD378-8598-448B-AB03-CDBA5DB18258}" type="presOf" srcId="{C781AE3D-599C-4DB9-9E96-CBC8BE73834E}" destId="{CF2F5978-B7A9-4F1E-BDC3-7A14D1BFE9D4}" srcOrd="0" destOrd="0" presId="urn:microsoft.com/office/officeart/2005/8/layout/radial6"/>
    <dgm:cxn modelId="{0764E77E-1B34-4A73-A56F-6FABE75E6C2E}" type="presOf" srcId="{D667C5DB-0E0A-4E22-BE89-A4B1DEA72994}" destId="{BF1B8334-51D9-4C8F-AF84-BF804900643F}" srcOrd="0" destOrd="0" presId="urn:microsoft.com/office/officeart/2005/8/layout/radial6"/>
    <dgm:cxn modelId="{497DE87F-1AA4-49EB-B33E-797D5213D2F8}" srcId="{C911EFA4-B2A2-4C05-8BA7-7A9ED347B390}" destId="{556D5328-9651-4CCA-9CE6-BA160C322E11}" srcOrd="2" destOrd="0" parTransId="{E4B3E620-BE5C-40A8-A0F4-70417DB44F30}" sibTransId="{C781AE3D-599C-4DB9-9E96-CBC8BE73834E}"/>
    <dgm:cxn modelId="{4E32268B-9827-4D08-BEF1-6BF8886B54CA}" type="presOf" srcId="{1AB3F93C-7F8D-433C-9767-E601A21A74DE}" destId="{E2C397AA-9F2D-42BD-8DF7-863C7B8BFB62}" srcOrd="0" destOrd="0" presId="urn:microsoft.com/office/officeart/2005/8/layout/radial6"/>
    <dgm:cxn modelId="{36F3B89A-9BE0-4FDD-94D8-E8C421E4C93A}" srcId="{0B628969-4C6D-4DDC-88A8-165D9076D123}" destId="{C911EFA4-B2A2-4C05-8BA7-7A9ED347B390}" srcOrd="0" destOrd="0" parTransId="{D4A61C81-0348-4757-8506-336D15CD92BE}" sibTransId="{A5C77946-6402-480B-896A-933433672D6B}"/>
    <dgm:cxn modelId="{A74530A4-43C9-4250-BA35-2E4A9CF7844D}" type="presOf" srcId="{FB6B6FCE-517C-41FE-936E-B21330D8524B}" destId="{F7D8C08F-00E5-41E1-9528-1F3362841EFB}" srcOrd="0" destOrd="0" presId="urn:microsoft.com/office/officeart/2005/8/layout/radial6"/>
    <dgm:cxn modelId="{635EA1B4-DF6E-4D4F-BEBD-9CB10539708B}" srcId="{C911EFA4-B2A2-4C05-8BA7-7A9ED347B390}" destId="{9FBBAB13-198A-4D34-A501-F0D261B325EF}" srcOrd="5" destOrd="0" parTransId="{3484BC37-1EC0-43AF-9017-6822C8F312C7}" sibTransId="{5AEFDDBB-B1E1-4A74-921B-4B2B3A47A785}"/>
    <dgm:cxn modelId="{AB27EBBE-6BF9-45BB-B9F8-C3866E46775E}" srcId="{C911EFA4-B2A2-4C05-8BA7-7A9ED347B390}" destId="{33D49160-84CC-4DB1-8C3B-149C630BE061}" srcOrd="0" destOrd="0" parTransId="{648F3FFB-7646-4FE6-B5C1-41B8E821B6E3}" sibTransId="{56EAECDE-A3B6-4CC6-9D93-08D8851F8E6C}"/>
    <dgm:cxn modelId="{4FFACCC8-9E47-4E57-9A43-3604707DCC93}" type="presOf" srcId="{0A05F0D3-C2DC-441A-8BD2-24027E1133A7}" destId="{131132C2-FFC4-4B36-AD69-6157C5345FEC}" srcOrd="0" destOrd="0" presId="urn:microsoft.com/office/officeart/2005/8/layout/radial6"/>
    <dgm:cxn modelId="{9F343070-10E3-4094-8C8F-411E0DF0056B}" type="presParOf" srcId="{5158744A-8F01-444E-9525-9293E83F79DF}" destId="{A2D6E29A-707F-4E31-A865-F6BE33A8ABCD}" srcOrd="0" destOrd="0" presId="urn:microsoft.com/office/officeart/2005/8/layout/radial6"/>
    <dgm:cxn modelId="{82FD09AA-5FC6-4DDA-B7F3-06F4B8BCA14C}" type="presParOf" srcId="{5158744A-8F01-444E-9525-9293E83F79DF}" destId="{EC6BC61D-FDBD-48FD-8AE2-244DD5A5FB2A}" srcOrd="1" destOrd="0" presId="urn:microsoft.com/office/officeart/2005/8/layout/radial6"/>
    <dgm:cxn modelId="{1A5A57BF-FEA1-49CC-B475-9824BFB4B189}" type="presParOf" srcId="{5158744A-8F01-444E-9525-9293E83F79DF}" destId="{D9353A65-D9A8-4195-A86F-224D72B8D68C}" srcOrd="2" destOrd="0" presId="urn:microsoft.com/office/officeart/2005/8/layout/radial6"/>
    <dgm:cxn modelId="{D9DC7F7F-E34F-4BDA-8D11-6F18029AB48B}" type="presParOf" srcId="{5158744A-8F01-444E-9525-9293E83F79DF}" destId="{7276D819-837B-4760-A2BB-63923500C0F2}" srcOrd="3" destOrd="0" presId="urn:microsoft.com/office/officeart/2005/8/layout/radial6"/>
    <dgm:cxn modelId="{34E63DFC-D0F6-410C-801F-5EAD628CE354}" type="presParOf" srcId="{5158744A-8F01-444E-9525-9293E83F79DF}" destId="{E2C397AA-9F2D-42BD-8DF7-863C7B8BFB62}" srcOrd="4" destOrd="0" presId="urn:microsoft.com/office/officeart/2005/8/layout/radial6"/>
    <dgm:cxn modelId="{7ACA1FE8-C140-4333-8155-F5E9A6555FD6}" type="presParOf" srcId="{5158744A-8F01-444E-9525-9293E83F79DF}" destId="{2049AAA3-8436-41F1-BF31-22F00FB59EF8}" srcOrd="5" destOrd="0" presId="urn:microsoft.com/office/officeart/2005/8/layout/radial6"/>
    <dgm:cxn modelId="{F33EC2FC-2D50-4189-8CBB-0B8FEDB0E1A1}" type="presParOf" srcId="{5158744A-8F01-444E-9525-9293E83F79DF}" destId="{BF1B8334-51D9-4C8F-AF84-BF804900643F}" srcOrd="6" destOrd="0" presId="urn:microsoft.com/office/officeart/2005/8/layout/radial6"/>
    <dgm:cxn modelId="{F0E57EC9-C0C3-4EAF-84B0-90C53BC6884E}" type="presParOf" srcId="{5158744A-8F01-444E-9525-9293E83F79DF}" destId="{4A08E15C-1177-4A16-8090-C05CA037747E}" srcOrd="7" destOrd="0" presId="urn:microsoft.com/office/officeart/2005/8/layout/radial6"/>
    <dgm:cxn modelId="{1DF90B7B-2073-49B5-BA0A-0ACDBCAFA7E7}" type="presParOf" srcId="{5158744A-8F01-444E-9525-9293E83F79DF}" destId="{E5DC220F-F7A4-4794-AD91-379CC3D2A230}" srcOrd="8" destOrd="0" presId="urn:microsoft.com/office/officeart/2005/8/layout/radial6"/>
    <dgm:cxn modelId="{5237FBBA-C18F-40FD-A0FB-B763686758CA}" type="presParOf" srcId="{5158744A-8F01-444E-9525-9293E83F79DF}" destId="{CF2F5978-B7A9-4F1E-BDC3-7A14D1BFE9D4}" srcOrd="9" destOrd="0" presId="urn:microsoft.com/office/officeart/2005/8/layout/radial6"/>
    <dgm:cxn modelId="{D3798D3E-F701-48FE-BD5F-A32AA91812CE}" type="presParOf" srcId="{5158744A-8F01-444E-9525-9293E83F79DF}" destId="{F7D8C08F-00E5-41E1-9528-1F3362841EFB}" srcOrd="10" destOrd="0" presId="urn:microsoft.com/office/officeart/2005/8/layout/radial6"/>
    <dgm:cxn modelId="{F3F78EC3-0BAA-4DE3-9761-B604C8C187E7}" type="presParOf" srcId="{5158744A-8F01-444E-9525-9293E83F79DF}" destId="{606729CB-3520-48E3-B3B2-0E44CC965B75}" srcOrd="11" destOrd="0" presId="urn:microsoft.com/office/officeart/2005/8/layout/radial6"/>
    <dgm:cxn modelId="{7936DC11-BDE7-4121-8C9E-7461151C5469}" type="presParOf" srcId="{5158744A-8F01-444E-9525-9293E83F79DF}" destId="{315C1A6F-BB51-4BD6-8AF0-B29D205CD5E9}" srcOrd="12" destOrd="0" presId="urn:microsoft.com/office/officeart/2005/8/layout/radial6"/>
    <dgm:cxn modelId="{C4094F07-4B99-4746-A3C5-D1D8453300DD}" type="presParOf" srcId="{5158744A-8F01-444E-9525-9293E83F79DF}" destId="{131132C2-FFC4-4B36-AD69-6157C5345FEC}" srcOrd="13" destOrd="0" presId="urn:microsoft.com/office/officeart/2005/8/layout/radial6"/>
    <dgm:cxn modelId="{616E1948-3C6C-4076-B850-506CD204DF14}" type="presParOf" srcId="{5158744A-8F01-444E-9525-9293E83F79DF}" destId="{5AF5A22F-1FC9-47B7-A2BE-EF1B245A9DDA}" srcOrd="14" destOrd="0" presId="urn:microsoft.com/office/officeart/2005/8/layout/radial6"/>
    <dgm:cxn modelId="{8EDA639D-F2A6-40B7-9A9B-3E70251691CD}" type="presParOf" srcId="{5158744A-8F01-444E-9525-9293E83F79DF}" destId="{BB6A4852-F5A8-4641-A649-59C5D34D7439}" srcOrd="15" destOrd="0" presId="urn:microsoft.com/office/officeart/2005/8/layout/radial6"/>
    <dgm:cxn modelId="{F6CAEB12-2111-48DF-8328-DB2057742BBB}" type="presParOf" srcId="{5158744A-8F01-444E-9525-9293E83F79DF}" destId="{4318F0C6-DEDF-4294-8980-DE125ABAA773}" srcOrd="16" destOrd="0" presId="urn:microsoft.com/office/officeart/2005/8/layout/radial6"/>
    <dgm:cxn modelId="{6962AD17-20EA-4C87-9F59-420B18D45C78}" type="presParOf" srcId="{5158744A-8F01-444E-9525-9293E83F79DF}" destId="{2E7455C9-27FD-4CF1-9935-FB6F42C078DB}" srcOrd="17" destOrd="0" presId="urn:microsoft.com/office/officeart/2005/8/layout/radial6"/>
    <dgm:cxn modelId="{55668991-A53C-4A85-BBAE-22F45E870F4F}" type="presParOf" srcId="{5158744A-8F01-444E-9525-9293E83F79DF}" destId="{B6F37E1F-6C1D-46B8-BE04-DB035F344C6D}"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628969-4C6D-4DDC-88A8-165D9076D123}" type="doc">
      <dgm:prSet loTypeId="urn:microsoft.com/office/officeart/2005/8/layout/radial6" loCatId="cycle" qsTypeId="urn:microsoft.com/office/officeart/2005/8/quickstyle/simple2" qsCatId="simple" csTypeId="urn:microsoft.com/office/officeart/2005/8/colors/colorful1" csCatId="colorful" phldr="1"/>
      <dgm:spPr/>
      <dgm:t>
        <a:bodyPr/>
        <a:lstStyle/>
        <a:p>
          <a:endParaRPr lang="es-CO"/>
        </a:p>
      </dgm:t>
    </dgm:pt>
    <dgm:pt modelId="{C911EFA4-B2A2-4C05-8BA7-7A9ED347B390}">
      <dgm:prSet phldrT="[Texto]"/>
      <dgm:spPr/>
      <dgm:t>
        <a:bodyPr/>
        <a:lstStyle/>
        <a:p>
          <a:r>
            <a:rPr lang="es-CO" dirty="0"/>
            <a:t>PROGRAMAS AMBIENTALES </a:t>
          </a:r>
        </a:p>
      </dgm:t>
    </dgm:pt>
    <dgm:pt modelId="{D4A61C81-0348-4757-8506-336D15CD92BE}" type="parTrans" cxnId="{36F3B89A-9BE0-4FDD-94D8-E8C421E4C93A}">
      <dgm:prSet/>
      <dgm:spPr/>
      <dgm:t>
        <a:bodyPr/>
        <a:lstStyle/>
        <a:p>
          <a:endParaRPr lang="es-CO"/>
        </a:p>
      </dgm:t>
    </dgm:pt>
    <dgm:pt modelId="{A5C77946-6402-480B-896A-933433672D6B}" type="sibTrans" cxnId="{36F3B89A-9BE0-4FDD-94D8-E8C421E4C93A}">
      <dgm:prSet/>
      <dgm:spPr/>
      <dgm:t>
        <a:bodyPr/>
        <a:lstStyle/>
        <a:p>
          <a:endParaRPr lang="es-CO"/>
        </a:p>
      </dgm:t>
    </dgm:pt>
    <dgm:pt modelId="{1AB3F93C-7F8D-433C-9767-E601A21A74DE}">
      <dgm:prSet phldrT="[Texto]" custT="1"/>
      <dgm:spPr/>
      <dgm:t>
        <a:bodyPr/>
        <a:lstStyle/>
        <a:p>
          <a:r>
            <a:rPr lang="es-CO" sz="1200" b="1" dirty="0"/>
            <a:t>Consumo de Papel </a:t>
          </a:r>
        </a:p>
      </dgm:t>
    </dgm:pt>
    <dgm:pt modelId="{C24063BF-2B52-4C49-AC78-B0ED1F207A35}" type="parTrans" cxnId="{6E634921-9896-43DB-B4F6-2D381C4C17CA}">
      <dgm:prSet/>
      <dgm:spPr/>
      <dgm:t>
        <a:bodyPr/>
        <a:lstStyle/>
        <a:p>
          <a:endParaRPr lang="es-CO"/>
        </a:p>
      </dgm:t>
    </dgm:pt>
    <dgm:pt modelId="{D667C5DB-0E0A-4E22-BE89-A4B1DEA72994}" type="sibTrans" cxnId="{6E634921-9896-43DB-B4F6-2D381C4C17CA}">
      <dgm:prSet/>
      <dgm:spPr/>
      <dgm:t>
        <a:bodyPr/>
        <a:lstStyle/>
        <a:p>
          <a:endParaRPr lang="es-CO"/>
        </a:p>
      </dgm:t>
    </dgm:pt>
    <dgm:pt modelId="{FB6B6FCE-517C-41FE-936E-B21330D8524B}">
      <dgm:prSet phldrT="[Texto]"/>
      <dgm:spPr/>
      <dgm:t>
        <a:bodyPr/>
        <a:lstStyle/>
        <a:p>
          <a:r>
            <a:rPr lang="es-CO" b="1" dirty="0"/>
            <a:t>Ahorro y uso eficiente de agua </a:t>
          </a:r>
        </a:p>
      </dgm:t>
    </dgm:pt>
    <dgm:pt modelId="{278136B0-2705-43BC-984A-4AC25D3E404F}" type="parTrans" cxnId="{234ACF4F-54A3-4459-86B8-5C2CB7352DB1}">
      <dgm:prSet/>
      <dgm:spPr/>
      <dgm:t>
        <a:bodyPr/>
        <a:lstStyle/>
        <a:p>
          <a:endParaRPr lang="es-CO"/>
        </a:p>
      </dgm:t>
    </dgm:pt>
    <dgm:pt modelId="{EBD74711-7A67-4828-9EDD-E0FAFC44A5DB}" type="sibTrans" cxnId="{234ACF4F-54A3-4459-86B8-5C2CB7352DB1}">
      <dgm:prSet/>
      <dgm:spPr/>
      <dgm:t>
        <a:bodyPr/>
        <a:lstStyle/>
        <a:p>
          <a:endParaRPr lang="es-CO"/>
        </a:p>
      </dgm:t>
    </dgm:pt>
    <dgm:pt modelId="{0A05F0D3-C2DC-441A-8BD2-24027E1133A7}">
      <dgm:prSet phldrT="[Texto]"/>
      <dgm:spPr/>
      <dgm:t>
        <a:bodyPr/>
        <a:lstStyle/>
        <a:p>
          <a:r>
            <a:rPr lang="es-CO" b="1" dirty="0"/>
            <a:t>Ahorro y uso eficiente de energía </a:t>
          </a:r>
        </a:p>
      </dgm:t>
    </dgm:pt>
    <dgm:pt modelId="{BA5507EC-1DDE-4480-B2D6-F8AF31576BA7}" type="parTrans" cxnId="{9F696D34-1521-40E8-94C3-A4F3F7EB6FCE}">
      <dgm:prSet/>
      <dgm:spPr/>
      <dgm:t>
        <a:bodyPr/>
        <a:lstStyle/>
        <a:p>
          <a:endParaRPr lang="es-CO"/>
        </a:p>
      </dgm:t>
    </dgm:pt>
    <dgm:pt modelId="{02167D3E-20A2-463B-8F45-AB8F416BA2B9}" type="sibTrans" cxnId="{9F696D34-1521-40E8-94C3-A4F3F7EB6FCE}">
      <dgm:prSet/>
      <dgm:spPr/>
      <dgm:t>
        <a:bodyPr/>
        <a:lstStyle/>
        <a:p>
          <a:endParaRPr lang="es-CO"/>
        </a:p>
      </dgm:t>
    </dgm:pt>
    <dgm:pt modelId="{9FBBAB13-198A-4D34-A501-F0D261B325EF}">
      <dgm:prSet phldrT="[Texto]"/>
      <dgm:spPr/>
      <dgm:t>
        <a:bodyPr/>
        <a:lstStyle/>
        <a:p>
          <a:r>
            <a:rPr lang="es-CO" b="1" dirty="0"/>
            <a:t>PGIRS</a:t>
          </a:r>
        </a:p>
      </dgm:t>
    </dgm:pt>
    <dgm:pt modelId="{3484BC37-1EC0-43AF-9017-6822C8F312C7}" type="parTrans" cxnId="{635EA1B4-DF6E-4D4F-BEBD-9CB10539708B}">
      <dgm:prSet/>
      <dgm:spPr/>
      <dgm:t>
        <a:bodyPr/>
        <a:lstStyle/>
        <a:p>
          <a:endParaRPr lang="es-CO"/>
        </a:p>
      </dgm:t>
    </dgm:pt>
    <dgm:pt modelId="{5AEFDDBB-B1E1-4A74-921B-4B2B3A47A785}" type="sibTrans" cxnId="{635EA1B4-DF6E-4D4F-BEBD-9CB10539708B}">
      <dgm:prSet/>
      <dgm:spPr/>
      <dgm:t>
        <a:bodyPr/>
        <a:lstStyle/>
        <a:p>
          <a:endParaRPr lang="es-CO"/>
        </a:p>
      </dgm:t>
    </dgm:pt>
    <dgm:pt modelId="{33D49160-84CC-4DB1-8C3B-149C630BE061}">
      <dgm:prSet custT="1"/>
      <dgm:spPr/>
      <dgm:t>
        <a:bodyPr/>
        <a:lstStyle/>
        <a:p>
          <a:r>
            <a:rPr lang="es-CO" sz="1200" b="1" dirty="0"/>
            <a:t>Criterios </a:t>
          </a:r>
          <a:r>
            <a:rPr lang="es-CO" sz="1100" b="1" dirty="0"/>
            <a:t>Ambiental</a:t>
          </a:r>
          <a:r>
            <a:rPr lang="es-CO" sz="1200" b="1" dirty="0"/>
            <a:t> </a:t>
          </a:r>
        </a:p>
      </dgm:t>
    </dgm:pt>
    <dgm:pt modelId="{648F3FFB-7646-4FE6-B5C1-41B8E821B6E3}" type="parTrans" cxnId="{AB27EBBE-6BF9-45BB-B9F8-C3866E46775E}">
      <dgm:prSet/>
      <dgm:spPr/>
      <dgm:t>
        <a:bodyPr/>
        <a:lstStyle/>
        <a:p>
          <a:endParaRPr lang="es-CO"/>
        </a:p>
      </dgm:t>
    </dgm:pt>
    <dgm:pt modelId="{56EAECDE-A3B6-4CC6-9D93-08D8851F8E6C}" type="sibTrans" cxnId="{AB27EBBE-6BF9-45BB-B9F8-C3866E46775E}">
      <dgm:prSet/>
      <dgm:spPr/>
      <dgm:t>
        <a:bodyPr/>
        <a:lstStyle/>
        <a:p>
          <a:endParaRPr lang="es-CO"/>
        </a:p>
      </dgm:t>
    </dgm:pt>
    <dgm:pt modelId="{556D5328-9651-4CCA-9CE6-BA160C322E11}">
      <dgm:prSet/>
      <dgm:spPr/>
      <dgm:t>
        <a:bodyPr/>
        <a:lstStyle/>
        <a:p>
          <a:r>
            <a:rPr lang="es-CO" b="0" dirty="0"/>
            <a:t>Gestión de emisiones atmosféricas </a:t>
          </a:r>
        </a:p>
      </dgm:t>
    </dgm:pt>
    <dgm:pt modelId="{E4B3E620-BE5C-40A8-A0F4-70417DB44F30}" type="parTrans" cxnId="{497DE87F-1AA4-49EB-B33E-797D5213D2F8}">
      <dgm:prSet/>
      <dgm:spPr/>
      <dgm:t>
        <a:bodyPr/>
        <a:lstStyle/>
        <a:p>
          <a:endParaRPr lang="es-CO"/>
        </a:p>
      </dgm:t>
    </dgm:pt>
    <dgm:pt modelId="{C781AE3D-599C-4DB9-9E96-CBC8BE73834E}" type="sibTrans" cxnId="{497DE87F-1AA4-49EB-B33E-797D5213D2F8}">
      <dgm:prSet/>
      <dgm:spPr/>
      <dgm:t>
        <a:bodyPr/>
        <a:lstStyle/>
        <a:p>
          <a:endParaRPr lang="es-CO"/>
        </a:p>
      </dgm:t>
    </dgm:pt>
    <dgm:pt modelId="{5158744A-8F01-444E-9525-9293E83F79DF}" type="pres">
      <dgm:prSet presAssocID="{0B628969-4C6D-4DDC-88A8-165D9076D123}" presName="Name0" presStyleCnt="0">
        <dgm:presLayoutVars>
          <dgm:chMax val="1"/>
          <dgm:dir/>
          <dgm:animLvl val="ctr"/>
          <dgm:resizeHandles val="exact"/>
        </dgm:presLayoutVars>
      </dgm:prSet>
      <dgm:spPr/>
    </dgm:pt>
    <dgm:pt modelId="{A2D6E29A-707F-4E31-A865-F6BE33A8ABCD}" type="pres">
      <dgm:prSet presAssocID="{C911EFA4-B2A2-4C05-8BA7-7A9ED347B390}" presName="centerShape" presStyleLbl="node0" presStyleIdx="0" presStyleCnt="1"/>
      <dgm:spPr/>
    </dgm:pt>
    <dgm:pt modelId="{EC6BC61D-FDBD-48FD-8AE2-244DD5A5FB2A}" type="pres">
      <dgm:prSet presAssocID="{33D49160-84CC-4DB1-8C3B-149C630BE061}" presName="node" presStyleLbl="node1" presStyleIdx="0" presStyleCnt="6">
        <dgm:presLayoutVars>
          <dgm:bulletEnabled val="1"/>
        </dgm:presLayoutVars>
      </dgm:prSet>
      <dgm:spPr/>
    </dgm:pt>
    <dgm:pt modelId="{D9353A65-D9A8-4195-A86F-224D72B8D68C}" type="pres">
      <dgm:prSet presAssocID="{33D49160-84CC-4DB1-8C3B-149C630BE061}" presName="dummy" presStyleCnt="0"/>
      <dgm:spPr/>
    </dgm:pt>
    <dgm:pt modelId="{7276D819-837B-4760-A2BB-63923500C0F2}" type="pres">
      <dgm:prSet presAssocID="{56EAECDE-A3B6-4CC6-9D93-08D8851F8E6C}" presName="sibTrans" presStyleLbl="sibTrans2D1" presStyleIdx="0" presStyleCnt="6"/>
      <dgm:spPr/>
    </dgm:pt>
    <dgm:pt modelId="{E2C397AA-9F2D-42BD-8DF7-863C7B8BFB62}" type="pres">
      <dgm:prSet presAssocID="{1AB3F93C-7F8D-433C-9767-E601A21A74DE}" presName="node" presStyleLbl="node1" presStyleIdx="1" presStyleCnt="6">
        <dgm:presLayoutVars>
          <dgm:bulletEnabled val="1"/>
        </dgm:presLayoutVars>
      </dgm:prSet>
      <dgm:spPr/>
    </dgm:pt>
    <dgm:pt modelId="{2049AAA3-8436-41F1-BF31-22F00FB59EF8}" type="pres">
      <dgm:prSet presAssocID="{1AB3F93C-7F8D-433C-9767-E601A21A74DE}" presName="dummy" presStyleCnt="0"/>
      <dgm:spPr/>
    </dgm:pt>
    <dgm:pt modelId="{BF1B8334-51D9-4C8F-AF84-BF804900643F}" type="pres">
      <dgm:prSet presAssocID="{D667C5DB-0E0A-4E22-BE89-A4B1DEA72994}" presName="sibTrans" presStyleLbl="sibTrans2D1" presStyleIdx="1" presStyleCnt="6" custScaleX="125920" custScaleY="117855"/>
      <dgm:spPr/>
    </dgm:pt>
    <dgm:pt modelId="{4A08E15C-1177-4A16-8090-C05CA037747E}" type="pres">
      <dgm:prSet presAssocID="{556D5328-9651-4CCA-9CE6-BA160C322E11}" presName="node" presStyleLbl="node1" presStyleIdx="2" presStyleCnt="6">
        <dgm:presLayoutVars>
          <dgm:bulletEnabled val="1"/>
        </dgm:presLayoutVars>
      </dgm:prSet>
      <dgm:spPr/>
    </dgm:pt>
    <dgm:pt modelId="{E5DC220F-F7A4-4794-AD91-379CC3D2A230}" type="pres">
      <dgm:prSet presAssocID="{556D5328-9651-4CCA-9CE6-BA160C322E11}" presName="dummy" presStyleCnt="0"/>
      <dgm:spPr/>
    </dgm:pt>
    <dgm:pt modelId="{CF2F5978-B7A9-4F1E-BDC3-7A14D1BFE9D4}" type="pres">
      <dgm:prSet presAssocID="{C781AE3D-599C-4DB9-9E96-CBC8BE73834E}" presName="sibTrans" presStyleLbl="sibTrans2D1" presStyleIdx="2" presStyleCnt="6"/>
      <dgm:spPr/>
    </dgm:pt>
    <dgm:pt modelId="{F7D8C08F-00E5-41E1-9528-1F3362841EFB}" type="pres">
      <dgm:prSet presAssocID="{FB6B6FCE-517C-41FE-936E-B21330D8524B}" presName="node" presStyleLbl="node1" presStyleIdx="3" presStyleCnt="6">
        <dgm:presLayoutVars>
          <dgm:bulletEnabled val="1"/>
        </dgm:presLayoutVars>
      </dgm:prSet>
      <dgm:spPr/>
    </dgm:pt>
    <dgm:pt modelId="{606729CB-3520-48E3-B3B2-0E44CC965B75}" type="pres">
      <dgm:prSet presAssocID="{FB6B6FCE-517C-41FE-936E-B21330D8524B}" presName="dummy" presStyleCnt="0"/>
      <dgm:spPr/>
    </dgm:pt>
    <dgm:pt modelId="{315C1A6F-BB51-4BD6-8AF0-B29D205CD5E9}" type="pres">
      <dgm:prSet presAssocID="{EBD74711-7A67-4828-9EDD-E0FAFC44A5DB}" presName="sibTrans" presStyleLbl="sibTrans2D1" presStyleIdx="3" presStyleCnt="6"/>
      <dgm:spPr/>
    </dgm:pt>
    <dgm:pt modelId="{131132C2-FFC4-4B36-AD69-6157C5345FEC}" type="pres">
      <dgm:prSet presAssocID="{0A05F0D3-C2DC-441A-8BD2-24027E1133A7}" presName="node" presStyleLbl="node1" presStyleIdx="4" presStyleCnt="6">
        <dgm:presLayoutVars>
          <dgm:bulletEnabled val="1"/>
        </dgm:presLayoutVars>
      </dgm:prSet>
      <dgm:spPr/>
    </dgm:pt>
    <dgm:pt modelId="{5AF5A22F-1FC9-47B7-A2BE-EF1B245A9DDA}" type="pres">
      <dgm:prSet presAssocID="{0A05F0D3-C2DC-441A-8BD2-24027E1133A7}" presName="dummy" presStyleCnt="0"/>
      <dgm:spPr/>
    </dgm:pt>
    <dgm:pt modelId="{BB6A4852-F5A8-4641-A649-59C5D34D7439}" type="pres">
      <dgm:prSet presAssocID="{02167D3E-20A2-463B-8F45-AB8F416BA2B9}" presName="sibTrans" presStyleLbl="sibTrans2D1" presStyleIdx="4" presStyleCnt="6" custScaleX="120673"/>
      <dgm:spPr/>
    </dgm:pt>
    <dgm:pt modelId="{4318F0C6-DEDF-4294-8980-DE125ABAA773}" type="pres">
      <dgm:prSet presAssocID="{9FBBAB13-198A-4D34-A501-F0D261B325EF}" presName="node" presStyleLbl="node1" presStyleIdx="5" presStyleCnt="6">
        <dgm:presLayoutVars>
          <dgm:bulletEnabled val="1"/>
        </dgm:presLayoutVars>
      </dgm:prSet>
      <dgm:spPr/>
    </dgm:pt>
    <dgm:pt modelId="{2E7455C9-27FD-4CF1-9935-FB6F42C078DB}" type="pres">
      <dgm:prSet presAssocID="{9FBBAB13-198A-4D34-A501-F0D261B325EF}" presName="dummy" presStyleCnt="0"/>
      <dgm:spPr/>
    </dgm:pt>
    <dgm:pt modelId="{B6F37E1F-6C1D-46B8-BE04-DB035F344C6D}" type="pres">
      <dgm:prSet presAssocID="{5AEFDDBB-B1E1-4A74-921B-4B2B3A47A785}" presName="sibTrans" presStyleLbl="sibTrans2D1" presStyleIdx="5" presStyleCnt="6"/>
      <dgm:spPr/>
    </dgm:pt>
  </dgm:ptLst>
  <dgm:cxnLst>
    <dgm:cxn modelId="{97941B05-637C-4B72-B49E-6327E4962B6F}" type="presOf" srcId="{C911EFA4-B2A2-4C05-8BA7-7A9ED347B390}" destId="{A2D6E29A-707F-4E31-A865-F6BE33A8ABCD}" srcOrd="0" destOrd="0" presId="urn:microsoft.com/office/officeart/2005/8/layout/radial6"/>
    <dgm:cxn modelId="{51FC300F-25C9-4047-B0F1-E7D66AD234EB}" type="presOf" srcId="{9FBBAB13-198A-4D34-A501-F0D261B325EF}" destId="{4318F0C6-DEDF-4294-8980-DE125ABAA773}" srcOrd="0" destOrd="0" presId="urn:microsoft.com/office/officeart/2005/8/layout/radial6"/>
    <dgm:cxn modelId="{CC01A81F-CD03-420D-8A1B-D5CD3FF02268}" type="presOf" srcId="{556D5328-9651-4CCA-9CE6-BA160C322E11}" destId="{4A08E15C-1177-4A16-8090-C05CA037747E}" srcOrd="0" destOrd="0" presId="urn:microsoft.com/office/officeart/2005/8/layout/radial6"/>
    <dgm:cxn modelId="{6E634921-9896-43DB-B4F6-2D381C4C17CA}" srcId="{C911EFA4-B2A2-4C05-8BA7-7A9ED347B390}" destId="{1AB3F93C-7F8D-433C-9767-E601A21A74DE}" srcOrd="1" destOrd="0" parTransId="{C24063BF-2B52-4C49-AC78-B0ED1F207A35}" sibTransId="{D667C5DB-0E0A-4E22-BE89-A4B1DEA72994}"/>
    <dgm:cxn modelId="{1ACCF628-7E12-4CEB-BA91-958D07B94935}" type="presOf" srcId="{56EAECDE-A3B6-4CC6-9D93-08D8851F8E6C}" destId="{7276D819-837B-4760-A2BB-63923500C0F2}" srcOrd="0" destOrd="0" presId="urn:microsoft.com/office/officeart/2005/8/layout/radial6"/>
    <dgm:cxn modelId="{C3317F2D-74FB-4CCE-898A-6058F0C7078D}" type="presOf" srcId="{5AEFDDBB-B1E1-4A74-921B-4B2B3A47A785}" destId="{B6F37E1F-6C1D-46B8-BE04-DB035F344C6D}" srcOrd="0" destOrd="0" presId="urn:microsoft.com/office/officeart/2005/8/layout/radial6"/>
    <dgm:cxn modelId="{BF3D472F-F995-4FDF-9DBA-E88AAB815A07}" type="presOf" srcId="{0B628969-4C6D-4DDC-88A8-165D9076D123}" destId="{5158744A-8F01-444E-9525-9293E83F79DF}" srcOrd="0" destOrd="0" presId="urn:microsoft.com/office/officeart/2005/8/layout/radial6"/>
    <dgm:cxn modelId="{9F696D34-1521-40E8-94C3-A4F3F7EB6FCE}" srcId="{C911EFA4-B2A2-4C05-8BA7-7A9ED347B390}" destId="{0A05F0D3-C2DC-441A-8BD2-24027E1133A7}" srcOrd="4" destOrd="0" parTransId="{BA5507EC-1DDE-4480-B2D6-F8AF31576BA7}" sibTransId="{02167D3E-20A2-463B-8F45-AB8F416BA2B9}"/>
    <dgm:cxn modelId="{A000885D-4A97-4B48-8952-CD02A82826D0}" type="presOf" srcId="{33D49160-84CC-4DB1-8C3B-149C630BE061}" destId="{EC6BC61D-FDBD-48FD-8AE2-244DD5A5FB2A}" srcOrd="0" destOrd="0" presId="urn:microsoft.com/office/officeart/2005/8/layout/radial6"/>
    <dgm:cxn modelId="{EE34585E-99CD-48BD-9235-D8CD2245EB92}" type="presOf" srcId="{02167D3E-20A2-463B-8F45-AB8F416BA2B9}" destId="{BB6A4852-F5A8-4641-A649-59C5D34D7439}" srcOrd="0" destOrd="0" presId="urn:microsoft.com/office/officeart/2005/8/layout/radial6"/>
    <dgm:cxn modelId="{234ACF4F-54A3-4459-86B8-5C2CB7352DB1}" srcId="{C911EFA4-B2A2-4C05-8BA7-7A9ED347B390}" destId="{FB6B6FCE-517C-41FE-936E-B21330D8524B}" srcOrd="3" destOrd="0" parTransId="{278136B0-2705-43BC-984A-4AC25D3E404F}" sibTransId="{EBD74711-7A67-4828-9EDD-E0FAFC44A5DB}"/>
    <dgm:cxn modelId="{D51A0676-7EF0-48CA-8527-C8FA1E80F983}" type="presOf" srcId="{EBD74711-7A67-4828-9EDD-E0FAFC44A5DB}" destId="{315C1A6F-BB51-4BD6-8AF0-B29D205CD5E9}" srcOrd="0" destOrd="0" presId="urn:microsoft.com/office/officeart/2005/8/layout/radial6"/>
    <dgm:cxn modelId="{B69AD378-8598-448B-AB03-CDBA5DB18258}" type="presOf" srcId="{C781AE3D-599C-4DB9-9E96-CBC8BE73834E}" destId="{CF2F5978-B7A9-4F1E-BDC3-7A14D1BFE9D4}" srcOrd="0" destOrd="0" presId="urn:microsoft.com/office/officeart/2005/8/layout/radial6"/>
    <dgm:cxn modelId="{0764E77E-1B34-4A73-A56F-6FABE75E6C2E}" type="presOf" srcId="{D667C5DB-0E0A-4E22-BE89-A4B1DEA72994}" destId="{BF1B8334-51D9-4C8F-AF84-BF804900643F}" srcOrd="0" destOrd="0" presId="urn:microsoft.com/office/officeart/2005/8/layout/radial6"/>
    <dgm:cxn modelId="{497DE87F-1AA4-49EB-B33E-797D5213D2F8}" srcId="{C911EFA4-B2A2-4C05-8BA7-7A9ED347B390}" destId="{556D5328-9651-4CCA-9CE6-BA160C322E11}" srcOrd="2" destOrd="0" parTransId="{E4B3E620-BE5C-40A8-A0F4-70417DB44F30}" sibTransId="{C781AE3D-599C-4DB9-9E96-CBC8BE73834E}"/>
    <dgm:cxn modelId="{4E32268B-9827-4D08-BEF1-6BF8886B54CA}" type="presOf" srcId="{1AB3F93C-7F8D-433C-9767-E601A21A74DE}" destId="{E2C397AA-9F2D-42BD-8DF7-863C7B8BFB62}" srcOrd="0" destOrd="0" presId="urn:microsoft.com/office/officeart/2005/8/layout/radial6"/>
    <dgm:cxn modelId="{36F3B89A-9BE0-4FDD-94D8-E8C421E4C93A}" srcId="{0B628969-4C6D-4DDC-88A8-165D9076D123}" destId="{C911EFA4-B2A2-4C05-8BA7-7A9ED347B390}" srcOrd="0" destOrd="0" parTransId="{D4A61C81-0348-4757-8506-336D15CD92BE}" sibTransId="{A5C77946-6402-480B-896A-933433672D6B}"/>
    <dgm:cxn modelId="{A74530A4-43C9-4250-BA35-2E4A9CF7844D}" type="presOf" srcId="{FB6B6FCE-517C-41FE-936E-B21330D8524B}" destId="{F7D8C08F-00E5-41E1-9528-1F3362841EFB}" srcOrd="0" destOrd="0" presId="urn:microsoft.com/office/officeart/2005/8/layout/radial6"/>
    <dgm:cxn modelId="{635EA1B4-DF6E-4D4F-BEBD-9CB10539708B}" srcId="{C911EFA4-B2A2-4C05-8BA7-7A9ED347B390}" destId="{9FBBAB13-198A-4D34-A501-F0D261B325EF}" srcOrd="5" destOrd="0" parTransId="{3484BC37-1EC0-43AF-9017-6822C8F312C7}" sibTransId="{5AEFDDBB-B1E1-4A74-921B-4B2B3A47A785}"/>
    <dgm:cxn modelId="{AB27EBBE-6BF9-45BB-B9F8-C3866E46775E}" srcId="{C911EFA4-B2A2-4C05-8BA7-7A9ED347B390}" destId="{33D49160-84CC-4DB1-8C3B-149C630BE061}" srcOrd="0" destOrd="0" parTransId="{648F3FFB-7646-4FE6-B5C1-41B8E821B6E3}" sibTransId="{56EAECDE-A3B6-4CC6-9D93-08D8851F8E6C}"/>
    <dgm:cxn modelId="{4FFACCC8-9E47-4E57-9A43-3604707DCC93}" type="presOf" srcId="{0A05F0D3-C2DC-441A-8BD2-24027E1133A7}" destId="{131132C2-FFC4-4B36-AD69-6157C5345FEC}" srcOrd="0" destOrd="0" presId="urn:microsoft.com/office/officeart/2005/8/layout/radial6"/>
    <dgm:cxn modelId="{9F343070-10E3-4094-8C8F-411E0DF0056B}" type="presParOf" srcId="{5158744A-8F01-444E-9525-9293E83F79DF}" destId="{A2D6E29A-707F-4E31-A865-F6BE33A8ABCD}" srcOrd="0" destOrd="0" presId="urn:microsoft.com/office/officeart/2005/8/layout/radial6"/>
    <dgm:cxn modelId="{82FD09AA-5FC6-4DDA-B7F3-06F4B8BCA14C}" type="presParOf" srcId="{5158744A-8F01-444E-9525-9293E83F79DF}" destId="{EC6BC61D-FDBD-48FD-8AE2-244DD5A5FB2A}" srcOrd="1" destOrd="0" presId="urn:microsoft.com/office/officeart/2005/8/layout/radial6"/>
    <dgm:cxn modelId="{1A5A57BF-FEA1-49CC-B475-9824BFB4B189}" type="presParOf" srcId="{5158744A-8F01-444E-9525-9293E83F79DF}" destId="{D9353A65-D9A8-4195-A86F-224D72B8D68C}" srcOrd="2" destOrd="0" presId="urn:microsoft.com/office/officeart/2005/8/layout/radial6"/>
    <dgm:cxn modelId="{D9DC7F7F-E34F-4BDA-8D11-6F18029AB48B}" type="presParOf" srcId="{5158744A-8F01-444E-9525-9293E83F79DF}" destId="{7276D819-837B-4760-A2BB-63923500C0F2}" srcOrd="3" destOrd="0" presId="urn:microsoft.com/office/officeart/2005/8/layout/radial6"/>
    <dgm:cxn modelId="{34E63DFC-D0F6-410C-801F-5EAD628CE354}" type="presParOf" srcId="{5158744A-8F01-444E-9525-9293E83F79DF}" destId="{E2C397AA-9F2D-42BD-8DF7-863C7B8BFB62}" srcOrd="4" destOrd="0" presId="urn:microsoft.com/office/officeart/2005/8/layout/radial6"/>
    <dgm:cxn modelId="{7ACA1FE8-C140-4333-8155-F5E9A6555FD6}" type="presParOf" srcId="{5158744A-8F01-444E-9525-9293E83F79DF}" destId="{2049AAA3-8436-41F1-BF31-22F00FB59EF8}" srcOrd="5" destOrd="0" presId="urn:microsoft.com/office/officeart/2005/8/layout/radial6"/>
    <dgm:cxn modelId="{F33EC2FC-2D50-4189-8CBB-0B8FEDB0E1A1}" type="presParOf" srcId="{5158744A-8F01-444E-9525-9293E83F79DF}" destId="{BF1B8334-51D9-4C8F-AF84-BF804900643F}" srcOrd="6" destOrd="0" presId="urn:microsoft.com/office/officeart/2005/8/layout/radial6"/>
    <dgm:cxn modelId="{F0E57EC9-C0C3-4EAF-84B0-90C53BC6884E}" type="presParOf" srcId="{5158744A-8F01-444E-9525-9293E83F79DF}" destId="{4A08E15C-1177-4A16-8090-C05CA037747E}" srcOrd="7" destOrd="0" presId="urn:microsoft.com/office/officeart/2005/8/layout/radial6"/>
    <dgm:cxn modelId="{1DF90B7B-2073-49B5-BA0A-0ACDBCAFA7E7}" type="presParOf" srcId="{5158744A-8F01-444E-9525-9293E83F79DF}" destId="{E5DC220F-F7A4-4794-AD91-379CC3D2A230}" srcOrd="8" destOrd="0" presId="urn:microsoft.com/office/officeart/2005/8/layout/radial6"/>
    <dgm:cxn modelId="{5237FBBA-C18F-40FD-A0FB-B763686758CA}" type="presParOf" srcId="{5158744A-8F01-444E-9525-9293E83F79DF}" destId="{CF2F5978-B7A9-4F1E-BDC3-7A14D1BFE9D4}" srcOrd="9" destOrd="0" presId="urn:microsoft.com/office/officeart/2005/8/layout/radial6"/>
    <dgm:cxn modelId="{D3798D3E-F701-48FE-BD5F-A32AA91812CE}" type="presParOf" srcId="{5158744A-8F01-444E-9525-9293E83F79DF}" destId="{F7D8C08F-00E5-41E1-9528-1F3362841EFB}" srcOrd="10" destOrd="0" presId="urn:microsoft.com/office/officeart/2005/8/layout/radial6"/>
    <dgm:cxn modelId="{F3F78EC3-0BAA-4DE3-9761-B604C8C187E7}" type="presParOf" srcId="{5158744A-8F01-444E-9525-9293E83F79DF}" destId="{606729CB-3520-48E3-B3B2-0E44CC965B75}" srcOrd="11" destOrd="0" presId="urn:microsoft.com/office/officeart/2005/8/layout/radial6"/>
    <dgm:cxn modelId="{7936DC11-BDE7-4121-8C9E-7461151C5469}" type="presParOf" srcId="{5158744A-8F01-444E-9525-9293E83F79DF}" destId="{315C1A6F-BB51-4BD6-8AF0-B29D205CD5E9}" srcOrd="12" destOrd="0" presId="urn:microsoft.com/office/officeart/2005/8/layout/radial6"/>
    <dgm:cxn modelId="{C4094F07-4B99-4746-A3C5-D1D8453300DD}" type="presParOf" srcId="{5158744A-8F01-444E-9525-9293E83F79DF}" destId="{131132C2-FFC4-4B36-AD69-6157C5345FEC}" srcOrd="13" destOrd="0" presId="urn:microsoft.com/office/officeart/2005/8/layout/radial6"/>
    <dgm:cxn modelId="{616E1948-3C6C-4076-B850-506CD204DF14}" type="presParOf" srcId="{5158744A-8F01-444E-9525-9293E83F79DF}" destId="{5AF5A22F-1FC9-47B7-A2BE-EF1B245A9DDA}" srcOrd="14" destOrd="0" presId="urn:microsoft.com/office/officeart/2005/8/layout/radial6"/>
    <dgm:cxn modelId="{8EDA639D-F2A6-40B7-9A9B-3E70251691CD}" type="presParOf" srcId="{5158744A-8F01-444E-9525-9293E83F79DF}" destId="{BB6A4852-F5A8-4641-A649-59C5D34D7439}" srcOrd="15" destOrd="0" presId="urn:microsoft.com/office/officeart/2005/8/layout/radial6"/>
    <dgm:cxn modelId="{F6CAEB12-2111-48DF-8328-DB2057742BBB}" type="presParOf" srcId="{5158744A-8F01-444E-9525-9293E83F79DF}" destId="{4318F0C6-DEDF-4294-8980-DE125ABAA773}" srcOrd="16" destOrd="0" presId="urn:microsoft.com/office/officeart/2005/8/layout/radial6"/>
    <dgm:cxn modelId="{6962AD17-20EA-4C87-9F59-420B18D45C78}" type="presParOf" srcId="{5158744A-8F01-444E-9525-9293E83F79DF}" destId="{2E7455C9-27FD-4CF1-9935-FB6F42C078DB}" srcOrd="17" destOrd="0" presId="urn:microsoft.com/office/officeart/2005/8/layout/radial6"/>
    <dgm:cxn modelId="{55668991-A53C-4A85-BBAE-22F45E870F4F}" type="presParOf" srcId="{5158744A-8F01-444E-9525-9293E83F79DF}" destId="{B6F37E1F-6C1D-46B8-BE04-DB035F344C6D}" srcOrd="18"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D624BF-5159-4DD2-AC93-481B62C7856F}" type="doc">
      <dgm:prSet loTypeId="urn:microsoft.com/office/officeart/2005/8/layout/equation2" loCatId="process" qsTypeId="urn:microsoft.com/office/officeart/2005/8/quickstyle/simple2" qsCatId="simple" csTypeId="urn:microsoft.com/office/officeart/2005/8/colors/colorful5" csCatId="colorful" phldr="1"/>
      <dgm:spPr/>
    </dgm:pt>
    <dgm:pt modelId="{AF9CF79E-1C78-403F-89CD-0E7FB7AAFC9A}">
      <dgm:prSet phldrT="[Texto]" custT="1"/>
      <dgm:spPr/>
      <dgm:t>
        <a:bodyPr/>
        <a:lstStyle/>
        <a:p>
          <a:r>
            <a:rPr lang="es-ES" sz="1100" b="1" dirty="0">
              <a:solidFill>
                <a:schemeClr val="tx1"/>
              </a:solidFill>
            </a:rPr>
            <a:t>AcuerdoPSAA14-10160 </a:t>
          </a:r>
        </a:p>
      </dgm:t>
    </dgm:pt>
    <dgm:pt modelId="{75C5061B-3D92-4603-954D-8E6A0F81FEE8}" type="parTrans" cxnId="{95A45855-D286-407A-9B1D-D3651A715294}">
      <dgm:prSet/>
      <dgm:spPr/>
      <dgm:t>
        <a:bodyPr/>
        <a:lstStyle/>
        <a:p>
          <a:endParaRPr lang="es-ES" sz="2400"/>
        </a:p>
      </dgm:t>
    </dgm:pt>
    <dgm:pt modelId="{E0C36245-7606-47C9-AC1C-4EFC2A4929DE}" type="sibTrans" cxnId="{95A45855-D286-407A-9B1D-D3651A715294}">
      <dgm:prSet custT="1"/>
      <dgm:spPr/>
      <dgm:t>
        <a:bodyPr/>
        <a:lstStyle/>
        <a:p>
          <a:endParaRPr lang="es-ES" sz="800"/>
        </a:p>
      </dgm:t>
    </dgm:pt>
    <dgm:pt modelId="{364B9B77-7842-49FD-B18E-0507AA9B1CD6}">
      <dgm:prSet phldrT="[Texto]" custT="1"/>
      <dgm:spPr/>
      <dgm:t>
        <a:bodyPr/>
        <a:lstStyle/>
        <a:p>
          <a:r>
            <a:rPr lang="es-ES" sz="1100" b="1" dirty="0">
              <a:solidFill>
                <a:schemeClr val="tx1"/>
              </a:solidFill>
            </a:rPr>
            <a:t>Requisito Legal </a:t>
          </a:r>
        </a:p>
      </dgm:t>
    </dgm:pt>
    <dgm:pt modelId="{A17EF434-8E90-4BAB-8F19-5A84B12B6D8E}" type="parTrans" cxnId="{3946FC55-9236-4A26-B416-8D410EB58666}">
      <dgm:prSet/>
      <dgm:spPr/>
      <dgm:t>
        <a:bodyPr/>
        <a:lstStyle/>
        <a:p>
          <a:endParaRPr lang="es-ES" sz="2400"/>
        </a:p>
      </dgm:t>
    </dgm:pt>
    <dgm:pt modelId="{AC8D14B4-44AD-4B8C-BB71-C4146087E6B2}" type="sibTrans" cxnId="{3946FC55-9236-4A26-B416-8D410EB58666}">
      <dgm:prSet custT="1"/>
      <dgm:spPr/>
      <dgm:t>
        <a:bodyPr/>
        <a:lstStyle/>
        <a:p>
          <a:endParaRPr lang="es-ES" sz="800"/>
        </a:p>
      </dgm:t>
    </dgm:pt>
    <dgm:pt modelId="{815CBFBF-EC0E-4BBE-9EF6-7340EE328076}">
      <dgm:prSet phldrT="[Texto]" custT="1"/>
      <dgm:spPr/>
      <dgm:t>
        <a:bodyPr/>
        <a:lstStyle/>
        <a:p>
          <a:r>
            <a:rPr lang="es-ES" sz="1200" b="1" dirty="0">
              <a:solidFill>
                <a:schemeClr val="tx1"/>
              </a:solidFill>
            </a:rPr>
            <a:t>Programas Ambientales </a:t>
          </a:r>
        </a:p>
      </dgm:t>
    </dgm:pt>
    <dgm:pt modelId="{9B165FF1-ED1B-4C3F-990B-06375E6CE721}" type="parTrans" cxnId="{93EC1FF8-A4BD-493B-8CCF-717158E69E77}">
      <dgm:prSet/>
      <dgm:spPr/>
      <dgm:t>
        <a:bodyPr/>
        <a:lstStyle/>
        <a:p>
          <a:endParaRPr lang="es-ES" sz="2400"/>
        </a:p>
      </dgm:t>
    </dgm:pt>
    <dgm:pt modelId="{0DC5F6C0-198C-4F12-9EFB-121C7E72D9C9}" type="sibTrans" cxnId="{93EC1FF8-A4BD-493B-8CCF-717158E69E77}">
      <dgm:prSet/>
      <dgm:spPr/>
      <dgm:t>
        <a:bodyPr/>
        <a:lstStyle/>
        <a:p>
          <a:endParaRPr lang="es-ES" sz="2400"/>
        </a:p>
      </dgm:t>
    </dgm:pt>
    <dgm:pt modelId="{D89BEE74-D62C-4B47-B096-66E696F536D3}">
      <dgm:prSet custT="1"/>
      <dgm:spPr/>
      <dgm:t>
        <a:bodyPr/>
        <a:lstStyle/>
        <a:p>
          <a:r>
            <a:rPr lang="es-ES" sz="1000" b="1" dirty="0">
              <a:solidFill>
                <a:schemeClr val="tx1"/>
              </a:solidFill>
            </a:rPr>
            <a:t>Evaluación </a:t>
          </a:r>
          <a:r>
            <a:rPr lang="es-ES" sz="900" b="1" dirty="0">
              <a:solidFill>
                <a:schemeClr val="tx1"/>
              </a:solidFill>
            </a:rPr>
            <a:t>de Aspectos e Impactos Ambiental</a:t>
          </a:r>
          <a:r>
            <a:rPr lang="es-ES" sz="1000" b="1" dirty="0">
              <a:solidFill>
                <a:schemeClr val="tx1"/>
              </a:solidFill>
            </a:rPr>
            <a:t>es </a:t>
          </a:r>
          <a:endParaRPr lang="es-ES" sz="1050" b="1" dirty="0">
            <a:solidFill>
              <a:schemeClr val="tx1"/>
            </a:solidFill>
          </a:endParaRPr>
        </a:p>
      </dgm:t>
    </dgm:pt>
    <dgm:pt modelId="{DB975339-D050-474A-8D3D-046AEF7E587B}" type="parTrans" cxnId="{15728B2B-3ADF-4FD0-A842-FC9AAABF116F}">
      <dgm:prSet/>
      <dgm:spPr/>
      <dgm:t>
        <a:bodyPr/>
        <a:lstStyle/>
        <a:p>
          <a:endParaRPr lang="es-ES" sz="2400"/>
        </a:p>
      </dgm:t>
    </dgm:pt>
    <dgm:pt modelId="{26B2225D-797E-4EA8-A43C-24D26E8AE5AA}" type="sibTrans" cxnId="{15728B2B-3ADF-4FD0-A842-FC9AAABF116F}">
      <dgm:prSet custT="1"/>
      <dgm:spPr/>
      <dgm:t>
        <a:bodyPr/>
        <a:lstStyle/>
        <a:p>
          <a:endParaRPr lang="es-ES" sz="1100"/>
        </a:p>
      </dgm:t>
    </dgm:pt>
    <dgm:pt modelId="{EA77D7FA-E298-4FD1-9502-FC7F308895EF}" type="pres">
      <dgm:prSet presAssocID="{DED624BF-5159-4DD2-AC93-481B62C7856F}" presName="Name0" presStyleCnt="0">
        <dgm:presLayoutVars>
          <dgm:dir/>
          <dgm:resizeHandles val="exact"/>
        </dgm:presLayoutVars>
      </dgm:prSet>
      <dgm:spPr/>
    </dgm:pt>
    <dgm:pt modelId="{351C479D-F35A-4900-8565-E0F0A27AEDEE}" type="pres">
      <dgm:prSet presAssocID="{DED624BF-5159-4DD2-AC93-481B62C7856F}" presName="vNodes" presStyleCnt="0"/>
      <dgm:spPr/>
    </dgm:pt>
    <dgm:pt modelId="{5B2108B9-047D-4171-B0F4-64DCB487D98E}" type="pres">
      <dgm:prSet presAssocID="{AF9CF79E-1C78-403F-89CD-0E7FB7AAFC9A}" presName="node" presStyleLbl="node1" presStyleIdx="0" presStyleCnt="4" custScaleX="437192" custScaleY="384817" custLinFactX="-47896" custLinFactY="7193" custLinFactNeighborX="-100000" custLinFactNeighborY="100000">
        <dgm:presLayoutVars>
          <dgm:bulletEnabled val="1"/>
        </dgm:presLayoutVars>
      </dgm:prSet>
      <dgm:spPr/>
    </dgm:pt>
    <dgm:pt modelId="{97473928-128B-40DB-8C93-321144FB0D27}" type="pres">
      <dgm:prSet presAssocID="{E0C36245-7606-47C9-AC1C-4EFC2A4929DE}" presName="spacerT" presStyleCnt="0"/>
      <dgm:spPr/>
    </dgm:pt>
    <dgm:pt modelId="{2F86C8C7-2B17-49DD-BAD6-8F7DEC90FEB2}" type="pres">
      <dgm:prSet presAssocID="{E0C36245-7606-47C9-AC1C-4EFC2A4929DE}" presName="sibTrans" presStyleLbl="sibTrans2D1" presStyleIdx="0" presStyleCnt="3"/>
      <dgm:spPr/>
    </dgm:pt>
    <dgm:pt modelId="{C36A3E09-8173-4DFC-A5FC-9890195ADC48}" type="pres">
      <dgm:prSet presAssocID="{E0C36245-7606-47C9-AC1C-4EFC2A4929DE}" presName="spacerB" presStyleCnt="0"/>
      <dgm:spPr/>
    </dgm:pt>
    <dgm:pt modelId="{12414838-65A6-4818-ABDD-FAF214981C9B}" type="pres">
      <dgm:prSet presAssocID="{364B9B77-7842-49FD-B18E-0507AA9B1CD6}" presName="node" presStyleLbl="node1" presStyleIdx="1" presStyleCnt="4" custScaleX="423584" custScaleY="344375" custLinFactX="-54460" custLinFactY="-5957" custLinFactNeighborX="-100000" custLinFactNeighborY="-100000">
        <dgm:presLayoutVars>
          <dgm:bulletEnabled val="1"/>
        </dgm:presLayoutVars>
      </dgm:prSet>
      <dgm:spPr/>
    </dgm:pt>
    <dgm:pt modelId="{AA4B8FF1-77DE-4FBF-B03F-3ABEAF868765}" type="pres">
      <dgm:prSet presAssocID="{AC8D14B4-44AD-4B8C-BB71-C4146087E6B2}" presName="spacerT" presStyleCnt="0"/>
      <dgm:spPr/>
    </dgm:pt>
    <dgm:pt modelId="{00BF5983-753D-48F5-A8A1-C15A38918782}" type="pres">
      <dgm:prSet presAssocID="{AC8D14B4-44AD-4B8C-BB71-C4146087E6B2}" presName="sibTrans" presStyleLbl="sibTrans2D1" presStyleIdx="1" presStyleCnt="3"/>
      <dgm:spPr/>
    </dgm:pt>
    <dgm:pt modelId="{B636602A-FF00-4FE1-8F48-58274258BE88}" type="pres">
      <dgm:prSet presAssocID="{AC8D14B4-44AD-4B8C-BB71-C4146087E6B2}" presName="spacerB" presStyleCnt="0"/>
      <dgm:spPr/>
    </dgm:pt>
    <dgm:pt modelId="{9DCA7DCC-03DC-4479-B2DA-18A550263278}" type="pres">
      <dgm:prSet presAssocID="{D89BEE74-D62C-4B47-B096-66E696F536D3}" presName="node" presStyleLbl="node1" presStyleIdx="2" presStyleCnt="4" custScaleX="426553" custScaleY="297299" custLinFactX="-52976" custLinFactNeighborX="-100000" custLinFactNeighborY="-16937">
        <dgm:presLayoutVars>
          <dgm:bulletEnabled val="1"/>
        </dgm:presLayoutVars>
      </dgm:prSet>
      <dgm:spPr/>
    </dgm:pt>
    <dgm:pt modelId="{07CDA032-D9F8-4262-BD47-A089F353776B}" type="pres">
      <dgm:prSet presAssocID="{DED624BF-5159-4DD2-AC93-481B62C7856F}" presName="sibTransLast" presStyleLbl="sibTrans2D1" presStyleIdx="2" presStyleCnt="3"/>
      <dgm:spPr/>
    </dgm:pt>
    <dgm:pt modelId="{1E2BAF04-F34A-4F34-A4AD-CBD025FE8648}" type="pres">
      <dgm:prSet presAssocID="{DED624BF-5159-4DD2-AC93-481B62C7856F}" presName="connectorText" presStyleLbl="sibTrans2D1" presStyleIdx="2" presStyleCnt="3"/>
      <dgm:spPr/>
    </dgm:pt>
    <dgm:pt modelId="{23D50F73-AF40-4001-82B5-12422DF448F8}" type="pres">
      <dgm:prSet presAssocID="{DED624BF-5159-4DD2-AC93-481B62C7856F}" presName="lastNode" presStyleLbl="node1" presStyleIdx="3" presStyleCnt="4" custScaleX="284296" custScaleY="300288" custLinFactNeighborX="-52079">
        <dgm:presLayoutVars>
          <dgm:bulletEnabled val="1"/>
        </dgm:presLayoutVars>
      </dgm:prSet>
      <dgm:spPr/>
    </dgm:pt>
  </dgm:ptLst>
  <dgm:cxnLst>
    <dgm:cxn modelId="{C0754312-245F-4926-A711-A2FB8CCE4567}" type="presOf" srcId="{364B9B77-7842-49FD-B18E-0507AA9B1CD6}" destId="{12414838-65A6-4818-ABDD-FAF214981C9B}" srcOrd="0" destOrd="0" presId="urn:microsoft.com/office/officeart/2005/8/layout/equation2"/>
    <dgm:cxn modelId="{53C08413-51D5-4657-AC4B-1532170F465E}" type="presOf" srcId="{E0C36245-7606-47C9-AC1C-4EFC2A4929DE}" destId="{2F86C8C7-2B17-49DD-BAD6-8F7DEC90FEB2}" srcOrd="0" destOrd="0" presId="urn:microsoft.com/office/officeart/2005/8/layout/equation2"/>
    <dgm:cxn modelId="{F8813326-B0BB-48E8-ADBC-81E41B9647A2}" type="presOf" srcId="{815CBFBF-EC0E-4BBE-9EF6-7340EE328076}" destId="{23D50F73-AF40-4001-82B5-12422DF448F8}" srcOrd="0" destOrd="0" presId="urn:microsoft.com/office/officeart/2005/8/layout/equation2"/>
    <dgm:cxn modelId="{15728B2B-3ADF-4FD0-A842-FC9AAABF116F}" srcId="{DED624BF-5159-4DD2-AC93-481B62C7856F}" destId="{D89BEE74-D62C-4B47-B096-66E696F536D3}" srcOrd="2" destOrd="0" parTransId="{DB975339-D050-474A-8D3D-046AEF7E587B}" sibTransId="{26B2225D-797E-4EA8-A43C-24D26E8AE5AA}"/>
    <dgm:cxn modelId="{FC49E246-2EA6-4E3B-9BF9-583D0256F836}" type="presOf" srcId="{26B2225D-797E-4EA8-A43C-24D26E8AE5AA}" destId="{07CDA032-D9F8-4262-BD47-A089F353776B}" srcOrd="0" destOrd="0" presId="urn:microsoft.com/office/officeart/2005/8/layout/equation2"/>
    <dgm:cxn modelId="{7AEB764C-3CCB-436F-8E89-7A73537AB5B6}" type="presOf" srcId="{AC8D14B4-44AD-4B8C-BB71-C4146087E6B2}" destId="{00BF5983-753D-48F5-A8A1-C15A38918782}" srcOrd="0" destOrd="0" presId="urn:microsoft.com/office/officeart/2005/8/layout/equation2"/>
    <dgm:cxn modelId="{95A45855-D286-407A-9B1D-D3651A715294}" srcId="{DED624BF-5159-4DD2-AC93-481B62C7856F}" destId="{AF9CF79E-1C78-403F-89CD-0E7FB7AAFC9A}" srcOrd="0" destOrd="0" parTransId="{75C5061B-3D92-4603-954D-8E6A0F81FEE8}" sibTransId="{E0C36245-7606-47C9-AC1C-4EFC2A4929DE}"/>
    <dgm:cxn modelId="{3946FC55-9236-4A26-B416-8D410EB58666}" srcId="{DED624BF-5159-4DD2-AC93-481B62C7856F}" destId="{364B9B77-7842-49FD-B18E-0507AA9B1CD6}" srcOrd="1" destOrd="0" parTransId="{A17EF434-8E90-4BAB-8F19-5A84B12B6D8E}" sibTransId="{AC8D14B4-44AD-4B8C-BB71-C4146087E6B2}"/>
    <dgm:cxn modelId="{D3F8B576-45EE-4ABA-B7AA-E26A4FCE0349}" type="presOf" srcId="{26B2225D-797E-4EA8-A43C-24D26E8AE5AA}" destId="{1E2BAF04-F34A-4F34-A4AD-CBD025FE8648}" srcOrd="1" destOrd="0" presId="urn:microsoft.com/office/officeart/2005/8/layout/equation2"/>
    <dgm:cxn modelId="{63328588-033F-49A1-9DD0-04150ACC42AF}" type="presOf" srcId="{D89BEE74-D62C-4B47-B096-66E696F536D3}" destId="{9DCA7DCC-03DC-4479-B2DA-18A550263278}" srcOrd="0" destOrd="0" presId="urn:microsoft.com/office/officeart/2005/8/layout/equation2"/>
    <dgm:cxn modelId="{0C73A7A8-8667-4CFB-A1AF-A857F0832EB1}" type="presOf" srcId="{AF9CF79E-1C78-403F-89CD-0E7FB7AAFC9A}" destId="{5B2108B9-047D-4171-B0F4-64DCB487D98E}" srcOrd="0" destOrd="0" presId="urn:microsoft.com/office/officeart/2005/8/layout/equation2"/>
    <dgm:cxn modelId="{9103A4D0-D108-4A00-B0A6-23E3BAB0619C}" type="presOf" srcId="{DED624BF-5159-4DD2-AC93-481B62C7856F}" destId="{EA77D7FA-E298-4FD1-9502-FC7F308895EF}" srcOrd="0" destOrd="0" presId="urn:microsoft.com/office/officeart/2005/8/layout/equation2"/>
    <dgm:cxn modelId="{93EC1FF8-A4BD-493B-8CCF-717158E69E77}" srcId="{DED624BF-5159-4DD2-AC93-481B62C7856F}" destId="{815CBFBF-EC0E-4BBE-9EF6-7340EE328076}" srcOrd="3" destOrd="0" parTransId="{9B165FF1-ED1B-4C3F-990B-06375E6CE721}" sibTransId="{0DC5F6C0-198C-4F12-9EFB-121C7E72D9C9}"/>
    <dgm:cxn modelId="{0C72A89A-8099-48A8-8CFE-BF8C96960EA6}" type="presParOf" srcId="{EA77D7FA-E298-4FD1-9502-FC7F308895EF}" destId="{351C479D-F35A-4900-8565-E0F0A27AEDEE}" srcOrd="0" destOrd="0" presId="urn:microsoft.com/office/officeart/2005/8/layout/equation2"/>
    <dgm:cxn modelId="{808AC90E-7ED4-4DE0-AAC4-825D3DBD1C52}" type="presParOf" srcId="{351C479D-F35A-4900-8565-E0F0A27AEDEE}" destId="{5B2108B9-047D-4171-B0F4-64DCB487D98E}" srcOrd="0" destOrd="0" presId="urn:microsoft.com/office/officeart/2005/8/layout/equation2"/>
    <dgm:cxn modelId="{6FC87FB6-0979-431B-8EE5-0308D9C26F1B}" type="presParOf" srcId="{351C479D-F35A-4900-8565-E0F0A27AEDEE}" destId="{97473928-128B-40DB-8C93-321144FB0D27}" srcOrd="1" destOrd="0" presId="urn:microsoft.com/office/officeart/2005/8/layout/equation2"/>
    <dgm:cxn modelId="{45C04A68-6EC4-40EE-9537-B70B2F038210}" type="presParOf" srcId="{351C479D-F35A-4900-8565-E0F0A27AEDEE}" destId="{2F86C8C7-2B17-49DD-BAD6-8F7DEC90FEB2}" srcOrd="2" destOrd="0" presId="urn:microsoft.com/office/officeart/2005/8/layout/equation2"/>
    <dgm:cxn modelId="{779EA479-A9EF-41CD-BE65-DBA30A58F1FA}" type="presParOf" srcId="{351C479D-F35A-4900-8565-E0F0A27AEDEE}" destId="{C36A3E09-8173-4DFC-A5FC-9890195ADC48}" srcOrd="3" destOrd="0" presId="urn:microsoft.com/office/officeart/2005/8/layout/equation2"/>
    <dgm:cxn modelId="{36C97E14-0DC0-4EDF-99EA-6DF46C18F625}" type="presParOf" srcId="{351C479D-F35A-4900-8565-E0F0A27AEDEE}" destId="{12414838-65A6-4818-ABDD-FAF214981C9B}" srcOrd="4" destOrd="0" presId="urn:microsoft.com/office/officeart/2005/8/layout/equation2"/>
    <dgm:cxn modelId="{42F2F784-79D8-4179-A19A-4A946532AE57}" type="presParOf" srcId="{351C479D-F35A-4900-8565-E0F0A27AEDEE}" destId="{AA4B8FF1-77DE-4FBF-B03F-3ABEAF868765}" srcOrd="5" destOrd="0" presId="urn:microsoft.com/office/officeart/2005/8/layout/equation2"/>
    <dgm:cxn modelId="{C3603D4B-13A9-4407-94B6-5B849962FF2B}" type="presParOf" srcId="{351C479D-F35A-4900-8565-E0F0A27AEDEE}" destId="{00BF5983-753D-48F5-A8A1-C15A38918782}" srcOrd="6" destOrd="0" presId="urn:microsoft.com/office/officeart/2005/8/layout/equation2"/>
    <dgm:cxn modelId="{CC432A1B-4C37-41F2-B38D-C8EB5C0045CB}" type="presParOf" srcId="{351C479D-F35A-4900-8565-E0F0A27AEDEE}" destId="{B636602A-FF00-4FE1-8F48-58274258BE88}" srcOrd="7" destOrd="0" presId="urn:microsoft.com/office/officeart/2005/8/layout/equation2"/>
    <dgm:cxn modelId="{E59DD81D-64F3-4DBA-8E7A-1369134C9803}" type="presParOf" srcId="{351C479D-F35A-4900-8565-E0F0A27AEDEE}" destId="{9DCA7DCC-03DC-4479-B2DA-18A550263278}" srcOrd="8" destOrd="0" presId="urn:microsoft.com/office/officeart/2005/8/layout/equation2"/>
    <dgm:cxn modelId="{F85C4248-2814-4430-8077-594E26F864E6}" type="presParOf" srcId="{EA77D7FA-E298-4FD1-9502-FC7F308895EF}" destId="{07CDA032-D9F8-4262-BD47-A089F353776B}" srcOrd="1" destOrd="0" presId="urn:microsoft.com/office/officeart/2005/8/layout/equation2"/>
    <dgm:cxn modelId="{B1C9E4B8-43CD-4154-AD8E-16BF20D10FFA}" type="presParOf" srcId="{07CDA032-D9F8-4262-BD47-A089F353776B}" destId="{1E2BAF04-F34A-4F34-A4AD-CBD025FE8648}" srcOrd="0" destOrd="0" presId="urn:microsoft.com/office/officeart/2005/8/layout/equation2"/>
    <dgm:cxn modelId="{BF75EF67-9682-4088-98DB-42655DF1875A}" type="presParOf" srcId="{EA77D7FA-E298-4FD1-9502-FC7F308895EF}" destId="{23D50F73-AF40-4001-82B5-12422DF448F8}"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37E1F-6C1D-46B8-BE04-DB035F344C6D}">
      <dsp:nvSpPr>
        <dsp:cNvPr id="0" name=""/>
        <dsp:cNvSpPr/>
      </dsp:nvSpPr>
      <dsp:spPr>
        <a:xfrm>
          <a:off x="385735" y="418115"/>
          <a:ext cx="2881540" cy="2881540"/>
        </a:xfrm>
        <a:prstGeom prst="blockArc">
          <a:avLst>
            <a:gd name="adj1" fmla="val 12600000"/>
            <a:gd name="adj2" fmla="val 16200000"/>
            <a:gd name="adj3" fmla="val 4493"/>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B6A4852-F5A8-4641-A649-59C5D34D7439}">
      <dsp:nvSpPr>
        <dsp:cNvPr id="0" name=""/>
        <dsp:cNvSpPr/>
      </dsp:nvSpPr>
      <dsp:spPr>
        <a:xfrm>
          <a:off x="385735" y="418115"/>
          <a:ext cx="2881540" cy="2881540"/>
        </a:xfrm>
        <a:prstGeom prst="blockArc">
          <a:avLst>
            <a:gd name="adj1" fmla="val 9000000"/>
            <a:gd name="adj2" fmla="val 12600000"/>
            <a:gd name="adj3" fmla="val 4493"/>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15C1A6F-BB51-4BD6-8AF0-B29D205CD5E9}">
      <dsp:nvSpPr>
        <dsp:cNvPr id="0" name=""/>
        <dsp:cNvSpPr/>
      </dsp:nvSpPr>
      <dsp:spPr>
        <a:xfrm>
          <a:off x="385735" y="418115"/>
          <a:ext cx="2881540" cy="2881540"/>
        </a:xfrm>
        <a:prstGeom prst="blockArc">
          <a:avLst>
            <a:gd name="adj1" fmla="val 5400000"/>
            <a:gd name="adj2" fmla="val 9000000"/>
            <a:gd name="adj3" fmla="val 4493"/>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F2F5978-B7A9-4F1E-BDC3-7A14D1BFE9D4}">
      <dsp:nvSpPr>
        <dsp:cNvPr id="0" name=""/>
        <dsp:cNvSpPr/>
      </dsp:nvSpPr>
      <dsp:spPr>
        <a:xfrm>
          <a:off x="385735" y="418115"/>
          <a:ext cx="2881540" cy="2881540"/>
        </a:xfrm>
        <a:prstGeom prst="blockArc">
          <a:avLst>
            <a:gd name="adj1" fmla="val 1800000"/>
            <a:gd name="adj2" fmla="val 5400000"/>
            <a:gd name="adj3" fmla="val 4493"/>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F1B8334-51D9-4C8F-AF84-BF804900643F}">
      <dsp:nvSpPr>
        <dsp:cNvPr id="0" name=""/>
        <dsp:cNvSpPr/>
      </dsp:nvSpPr>
      <dsp:spPr>
        <a:xfrm>
          <a:off x="385735" y="418115"/>
          <a:ext cx="2881540" cy="2881540"/>
        </a:xfrm>
        <a:prstGeom prst="blockArc">
          <a:avLst>
            <a:gd name="adj1" fmla="val 19800000"/>
            <a:gd name="adj2" fmla="val 1800000"/>
            <a:gd name="adj3" fmla="val 4493"/>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276D819-837B-4760-A2BB-63923500C0F2}">
      <dsp:nvSpPr>
        <dsp:cNvPr id="0" name=""/>
        <dsp:cNvSpPr/>
      </dsp:nvSpPr>
      <dsp:spPr>
        <a:xfrm>
          <a:off x="385735" y="418115"/>
          <a:ext cx="2881540" cy="2881540"/>
        </a:xfrm>
        <a:prstGeom prst="blockArc">
          <a:avLst>
            <a:gd name="adj1" fmla="val 16200000"/>
            <a:gd name="adj2" fmla="val 19800000"/>
            <a:gd name="adj3" fmla="val 4493"/>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2D6E29A-707F-4E31-A865-F6BE33A8ABCD}">
      <dsp:nvSpPr>
        <dsp:cNvPr id="0" name=""/>
        <dsp:cNvSpPr/>
      </dsp:nvSpPr>
      <dsp:spPr>
        <a:xfrm>
          <a:off x="1184374" y="1216754"/>
          <a:ext cx="1284262" cy="128426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kern="1200" dirty="0"/>
            <a:t>PROGRAMAS AMBIENTALES </a:t>
          </a:r>
        </a:p>
      </dsp:txBody>
      <dsp:txXfrm>
        <a:off x="1372450" y="1404830"/>
        <a:ext cx="908110" cy="908110"/>
      </dsp:txXfrm>
    </dsp:sp>
    <dsp:sp modelId="{EC6BC61D-FDBD-48FD-8AE2-244DD5A5FB2A}">
      <dsp:nvSpPr>
        <dsp:cNvPr id="0" name=""/>
        <dsp:cNvSpPr/>
      </dsp:nvSpPr>
      <dsp:spPr>
        <a:xfrm>
          <a:off x="1377014" y="987"/>
          <a:ext cx="898983" cy="89898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Criterios </a:t>
          </a:r>
          <a:r>
            <a:rPr lang="es-CO" sz="1100" b="1" kern="1200" dirty="0"/>
            <a:t>Ambiental</a:t>
          </a:r>
          <a:r>
            <a:rPr lang="es-CO" sz="1200" b="1" kern="1200" dirty="0"/>
            <a:t> </a:t>
          </a:r>
        </a:p>
      </dsp:txBody>
      <dsp:txXfrm>
        <a:off x="1508667" y="132640"/>
        <a:ext cx="635677" cy="635677"/>
      </dsp:txXfrm>
    </dsp:sp>
    <dsp:sp modelId="{E2C397AA-9F2D-42BD-8DF7-863C7B8BFB62}">
      <dsp:nvSpPr>
        <dsp:cNvPr id="0" name=""/>
        <dsp:cNvSpPr/>
      </dsp:nvSpPr>
      <dsp:spPr>
        <a:xfrm>
          <a:off x="2596730" y="705190"/>
          <a:ext cx="898983" cy="898983"/>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Consumo de Papel </a:t>
          </a:r>
        </a:p>
      </dsp:txBody>
      <dsp:txXfrm>
        <a:off x="2728383" y="836843"/>
        <a:ext cx="635677" cy="635677"/>
      </dsp:txXfrm>
    </dsp:sp>
    <dsp:sp modelId="{4A08E15C-1177-4A16-8090-C05CA037747E}">
      <dsp:nvSpPr>
        <dsp:cNvPr id="0" name=""/>
        <dsp:cNvSpPr/>
      </dsp:nvSpPr>
      <dsp:spPr>
        <a:xfrm>
          <a:off x="2596730" y="2113597"/>
          <a:ext cx="898983" cy="898983"/>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dirty="0"/>
            <a:t>Gestión de emisiones atmosféricas </a:t>
          </a:r>
        </a:p>
      </dsp:txBody>
      <dsp:txXfrm>
        <a:off x="2728383" y="2245250"/>
        <a:ext cx="635677" cy="635677"/>
      </dsp:txXfrm>
    </dsp:sp>
    <dsp:sp modelId="{F7D8C08F-00E5-41E1-9528-1F3362841EFB}">
      <dsp:nvSpPr>
        <dsp:cNvPr id="0" name=""/>
        <dsp:cNvSpPr/>
      </dsp:nvSpPr>
      <dsp:spPr>
        <a:xfrm>
          <a:off x="1377014" y="2817800"/>
          <a:ext cx="898983" cy="898983"/>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1" kern="1200" dirty="0"/>
            <a:t>Ahorro y uso eficiente de agua </a:t>
          </a:r>
        </a:p>
      </dsp:txBody>
      <dsp:txXfrm>
        <a:off x="1508667" y="2949453"/>
        <a:ext cx="635677" cy="635677"/>
      </dsp:txXfrm>
    </dsp:sp>
    <dsp:sp modelId="{131132C2-FFC4-4B36-AD69-6157C5345FEC}">
      <dsp:nvSpPr>
        <dsp:cNvPr id="0" name=""/>
        <dsp:cNvSpPr/>
      </dsp:nvSpPr>
      <dsp:spPr>
        <a:xfrm>
          <a:off x="157298" y="2113597"/>
          <a:ext cx="898983" cy="898983"/>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1" kern="1200" dirty="0"/>
            <a:t>Ahorro y uso eficiente de energía </a:t>
          </a:r>
        </a:p>
      </dsp:txBody>
      <dsp:txXfrm>
        <a:off x="288951" y="2245250"/>
        <a:ext cx="635677" cy="635677"/>
      </dsp:txXfrm>
    </dsp:sp>
    <dsp:sp modelId="{4318F0C6-DEDF-4294-8980-DE125ABAA773}">
      <dsp:nvSpPr>
        <dsp:cNvPr id="0" name=""/>
        <dsp:cNvSpPr/>
      </dsp:nvSpPr>
      <dsp:spPr>
        <a:xfrm>
          <a:off x="157298" y="705190"/>
          <a:ext cx="898983" cy="898983"/>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1" kern="1200" dirty="0"/>
            <a:t>PGIRS</a:t>
          </a:r>
        </a:p>
      </dsp:txBody>
      <dsp:txXfrm>
        <a:off x="288951" y="836843"/>
        <a:ext cx="635677" cy="635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37E1F-6C1D-46B8-BE04-DB035F344C6D}">
      <dsp:nvSpPr>
        <dsp:cNvPr id="0" name=""/>
        <dsp:cNvSpPr/>
      </dsp:nvSpPr>
      <dsp:spPr>
        <a:xfrm>
          <a:off x="1001617" y="422758"/>
          <a:ext cx="2903949" cy="2903949"/>
        </a:xfrm>
        <a:prstGeom prst="blockArc">
          <a:avLst>
            <a:gd name="adj1" fmla="val 12600000"/>
            <a:gd name="adj2" fmla="val 16200000"/>
            <a:gd name="adj3" fmla="val 4508"/>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B6A4852-F5A8-4641-A649-59C5D34D7439}">
      <dsp:nvSpPr>
        <dsp:cNvPr id="0" name=""/>
        <dsp:cNvSpPr/>
      </dsp:nvSpPr>
      <dsp:spPr>
        <a:xfrm>
          <a:off x="701451" y="422758"/>
          <a:ext cx="3504282" cy="2903949"/>
        </a:xfrm>
        <a:prstGeom prst="blockArc">
          <a:avLst>
            <a:gd name="adj1" fmla="val 9000000"/>
            <a:gd name="adj2" fmla="val 12600000"/>
            <a:gd name="adj3" fmla="val 4508"/>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15C1A6F-BB51-4BD6-8AF0-B29D205CD5E9}">
      <dsp:nvSpPr>
        <dsp:cNvPr id="0" name=""/>
        <dsp:cNvSpPr/>
      </dsp:nvSpPr>
      <dsp:spPr>
        <a:xfrm>
          <a:off x="1001617" y="422758"/>
          <a:ext cx="2903949" cy="2903949"/>
        </a:xfrm>
        <a:prstGeom prst="blockArc">
          <a:avLst>
            <a:gd name="adj1" fmla="val 5400000"/>
            <a:gd name="adj2" fmla="val 9000000"/>
            <a:gd name="adj3" fmla="val 4508"/>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F2F5978-B7A9-4F1E-BDC3-7A14D1BFE9D4}">
      <dsp:nvSpPr>
        <dsp:cNvPr id="0" name=""/>
        <dsp:cNvSpPr/>
      </dsp:nvSpPr>
      <dsp:spPr>
        <a:xfrm>
          <a:off x="1001617" y="422758"/>
          <a:ext cx="2903949" cy="2903949"/>
        </a:xfrm>
        <a:prstGeom prst="blockArc">
          <a:avLst>
            <a:gd name="adj1" fmla="val 1800000"/>
            <a:gd name="adj2" fmla="val 5400000"/>
            <a:gd name="adj3" fmla="val 4508"/>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F1B8334-51D9-4C8F-AF84-BF804900643F}">
      <dsp:nvSpPr>
        <dsp:cNvPr id="0" name=""/>
        <dsp:cNvSpPr/>
      </dsp:nvSpPr>
      <dsp:spPr>
        <a:xfrm>
          <a:off x="625266" y="163508"/>
          <a:ext cx="3656652" cy="3422449"/>
        </a:xfrm>
        <a:prstGeom prst="blockArc">
          <a:avLst>
            <a:gd name="adj1" fmla="val 19800000"/>
            <a:gd name="adj2" fmla="val 1800000"/>
            <a:gd name="adj3" fmla="val 4508"/>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276D819-837B-4760-A2BB-63923500C0F2}">
      <dsp:nvSpPr>
        <dsp:cNvPr id="0" name=""/>
        <dsp:cNvSpPr/>
      </dsp:nvSpPr>
      <dsp:spPr>
        <a:xfrm>
          <a:off x="1001617" y="422758"/>
          <a:ext cx="2903949" cy="2903949"/>
        </a:xfrm>
        <a:prstGeom prst="blockArc">
          <a:avLst>
            <a:gd name="adj1" fmla="val 16200000"/>
            <a:gd name="adj2" fmla="val 19800000"/>
            <a:gd name="adj3" fmla="val 4508"/>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2D6E29A-707F-4E31-A865-F6BE33A8ABCD}">
      <dsp:nvSpPr>
        <dsp:cNvPr id="0" name=""/>
        <dsp:cNvSpPr/>
      </dsp:nvSpPr>
      <dsp:spPr>
        <a:xfrm>
          <a:off x="1804253" y="1225393"/>
          <a:ext cx="1298678" cy="129867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kern="1200" dirty="0"/>
            <a:t>PROGRAMAS AMBIENTALES </a:t>
          </a:r>
        </a:p>
      </dsp:txBody>
      <dsp:txXfrm>
        <a:off x="1994440" y="1415580"/>
        <a:ext cx="918304" cy="918304"/>
      </dsp:txXfrm>
    </dsp:sp>
    <dsp:sp modelId="{EC6BC61D-FDBD-48FD-8AE2-244DD5A5FB2A}">
      <dsp:nvSpPr>
        <dsp:cNvPr id="0" name=""/>
        <dsp:cNvSpPr/>
      </dsp:nvSpPr>
      <dsp:spPr>
        <a:xfrm>
          <a:off x="1999054" y="947"/>
          <a:ext cx="909075" cy="909075"/>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Criterios </a:t>
          </a:r>
          <a:r>
            <a:rPr lang="es-CO" sz="1100" b="1" kern="1200" dirty="0"/>
            <a:t>Ambiental</a:t>
          </a:r>
          <a:r>
            <a:rPr lang="es-CO" sz="1200" b="1" kern="1200" dirty="0"/>
            <a:t> </a:t>
          </a:r>
        </a:p>
      </dsp:txBody>
      <dsp:txXfrm>
        <a:off x="2132185" y="134078"/>
        <a:ext cx="642813" cy="642813"/>
      </dsp:txXfrm>
    </dsp:sp>
    <dsp:sp modelId="{E2C397AA-9F2D-42BD-8DF7-863C7B8BFB62}">
      <dsp:nvSpPr>
        <dsp:cNvPr id="0" name=""/>
        <dsp:cNvSpPr/>
      </dsp:nvSpPr>
      <dsp:spPr>
        <a:xfrm>
          <a:off x="3228159" y="710571"/>
          <a:ext cx="909075" cy="909075"/>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t>Consumo de Papel </a:t>
          </a:r>
        </a:p>
      </dsp:txBody>
      <dsp:txXfrm>
        <a:off x="3361290" y="843702"/>
        <a:ext cx="642813" cy="642813"/>
      </dsp:txXfrm>
    </dsp:sp>
    <dsp:sp modelId="{4A08E15C-1177-4A16-8090-C05CA037747E}">
      <dsp:nvSpPr>
        <dsp:cNvPr id="0" name=""/>
        <dsp:cNvSpPr/>
      </dsp:nvSpPr>
      <dsp:spPr>
        <a:xfrm>
          <a:off x="3228159" y="2129819"/>
          <a:ext cx="909075" cy="909075"/>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dirty="0"/>
            <a:t>Gestión de emisiones atmosféricas </a:t>
          </a:r>
        </a:p>
      </dsp:txBody>
      <dsp:txXfrm>
        <a:off x="3361290" y="2262950"/>
        <a:ext cx="642813" cy="642813"/>
      </dsp:txXfrm>
    </dsp:sp>
    <dsp:sp modelId="{F7D8C08F-00E5-41E1-9528-1F3362841EFB}">
      <dsp:nvSpPr>
        <dsp:cNvPr id="0" name=""/>
        <dsp:cNvSpPr/>
      </dsp:nvSpPr>
      <dsp:spPr>
        <a:xfrm>
          <a:off x="1999054" y="2839443"/>
          <a:ext cx="909075" cy="909075"/>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1" kern="1200" dirty="0"/>
            <a:t>Ahorro y uso eficiente de agua </a:t>
          </a:r>
        </a:p>
      </dsp:txBody>
      <dsp:txXfrm>
        <a:off x="2132185" y="2972574"/>
        <a:ext cx="642813" cy="642813"/>
      </dsp:txXfrm>
    </dsp:sp>
    <dsp:sp modelId="{131132C2-FFC4-4B36-AD69-6157C5345FEC}">
      <dsp:nvSpPr>
        <dsp:cNvPr id="0" name=""/>
        <dsp:cNvSpPr/>
      </dsp:nvSpPr>
      <dsp:spPr>
        <a:xfrm>
          <a:off x="769950" y="2129819"/>
          <a:ext cx="909075" cy="909075"/>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1" kern="1200" dirty="0"/>
            <a:t>Ahorro y uso eficiente de energía </a:t>
          </a:r>
        </a:p>
      </dsp:txBody>
      <dsp:txXfrm>
        <a:off x="903081" y="2262950"/>
        <a:ext cx="642813" cy="642813"/>
      </dsp:txXfrm>
    </dsp:sp>
    <dsp:sp modelId="{4318F0C6-DEDF-4294-8980-DE125ABAA773}">
      <dsp:nvSpPr>
        <dsp:cNvPr id="0" name=""/>
        <dsp:cNvSpPr/>
      </dsp:nvSpPr>
      <dsp:spPr>
        <a:xfrm>
          <a:off x="769950" y="710571"/>
          <a:ext cx="909075" cy="909075"/>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1" kern="1200" dirty="0"/>
            <a:t>PGIRS</a:t>
          </a:r>
        </a:p>
      </dsp:txBody>
      <dsp:txXfrm>
        <a:off x="903081" y="843702"/>
        <a:ext cx="642813" cy="642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108B9-047D-4171-B0F4-64DCB487D98E}">
      <dsp:nvSpPr>
        <dsp:cNvPr id="0" name=""/>
        <dsp:cNvSpPr/>
      </dsp:nvSpPr>
      <dsp:spPr>
        <a:xfrm>
          <a:off x="4240" y="35674"/>
          <a:ext cx="986713" cy="868506"/>
        </a:xfrm>
        <a:prstGeom prst="ellips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rPr>
            <a:t>AcuerdoPSAA14-10160 </a:t>
          </a:r>
        </a:p>
      </dsp:txBody>
      <dsp:txXfrm>
        <a:off x="148741" y="162864"/>
        <a:ext cx="697711" cy="614126"/>
      </dsp:txXfrm>
    </dsp:sp>
    <dsp:sp modelId="{2F86C8C7-2B17-49DD-BAD6-8F7DEC90FEB2}">
      <dsp:nvSpPr>
        <dsp:cNvPr id="0" name=""/>
        <dsp:cNvSpPr/>
      </dsp:nvSpPr>
      <dsp:spPr>
        <a:xfrm>
          <a:off x="765937" y="887946"/>
          <a:ext cx="130902" cy="130902"/>
        </a:xfrm>
        <a:prstGeom prst="mathPlus">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783288" y="938003"/>
        <a:ext cx="96200" cy="30788"/>
      </dsp:txXfrm>
    </dsp:sp>
    <dsp:sp modelId="{12414838-65A6-4818-ABDD-FAF214981C9B}">
      <dsp:nvSpPr>
        <dsp:cNvPr id="0" name=""/>
        <dsp:cNvSpPr/>
      </dsp:nvSpPr>
      <dsp:spPr>
        <a:xfrm>
          <a:off x="4781" y="1005404"/>
          <a:ext cx="956001" cy="777231"/>
        </a:xfrm>
        <a:prstGeom prst="ellipse">
          <a:avLst/>
        </a:prstGeom>
        <a:solidFill>
          <a:schemeClr val="accent5">
            <a:hueOff val="-3311292"/>
            <a:satOff val="13270"/>
            <a:lumOff val="28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rPr>
            <a:t>Requisito Legal </a:t>
          </a:r>
        </a:p>
      </dsp:txBody>
      <dsp:txXfrm>
        <a:off x="144784" y="1119227"/>
        <a:ext cx="675995" cy="549585"/>
      </dsp:txXfrm>
    </dsp:sp>
    <dsp:sp modelId="{00BF5983-753D-48F5-A8A1-C15A38918782}">
      <dsp:nvSpPr>
        <dsp:cNvPr id="0" name=""/>
        <dsp:cNvSpPr/>
      </dsp:nvSpPr>
      <dsp:spPr>
        <a:xfrm>
          <a:off x="765937" y="1832733"/>
          <a:ext cx="130902" cy="130902"/>
        </a:xfrm>
        <a:prstGeom prst="mathPlus">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783288" y="1882790"/>
        <a:ext cx="96200" cy="30788"/>
      </dsp:txXfrm>
    </dsp:sp>
    <dsp:sp modelId="{9DCA7DCC-03DC-4479-B2DA-18A550263278}">
      <dsp:nvSpPr>
        <dsp:cNvPr id="0" name=""/>
        <dsp:cNvSpPr/>
      </dsp:nvSpPr>
      <dsp:spPr>
        <a:xfrm>
          <a:off x="4780" y="1978858"/>
          <a:ext cx="962702" cy="670984"/>
        </a:xfrm>
        <a:prstGeom prst="ellipse">
          <a:avLst/>
        </a:prstGeom>
        <a:solidFill>
          <a:schemeClr val="accent5">
            <a:hueOff val="-6622584"/>
            <a:satOff val="26541"/>
            <a:lumOff val="57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1" kern="1200" dirty="0">
              <a:solidFill>
                <a:schemeClr val="tx1"/>
              </a:solidFill>
            </a:rPr>
            <a:t>Evaluación </a:t>
          </a:r>
          <a:r>
            <a:rPr lang="es-ES" sz="900" b="1" kern="1200" dirty="0">
              <a:solidFill>
                <a:schemeClr val="tx1"/>
              </a:solidFill>
            </a:rPr>
            <a:t>de Aspectos e Impactos Ambiental</a:t>
          </a:r>
          <a:r>
            <a:rPr lang="es-ES" sz="1000" b="1" kern="1200" dirty="0">
              <a:solidFill>
                <a:schemeClr val="tx1"/>
              </a:solidFill>
            </a:rPr>
            <a:t>es </a:t>
          </a:r>
          <a:endParaRPr lang="es-ES" sz="1050" b="1" kern="1200" dirty="0">
            <a:solidFill>
              <a:schemeClr val="tx1"/>
            </a:solidFill>
          </a:endParaRPr>
        </a:p>
      </dsp:txBody>
      <dsp:txXfrm>
        <a:off x="145764" y="2077121"/>
        <a:ext cx="680734" cy="474458"/>
      </dsp:txXfrm>
    </dsp:sp>
    <dsp:sp modelId="{07CDA032-D9F8-4262-BD47-A089F353776B}">
      <dsp:nvSpPr>
        <dsp:cNvPr id="0" name=""/>
        <dsp:cNvSpPr/>
      </dsp:nvSpPr>
      <dsp:spPr>
        <a:xfrm rot="21564746">
          <a:off x="1090626" y="1293613"/>
          <a:ext cx="211329" cy="83957"/>
        </a:xfrm>
        <a:prstGeom prst="rightArrow">
          <a:avLst>
            <a:gd name="adj1" fmla="val 60000"/>
            <a:gd name="adj2" fmla="val 50000"/>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1090627" y="1310533"/>
        <a:ext cx="186142" cy="50375"/>
      </dsp:txXfrm>
    </dsp:sp>
    <dsp:sp modelId="{23D50F73-AF40-4001-82B5-12422DF448F8}">
      <dsp:nvSpPr>
        <dsp:cNvPr id="0" name=""/>
        <dsp:cNvSpPr/>
      </dsp:nvSpPr>
      <dsp:spPr>
        <a:xfrm>
          <a:off x="1389638" y="649299"/>
          <a:ext cx="1283274" cy="1355460"/>
        </a:xfrm>
        <a:prstGeom prst="ellipse">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chemeClr val="tx1"/>
              </a:solidFill>
            </a:rPr>
            <a:t>Programas Ambientales </a:t>
          </a:r>
        </a:p>
      </dsp:txBody>
      <dsp:txXfrm>
        <a:off x="1577569" y="847802"/>
        <a:ext cx="907412" cy="95845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21/04/2021</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D444176-138A-4932-A9AE-096DB0A4F50D}" type="slidenum">
              <a:rPr lang="es-CO" smtClean="0"/>
              <a:t>4</a:t>
            </a:fld>
            <a:endParaRPr lang="es-CO"/>
          </a:p>
        </p:txBody>
      </p:sp>
    </p:spTree>
    <p:extLst>
      <p:ext uri="{BB962C8B-B14F-4D97-AF65-F5344CB8AC3E}">
        <p14:creationId xmlns:p14="http://schemas.microsoft.com/office/powerpoint/2010/main" val="155545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D444176-138A-4932-A9AE-096DB0A4F50D}" type="slidenum">
              <a:rPr lang="es-CO" smtClean="0"/>
              <a:t>5</a:t>
            </a:fld>
            <a:endParaRPr lang="es-CO"/>
          </a:p>
        </p:txBody>
      </p:sp>
    </p:spTree>
    <p:extLst>
      <p:ext uri="{BB962C8B-B14F-4D97-AF65-F5344CB8AC3E}">
        <p14:creationId xmlns:p14="http://schemas.microsoft.com/office/powerpoint/2010/main" val="361141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D444176-138A-4932-A9AE-096DB0A4F50D}" type="slidenum">
              <a:rPr lang="es-CO" smtClean="0"/>
              <a:t>6</a:t>
            </a:fld>
            <a:endParaRPr lang="es-CO"/>
          </a:p>
        </p:txBody>
      </p:sp>
    </p:spTree>
    <p:extLst>
      <p:ext uri="{BB962C8B-B14F-4D97-AF65-F5344CB8AC3E}">
        <p14:creationId xmlns:p14="http://schemas.microsoft.com/office/powerpoint/2010/main" val="136227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D444176-138A-4932-A9AE-096DB0A4F50D}" type="slidenum">
              <a:rPr lang="es-CO" smtClean="0"/>
              <a:t>7</a:t>
            </a:fld>
            <a:endParaRPr lang="es-CO"/>
          </a:p>
        </p:txBody>
      </p:sp>
    </p:spTree>
    <p:extLst>
      <p:ext uri="{BB962C8B-B14F-4D97-AF65-F5344CB8AC3E}">
        <p14:creationId xmlns:p14="http://schemas.microsoft.com/office/powerpoint/2010/main" val="286829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2D444176-138A-4932-A9AE-096DB0A4F50D}" type="slidenum">
              <a:rPr lang="es-CO" smtClean="0"/>
              <a:t>8</a:t>
            </a:fld>
            <a:endParaRPr lang="es-CO"/>
          </a:p>
        </p:txBody>
      </p:sp>
    </p:spTree>
    <p:extLst>
      <p:ext uri="{BB962C8B-B14F-4D97-AF65-F5344CB8AC3E}">
        <p14:creationId xmlns:p14="http://schemas.microsoft.com/office/powerpoint/2010/main" val="432588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89ECB230-568F-44B2-9352-358115F320B6}" type="datetimeFigureOut">
              <a:rPr lang="es-CO" smtClean="0"/>
              <a:pPr/>
              <a:t>21/04/2021</a:t>
            </a:fld>
            <a:endParaRPr lang="es-CO"/>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1127787" y="0"/>
            <a:ext cx="11064215" cy="6885384"/>
          </a:xfrm>
          <a:prstGeom prst="rect">
            <a:avLst/>
          </a:prstGeom>
          <a:noFill/>
        </p:spPr>
      </p:pic>
      <p:sp>
        <p:nvSpPr>
          <p:cNvPr id="8" name="7 Rectángulo"/>
          <p:cNvSpPr/>
          <p:nvPr userDrawn="1"/>
        </p:nvSpPr>
        <p:spPr>
          <a:xfrm>
            <a:off x="0" y="0"/>
            <a:ext cx="1127787"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10" Type="http://schemas.openxmlformats.org/officeDocument/2006/relationships/image" Target="../media/image4.png"/><Relationship Id="rId4" Type="http://schemas.openxmlformats.org/officeDocument/2006/relationships/image" Target="../media/image16.jpe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jpeg"/><Relationship Id="rId7"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hyperlink" Target="mailto:ysalinae@deaj.ramajudicial.gov.co" TargetMode="External"/><Relationship Id="rId2" Type="http://schemas.openxmlformats.org/officeDocument/2006/relationships/hyperlink" Target="mailto:crodrige@deaj.ramajudicial.gov.co"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forms.office.com/Pages/ResponsePage.aspx?id=mLosYviA80GN9Y65mQFZi4BLcGBxt91JrVdIn9tTRp9UNlVTMkFYWVNLMzFWU0tETE5EMUZGVDNCNy4u" TargetMode="Externa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png"/><Relationship Id="rId3" Type="http://schemas.openxmlformats.org/officeDocument/2006/relationships/image" Target="../media/image6.jpg"/><Relationship Id="rId7" Type="http://schemas.openxmlformats.org/officeDocument/2006/relationships/diagramColors" Target="../diagrams/colors2.xml"/><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1.png"/><Relationship Id="rId5" Type="http://schemas.openxmlformats.org/officeDocument/2006/relationships/diagramLayout" Target="../diagrams/layout2.xml"/><Relationship Id="rId15" Type="http://schemas.openxmlformats.org/officeDocument/2006/relationships/image" Target="../media/image13.emf"/><Relationship Id="rId10" Type="http://schemas.openxmlformats.org/officeDocument/2006/relationships/image" Target="../media/image10.svg"/><Relationship Id="rId4" Type="http://schemas.openxmlformats.org/officeDocument/2006/relationships/diagramData" Target="../diagrams/data2.xml"/><Relationship Id="rId9" Type="http://schemas.openxmlformats.org/officeDocument/2006/relationships/image" Target="../media/image9.pn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png"/><Relationship Id="rId4" Type="http://schemas.openxmlformats.org/officeDocument/2006/relationships/diagramData" Target="../diagrams/data3.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03E8E-7808-4DD5-A9E3-F09B7CA63B82}"/>
              </a:ext>
            </a:extLst>
          </p:cNvPr>
          <p:cNvSpPr>
            <a:spLocks noGrp="1"/>
          </p:cNvSpPr>
          <p:nvPr>
            <p:ph type="title"/>
          </p:nvPr>
        </p:nvSpPr>
        <p:spPr>
          <a:xfrm>
            <a:off x="1127448" y="457200"/>
            <a:ext cx="10972800" cy="1143000"/>
          </a:xfrm>
        </p:spPr>
        <p:txBody>
          <a:bodyPr/>
          <a:lstStyle/>
          <a:p>
            <a:r>
              <a:rPr lang="es-MX" dirty="0"/>
              <a:t>Nuestro alcance a sus hogares…</a:t>
            </a:r>
            <a:endParaRPr lang="es-CO" dirty="0"/>
          </a:p>
        </p:txBody>
      </p:sp>
    </p:spTree>
    <p:extLst>
      <p:ext uri="{BB962C8B-B14F-4D97-AF65-F5344CB8AC3E}">
        <p14:creationId xmlns:p14="http://schemas.microsoft.com/office/powerpoint/2010/main" val="261661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D9D1B-D571-4B5F-95A7-C321308D5D51}"/>
              </a:ext>
            </a:extLst>
          </p:cNvPr>
          <p:cNvSpPr>
            <a:spLocks noGrp="1"/>
          </p:cNvSpPr>
          <p:nvPr>
            <p:ph type="title"/>
          </p:nvPr>
        </p:nvSpPr>
        <p:spPr>
          <a:xfrm>
            <a:off x="2135560" y="809562"/>
            <a:ext cx="9217023" cy="1143000"/>
          </a:xfrm>
        </p:spPr>
        <p:txBody>
          <a:bodyPr/>
          <a:lstStyle/>
          <a:p>
            <a:r>
              <a:rPr lang="es-ES" sz="2800" b="1" dirty="0"/>
              <a:t>SESIONES DE SENSIBILIZACIÓN, TALLERES, INDUCCIONES Y CAPCITACIONES </a:t>
            </a:r>
            <a:endParaRPr lang="es-CO" sz="2800" b="1" dirty="0"/>
          </a:p>
        </p:txBody>
      </p:sp>
      <p:pic>
        <p:nvPicPr>
          <p:cNvPr id="20" name="Picture 7">
            <a:extLst>
              <a:ext uri="{FF2B5EF4-FFF2-40B4-BE49-F238E27FC236}">
                <a16:creationId xmlns:a16="http://schemas.microsoft.com/office/drawing/2014/main" id="{10DDD97D-AE88-4006-90F3-8CE7AB7C73D5}"/>
              </a:ext>
            </a:extLst>
          </p:cNvPr>
          <p:cNvPicPr/>
          <p:nvPr/>
        </p:nvPicPr>
        <p:blipFill>
          <a:blip r:embed="rId2"/>
          <a:stretch>
            <a:fillRect/>
          </a:stretch>
        </p:blipFill>
        <p:spPr>
          <a:xfrm>
            <a:off x="1199456" y="19393"/>
            <a:ext cx="2492800" cy="789305"/>
          </a:xfrm>
          <a:prstGeom prst="rect">
            <a:avLst/>
          </a:prstGeom>
        </p:spPr>
      </p:pic>
      <p:pic>
        <p:nvPicPr>
          <p:cNvPr id="5" name="Imagen 4">
            <a:extLst>
              <a:ext uri="{FF2B5EF4-FFF2-40B4-BE49-F238E27FC236}">
                <a16:creationId xmlns:a16="http://schemas.microsoft.com/office/drawing/2014/main" id="{D10C0D39-56F3-4B31-9566-7DF5CC7F0F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4497" y="1725028"/>
            <a:ext cx="2928199" cy="2196150"/>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5880595F-EFA1-41E2-B308-F4E2A7829A09}"/>
              </a:ext>
            </a:extLst>
          </p:cNvPr>
          <p:cNvSpPr txBox="1"/>
          <p:nvPr/>
        </p:nvSpPr>
        <p:spPr>
          <a:xfrm>
            <a:off x="1948187" y="6439939"/>
            <a:ext cx="1905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Taller de residuos </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Imagen 7">
            <a:extLst>
              <a:ext uri="{FF2B5EF4-FFF2-40B4-BE49-F238E27FC236}">
                <a16:creationId xmlns:a16="http://schemas.microsoft.com/office/drawing/2014/main" id="{6E77A780-6A44-45B1-9FC2-53741366E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187" y="1850296"/>
            <a:ext cx="3035622" cy="2276717"/>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DE8D88D6-8BD7-43F7-BCCC-D5FECC84F906}"/>
              </a:ext>
            </a:extLst>
          </p:cNvPr>
          <p:cNvSpPr txBox="1"/>
          <p:nvPr/>
        </p:nvSpPr>
        <p:spPr>
          <a:xfrm>
            <a:off x="9564781" y="6527727"/>
            <a:ext cx="13580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Inducciones </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Imagen 10">
            <a:extLst>
              <a:ext uri="{FF2B5EF4-FFF2-40B4-BE49-F238E27FC236}">
                <a16:creationId xmlns:a16="http://schemas.microsoft.com/office/drawing/2014/main" id="{929C35A3-069A-4A85-BA28-EB78D6401E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5268" y="4250337"/>
            <a:ext cx="3035623" cy="2276719"/>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4CBAACAA-DDB6-4720-9938-70574F96A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0225" y="1772816"/>
            <a:ext cx="2928199" cy="2196150"/>
          </a:xfrm>
          <a:prstGeom prst="rect">
            <a:avLst/>
          </a:prstGeom>
          <a:ln>
            <a:noFill/>
          </a:ln>
          <a:effectLst>
            <a:outerShdw blurRad="292100" dist="139700" dir="2700000" algn="tl" rotWithShape="0">
              <a:srgbClr val="333333">
                <a:alpha val="65000"/>
              </a:srgbClr>
            </a:outerShdw>
          </a:effectLst>
        </p:spPr>
      </p:pic>
      <p:sp>
        <p:nvSpPr>
          <p:cNvPr id="17" name="CuadroTexto 16">
            <a:extLst>
              <a:ext uri="{FF2B5EF4-FFF2-40B4-BE49-F238E27FC236}">
                <a16:creationId xmlns:a16="http://schemas.microsoft.com/office/drawing/2014/main" id="{F6823F10-277E-4B45-9BF1-EEBF4ACC19F1}"/>
              </a:ext>
            </a:extLst>
          </p:cNvPr>
          <p:cNvSpPr txBox="1"/>
          <p:nvPr/>
        </p:nvSpPr>
        <p:spPr>
          <a:xfrm>
            <a:off x="5331068" y="3981126"/>
            <a:ext cx="22465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Manejo Seguro de SQ</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Imagen 18">
            <a:extLst>
              <a:ext uri="{FF2B5EF4-FFF2-40B4-BE49-F238E27FC236}">
                <a16:creationId xmlns:a16="http://schemas.microsoft.com/office/drawing/2014/main" id="{5DDE67E4-7C8C-4295-BE00-0A46BFACF3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9692" y="4194617"/>
            <a:ext cx="2943004" cy="2207253"/>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id="{AA72B694-D261-48A2-AF39-6CD75A26D47F}"/>
              </a:ext>
            </a:extLst>
          </p:cNvPr>
          <p:cNvPicPr/>
          <p:nvPr/>
        </p:nvPicPr>
        <p:blipFill rotWithShape="1">
          <a:blip r:embed="rId8"/>
          <a:srcRect t="5028" r="55132" b="9754"/>
          <a:stretch/>
        </p:blipFill>
        <p:spPr>
          <a:xfrm>
            <a:off x="4663603" y="4402904"/>
            <a:ext cx="3397821" cy="2150375"/>
          </a:xfrm>
          <a:prstGeom prst="rect">
            <a:avLst/>
          </a:prstGeom>
          <a:ln>
            <a:noFill/>
          </a:ln>
          <a:effectLst>
            <a:outerShdw blurRad="292100" dist="139700" dir="2700000" algn="tl" rotWithShape="0">
              <a:srgbClr val="333333">
                <a:alpha val="65000"/>
              </a:srgbClr>
            </a:outerShdw>
          </a:effectLst>
        </p:spPr>
      </p:pic>
      <p:sp>
        <p:nvSpPr>
          <p:cNvPr id="24" name="CuadroTexto 23">
            <a:extLst>
              <a:ext uri="{FF2B5EF4-FFF2-40B4-BE49-F238E27FC236}">
                <a16:creationId xmlns:a16="http://schemas.microsoft.com/office/drawing/2014/main" id="{1B09BED8-6A6D-4EB2-B5CA-3794D0462ABB}"/>
              </a:ext>
            </a:extLst>
          </p:cNvPr>
          <p:cNvSpPr txBox="1"/>
          <p:nvPr/>
        </p:nvSpPr>
        <p:spPr>
          <a:xfrm>
            <a:off x="5735960" y="6553279"/>
            <a:ext cx="2162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Vigías Ambientales </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CuadroTexto 14">
            <a:extLst>
              <a:ext uri="{FF2B5EF4-FFF2-40B4-BE49-F238E27FC236}">
                <a16:creationId xmlns:a16="http://schemas.microsoft.com/office/drawing/2014/main" id="{8BEE2F56-791B-4C0D-BDE4-3860D6E2FF0B}"/>
              </a:ext>
            </a:extLst>
          </p:cNvPr>
          <p:cNvSpPr txBox="1"/>
          <p:nvPr/>
        </p:nvSpPr>
        <p:spPr>
          <a:xfrm>
            <a:off x="9624392"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6" name="Group 8">
            <a:extLst>
              <a:ext uri="{FF2B5EF4-FFF2-40B4-BE49-F238E27FC236}">
                <a16:creationId xmlns:a16="http://schemas.microsoft.com/office/drawing/2014/main" id="{A6391F5E-161D-46C3-887F-C6A810AA82FD}"/>
              </a:ext>
            </a:extLst>
          </p:cNvPr>
          <p:cNvGrpSpPr>
            <a:grpSpLocks/>
          </p:cNvGrpSpPr>
          <p:nvPr/>
        </p:nvGrpSpPr>
        <p:grpSpPr bwMode="auto">
          <a:xfrm>
            <a:off x="7267784" y="718732"/>
            <a:ext cx="4791140" cy="103188"/>
            <a:chOff x="2381" y="720"/>
            <a:chExt cx="3154" cy="65"/>
          </a:xfrm>
        </p:grpSpPr>
        <p:pic>
          <p:nvPicPr>
            <p:cNvPr id="18" name="6 Imagen" descr="palo ejrlb.png">
              <a:extLst>
                <a:ext uri="{FF2B5EF4-FFF2-40B4-BE49-F238E27FC236}">
                  <a16:creationId xmlns:a16="http://schemas.microsoft.com/office/drawing/2014/main" id="{8F717478-1BDA-44B6-AAA4-107FB229B72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7 Imagen" descr="palo ejrlb.png">
              <a:extLst>
                <a:ext uri="{FF2B5EF4-FFF2-40B4-BE49-F238E27FC236}">
                  <a16:creationId xmlns:a16="http://schemas.microsoft.com/office/drawing/2014/main" id="{E2C06652-93D3-4B35-BEB0-BE1F200E77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ángulo 24">
            <a:extLst>
              <a:ext uri="{FF2B5EF4-FFF2-40B4-BE49-F238E27FC236}">
                <a16:creationId xmlns:a16="http://schemas.microsoft.com/office/drawing/2014/main" id="{CAAB4EC1-EEC4-4500-8611-74A3CCAA72EF}"/>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3968693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D9D1B-D571-4B5F-95A7-C321308D5D51}"/>
              </a:ext>
            </a:extLst>
          </p:cNvPr>
          <p:cNvSpPr>
            <a:spLocks noGrp="1"/>
          </p:cNvSpPr>
          <p:nvPr>
            <p:ph type="title"/>
          </p:nvPr>
        </p:nvSpPr>
        <p:spPr>
          <a:xfrm>
            <a:off x="767408" y="795125"/>
            <a:ext cx="10972800" cy="1143000"/>
          </a:xfrm>
        </p:spPr>
        <p:txBody>
          <a:bodyPr/>
          <a:lstStyle/>
          <a:p>
            <a:r>
              <a:rPr lang="es-ES" sz="3600" b="1" dirty="0"/>
              <a:t>INSPECCIONES</a:t>
            </a:r>
            <a:endParaRPr lang="es-CO" sz="3600" b="1" dirty="0"/>
          </a:p>
        </p:txBody>
      </p:sp>
      <p:pic>
        <p:nvPicPr>
          <p:cNvPr id="20" name="Picture 7">
            <a:extLst>
              <a:ext uri="{FF2B5EF4-FFF2-40B4-BE49-F238E27FC236}">
                <a16:creationId xmlns:a16="http://schemas.microsoft.com/office/drawing/2014/main" id="{10DDD97D-AE88-4006-90F3-8CE7AB7C73D5}"/>
              </a:ext>
            </a:extLst>
          </p:cNvPr>
          <p:cNvPicPr/>
          <p:nvPr/>
        </p:nvPicPr>
        <p:blipFill>
          <a:blip r:embed="rId2"/>
          <a:stretch>
            <a:fillRect/>
          </a:stretch>
        </p:blipFill>
        <p:spPr>
          <a:xfrm>
            <a:off x="1199456" y="19393"/>
            <a:ext cx="2492800" cy="789305"/>
          </a:xfrm>
          <a:prstGeom prst="rect">
            <a:avLst/>
          </a:prstGeom>
        </p:spPr>
      </p:pic>
      <p:pic>
        <p:nvPicPr>
          <p:cNvPr id="4" name="Imagen 3">
            <a:extLst>
              <a:ext uri="{FF2B5EF4-FFF2-40B4-BE49-F238E27FC236}">
                <a16:creationId xmlns:a16="http://schemas.microsoft.com/office/drawing/2014/main" id="{BAB86F20-F652-47D9-AA25-C43C819CE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016" y="1750504"/>
            <a:ext cx="2517744" cy="3356992"/>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1E944BA2-37C6-4FA1-81FE-248E238DF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4320" y="1732294"/>
            <a:ext cx="2517744" cy="3356992"/>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981C66D6-E3B8-41B9-BCBC-5158ACFB8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050" y="2094102"/>
            <a:ext cx="3559728" cy="2669796"/>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E4B3B70D-910E-4559-ABD2-9717912DD722}"/>
              </a:ext>
            </a:extLst>
          </p:cNvPr>
          <p:cNvSpPr txBox="1"/>
          <p:nvPr/>
        </p:nvSpPr>
        <p:spPr>
          <a:xfrm>
            <a:off x="2084068" y="5301208"/>
            <a:ext cx="39103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Sede Complejo Judicial de Paloquemao</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CuadroTexto 21">
            <a:extLst>
              <a:ext uri="{FF2B5EF4-FFF2-40B4-BE49-F238E27FC236}">
                <a16:creationId xmlns:a16="http://schemas.microsoft.com/office/drawing/2014/main" id="{D3F5DDDD-3A68-4EF0-A424-FE268CF829D2}"/>
              </a:ext>
            </a:extLst>
          </p:cNvPr>
          <p:cNvSpPr txBox="1"/>
          <p:nvPr/>
        </p:nvSpPr>
        <p:spPr>
          <a:xfrm>
            <a:off x="7138670" y="4978042"/>
            <a:ext cx="43924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Contratista de servicio de aseo y mantenimiento </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uadroTexto 10">
            <a:extLst>
              <a:ext uri="{FF2B5EF4-FFF2-40B4-BE49-F238E27FC236}">
                <a16:creationId xmlns:a16="http://schemas.microsoft.com/office/drawing/2014/main" id="{F1891545-C5BD-427D-9029-21631580F068}"/>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2" name="Group 8">
            <a:extLst>
              <a:ext uri="{FF2B5EF4-FFF2-40B4-BE49-F238E27FC236}">
                <a16:creationId xmlns:a16="http://schemas.microsoft.com/office/drawing/2014/main" id="{7D237328-415E-4BA2-ADCE-7CB00664A2D4}"/>
              </a:ext>
            </a:extLst>
          </p:cNvPr>
          <p:cNvGrpSpPr>
            <a:grpSpLocks/>
          </p:cNvGrpSpPr>
          <p:nvPr/>
        </p:nvGrpSpPr>
        <p:grpSpPr bwMode="auto">
          <a:xfrm>
            <a:off x="7209516" y="729372"/>
            <a:ext cx="4791140" cy="103188"/>
            <a:chOff x="2381" y="720"/>
            <a:chExt cx="3154" cy="65"/>
          </a:xfrm>
        </p:grpSpPr>
        <p:pic>
          <p:nvPicPr>
            <p:cNvPr id="13" name="6 Imagen" descr="palo ejrlb.png">
              <a:extLst>
                <a:ext uri="{FF2B5EF4-FFF2-40B4-BE49-F238E27FC236}">
                  <a16:creationId xmlns:a16="http://schemas.microsoft.com/office/drawing/2014/main" id="{2A4A3815-6B8B-4B95-9CFA-F06BAFC1982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7 Imagen" descr="palo ejrlb.png">
              <a:extLst>
                <a:ext uri="{FF2B5EF4-FFF2-40B4-BE49-F238E27FC236}">
                  <a16:creationId xmlns:a16="http://schemas.microsoft.com/office/drawing/2014/main" id="{E4DCA906-4718-49A4-A412-0D84164C4A9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ángulo 16">
            <a:extLst>
              <a:ext uri="{FF2B5EF4-FFF2-40B4-BE49-F238E27FC236}">
                <a16:creationId xmlns:a16="http://schemas.microsoft.com/office/drawing/2014/main" id="{377EC018-BFF0-4E3A-B3E7-893166D359FF}"/>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394556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D9D1B-D571-4B5F-95A7-C321308D5D51}"/>
              </a:ext>
            </a:extLst>
          </p:cNvPr>
          <p:cNvSpPr>
            <a:spLocks noGrp="1"/>
          </p:cNvSpPr>
          <p:nvPr>
            <p:ph type="title"/>
          </p:nvPr>
        </p:nvSpPr>
        <p:spPr>
          <a:xfrm>
            <a:off x="739824" y="750700"/>
            <a:ext cx="10972800" cy="502373"/>
          </a:xfrm>
        </p:spPr>
        <p:txBody>
          <a:bodyPr/>
          <a:lstStyle/>
          <a:p>
            <a:r>
              <a:rPr lang="es-ES" sz="3200" b="1" dirty="0"/>
              <a:t>ACOMPAÑAMIENTO SECCIONALES </a:t>
            </a:r>
            <a:endParaRPr lang="es-CO" sz="3200" b="1" dirty="0"/>
          </a:p>
        </p:txBody>
      </p:sp>
      <p:pic>
        <p:nvPicPr>
          <p:cNvPr id="20" name="Picture 7">
            <a:extLst>
              <a:ext uri="{FF2B5EF4-FFF2-40B4-BE49-F238E27FC236}">
                <a16:creationId xmlns:a16="http://schemas.microsoft.com/office/drawing/2014/main" id="{10DDD97D-AE88-4006-90F3-8CE7AB7C73D5}"/>
              </a:ext>
            </a:extLst>
          </p:cNvPr>
          <p:cNvPicPr/>
          <p:nvPr/>
        </p:nvPicPr>
        <p:blipFill>
          <a:blip r:embed="rId2"/>
          <a:stretch>
            <a:fillRect/>
          </a:stretch>
        </p:blipFill>
        <p:spPr>
          <a:xfrm>
            <a:off x="1199456" y="19393"/>
            <a:ext cx="2492800" cy="789305"/>
          </a:xfrm>
          <a:prstGeom prst="rect">
            <a:avLst/>
          </a:prstGeom>
        </p:spPr>
      </p:pic>
      <p:pic>
        <p:nvPicPr>
          <p:cNvPr id="8" name="Imagen 7">
            <a:extLst>
              <a:ext uri="{FF2B5EF4-FFF2-40B4-BE49-F238E27FC236}">
                <a16:creationId xmlns:a16="http://schemas.microsoft.com/office/drawing/2014/main" id="{404CF0AB-BDE3-47EF-A3DE-E4CEC57DE84D}"/>
              </a:ext>
            </a:extLst>
          </p:cNvPr>
          <p:cNvPicPr/>
          <p:nvPr/>
        </p:nvPicPr>
        <p:blipFill rotWithShape="1">
          <a:blip r:embed="rId3"/>
          <a:srcRect l="599" t="4890" r="54387" b="10426"/>
          <a:stretch/>
        </p:blipFill>
        <p:spPr bwMode="auto">
          <a:xfrm>
            <a:off x="1392953" y="1404932"/>
            <a:ext cx="3803015" cy="2195195"/>
          </a:xfrm>
          <a:prstGeom prst="rect">
            <a:avLst/>
          </a:prstGeom>
          <a:ln>
            <a:noFill/>
          </a:ln>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0BDB68DE-E0B9-47A1-9E5E-A99014EBA58F}"/>
              </a:ext>
            </a:extLst>
          </p:cNvPr>
          <p:cNvSpPr txBox="1"/>
          <p:nvPr/>
        </p:nvSpPr>
        <p:spPr>
          <a:xfrm>
            <a:off x="2611072" y="6007759"/>
            <a:ext cx="2162367" cy="369332"/>
          </a:xfrm>
          <a:prstGeom prst="rect">
            <a:avLst/>
          </a:prstGeom>
          <a:noFill/>
        </p:spPr>
        <p:txBody>
          <a:bodyPr wrap="square" rtlCol="0">
            <a:spAutoFit/>
          </a:bodyPr>
          <a:lstStyle/>
          <a:p>
            <a:r>
              <a:rPr lang="es-ES" b="1" dirty="0"/>
              <a:t>Seccional Cúcuta</a:t>
            </a:r>
            <a:endParaRPr lang="es-CO" b="1" dirty="0"/>
          </a:p>
        </p:txBody>
      </p:sp>
      <p:pic>
        <p:nvPicPr>
          <p:cNvPr id="11" name="Imagen 10">
            <a:extLst>
              <a:ext uri="{FF2B5EF4-FFF2-40B4-BE49-F238E27FC236}">
                <a16:creationId xmlns:a16="http://schemas.microsoft.com/office/drawing/2014/main" id="{DC723258-0158-48E2-938D-C2683B157696}"/>
              </a:ext>
            </a:extLst>
          </p:cNvPr>
          <p:cNvPicPr/>
          <p:nvPr/>
        </p:nvPicPr>
        <p:blipFill rotWithShape="1">
          <a:blip r:embed="rId4"/>
          <a:srcRect t="4316" r="54166" b="7450"/>
          <a:stretch/>
        </p:blipFill>
        <p:spPr>
          <a:xfrm>
            <a:off x="6963654" y="1314398"/>
            <a:ext cx="4032448" cy="2376264"/>
          </a:xfrm>
          <a:prstGeom prst="rect">
            <a:avLst/>
          </a:prstGeom>
        </p:spPr>
      </p:pic>
      <p:sp>
        <p:nvSpPr>
          <p:cNvPr id="12" name="CuadroTexto 11">
            <a:extLst>
              <a:ext uri="{FF2B5EF4-FFF2-40B4-BE49-F238E27FC236}">
                <a16:creationId xmlns:a16="http://schemas.microsoft.com/office/drawing/2014/main" id="{17D0750F-B6BB-4BBC-8A8C-B86596CF6B60}"/>
              </a:ext>
            </a:extLst>
          </p:cNvPr>
          <p:cNvSpPr txBox="1"/>
          <p:nvPr/>
        </p:nvSpPr>
        <p:spPr>
          <a:xfrm>
            <a:off x="7829933" y="3758798"/>
            <a:ext cx="2554125" cy="369332"/>
          </a:xfrm>
          <a:prstGeom prst="rect">
            <a:avLst/>
          </a:prstGeom>
          <a:noFill/>
        </p:spPr>
        <p:txBody>
          <a:bodyPr wrap="square" rtlCol="0">
            <a:spAutoFit/>
          </a:bodyPr>
          <a:lstStyle/>
          <a:p>
            <a:r>
              <a:rPr lang="es-ES" b="1" dirty="0"/>
              <a:t>Seccional Bucaramanga </a:t>
            </a:r>
            <a:endParaRPr lang="es-CO" b="1" dirty="0"/>
          </a:p>
        </p:txBody>
      </p:sp>
      <p:pic>
        <p:nvPicPr>
          <p:cNvPr id="13" name="Imagen 12">
            <a:extLst>
              <a:ext uri="{FF2B5EF4-FFF2-40B4-BE49-F238E27FC236}">
                <a16:creationId xmlns:a16="http://schemas.microsoft.com/office/drawing/2014/main" id="{B2440E6D-8662-4029-AFA8-8EC11311C24D}"/>
              </a:ext>
            </a:extLst>
          </p:cNvPr>
          <p:cNvPicPr/>
          <p:nvPr/>
        </p:nvPicPr>
        <p:blipFill>
          <a:blip r:embed="rId5" cstate="email">
            <a:extLst>
              <a:ext uri="{28A0092B-C50C-407E-A947-70E740481C1C}">
                <a14:useLocalDpi xmlns:a14="http://schemas.microsoft.com/office/drawing/2010/main"/>
              </a:ext>
            </a:extLst>
          </a:blip>
          <a:stretch>
            <a:fillRect/>
          </a:stretch>
        </p:blipFill>
        <p:spPr>
          <a:xfrm>
            <a:off x="530820" y="3938267"/>
            <a:ext cx="6322870" cy="1990475"/>
          </a:xfrm>
          <a:prstGeom prst="rect">
            <a:avLst/>
          </a:prstGeom>
        </p:spPr>
      </p:pic>
      <p:pic>
        <p:nvPicPr>
          <p:cNvPr id="15" name="Imagen 14">
            <a:extLst>
              <a:ext uri="{FF2B5EF4-FFF2-40B4-BE49-F238E27FC236}">
                <a16:creationId xmlns:a16="http://schemas.microsoft.com/office/drawing/2014/main" id="{C0E655AC-D4E5-477C-AABA-B488076D280C}"/>
              </a:ext>
            </a:extLst>
          </p:cNvPr>
          <p:cNvPicPr/>
          <p:nvPr/>
        </p:nvPicPr>
        <p:blipFill rotWithShape="1">
          <a:blip r:embed="rId6" cstate="email">
            <a:extLst>
              <a:ext uri="{28A0092B-C50C-407E-A947-70E740481C1C}">
                <a14:useLocalDpi xmlns:a14="http://schemas.microsoft.com/office/drawing/2010/main"/>
              </a:ext>
            </a:extLst>
          </a:blip>
          <a:srcRect t="5218" r="54525" b="10050"/>
          <a:stretch/>
        </p:blipFill>
        <p:spPr bwMode="auto">
          <a:xfrm>
            <a:off x="7352093" y="4128130"/>
            <a:ext cx="3509804" cy="2193216"/>
          </a:xfrm>
          <a:prstGeom prst="rect">
            <a:avLst/>
          </a:prstGeom>
          <a:ln>
            <a:noFill/>
          </a:ln>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098C2370-80B2-421C-80D5-A2EE2529C4E9}"/>
              </a:ext>
            </a:extLst>
          </p:cNvPr>
          <p:cNvSpPr txBox="1"/>
          <p:nvPr/>
        </p:nvSpPr>
        <p:spPr>
          <a:xfrm>
            <a:off x="7896200" y="6457618"/>
            <a:ext cx="2554125" cy="369332"/>
          </a:xfrm>
          <a:prstGeom prst="rect">
            <a:avLst/>
          </a:prstGeom>
          <a:noFill/>
        </p:spPr>
        <p:txBody>
          <a:bodyPr wrap="square" rtlCol="0">
            <a:spAutoFit/>
          </a:bodyPr>
          <a:lstStyle/>
          <a:p>
            <a:r>
              <a:rPr lang="es-ES" b="1" dirty="0"/>
              <a:t>Seccional Manizales</a:t>
            </a:r>
            <a:endParaRPr lang="es-CO" b="1" dirty="0"/>
          </a:p>
        </p:txBody>
      </p:sp>
      <p:sp>
        <p:nvSpPr>
          <p:cNvPr id="14" name="CuadroTexto 13">
            <a:extLst>
              <a:ext uri="{FF2B5EF4-FFF2-40B4-BE49-F238E27FC236}">
                <a16:creationId xmlns:a16="http://schemas.microsoft.com/office/drawing/2014/main" id="{F0A207D0-2F97-45E2-8EF9-CF6FB3F4449B}"/>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7" name="Group 8">
            <a:extLst>
              <a:ext uri="{FF2B5EF4-FFF2-40B4-BE49-F238E27FC236}">
                <a16:creationId xmlns:a16="http://schemas.microsoft.com/office/drawing/2014/main" id="{EE5A981C-6EAA-4935-8D0F-979835BB86B3}"/>
              </a:ext>
            </a:extLst>
          </p:cNvPr>
          <p:cNvGrpSpPr>
            <a:grpSpLocks/>
          </p:cNvGrpSpPr>
          <p:nvPr/>
        </p:nvGrpSpPr>
        <p:grpSpPr bwMode="auto">
          <a:xfrm>
            <a:off x="7209516" y="729372"/>
            <a:ext cx="4791140" cy="103188"/>
            <a:chOff x="2381" y="720"/>
            <a:chExt cx="3154" cy="65"/>
          </a:xfrm>
        </p:grpSpPr>
        <p:pic>
          <p:nvPicPr>
            <p:cNvPr id="18" name="6 Imagen" descr="palo ejrlb.png">
              <a:extLst>
                <a:ext uri="{FF2B5EF4-FFF2-40B4-BE49-F238E27FC236}">
                  <a16:creationId xmlns:a16="http://schemas.microsoft.com/office/drawing/2014/main" id="{E5196E46-9FEB-40F3-8B30-C6141CFE117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7 Imagen" descr="palo ejrlb.png">
              <a:extLst>
                <a:ext uri="{FF2B5EF4-FFF2-40B4-BE49-F238E27FC236}">
                  <a16:creationId xmlns:a16="http://schemas.microsoft.com/office/drawing/2014/main" id="{D5FFDF32-2215-4AB8-B288-21350443BC9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ángulo 21">
            <a:extLst>
              <a:ext uri="{FF2B5EF4-FFF2-40B4-BE49-F238E27FC236}">
                <a16:creationId xmlns:a16="http://schemas.microsoft.com/office/drawing/2014/main" id="{B772518B-6205-4D53-AE05-A76B26F67776}"/>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3202822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D9D1B-D571-4B5F-95A7-C321308D5D51}"/>
              </a:ext>
            </a:extLst>
          </p:cNvPr>
          <p:cNvSpPr>
            <a:spLocks noGrp="1"/>
          </p:cNvSpPr>
          <p:nvPr>
            <p:ph type="title"/>
          </p:nvPr>
        </p:nvSpPr>
        <p:spPr>
          <a:xfrm>
            <a:off x="4727848" y="1063601"/>
            <a:ext cx="7732338" cy="1143000"/>
          </a:xfrm>
        </p:spPr>
        <p:txBody>
          <a:bodyPr/>
          <a:lstStyle/>
          <a:p>
            <a:r>
              <a:rPr lang="es-ES" sz="4000" b="1" dirty="0"/>
              <a:t>EMBELLECIMIENTO DE ÁREAS</a:t>
            </a:r>
            <a:endParaRPr lang="es-CO" sz="4000" b="1" dirty="0"/>
          </a:p>
        </p:txBody>
      </p:sp>
      <p:pic>
        <p:nvPicPr>
          <p:cNvPr id="20" name="Picture 7">
            <a:extLst>
              <a:ext uri="{FF2B5EF4-FFF2-40B4-BE49-F238E27FC236}">
                <a16:creationId xmlns:a16="http://schemas.microsoft.com/office/drawing/2014/main" id="{10DDD97D-AE88-4006-90F3-8CE7AB7C73D5}"/>
              </a:ext>
            </a:extLst>
          </p:cNvPr>
          <p:cNvPicPr/>
          <p:nvPr/>
        </p:nvPicPr>
        <p:blipFill>
          <a:blip r:embed="rId2"/>
          <a:stretch>
            <a:fillRect/>
          </a:stretch>
        </p:blipFill>
        <p:spPr>
          <a:xfrm>
            <a:off x="1199456" y="19393"/>
            <a:ext cx="2492800" cy="789305"/>
          </a:xfrm>
          <a:prstGeom prst="rect">
            <a:avLst/>
          </a:prstGeom>
        </p:spPr>
      </p:pic>
      <p:pic>
        <p:nvPicPr>
          <p:cNvPr id="13" name="Imagen 12">
            <a:extLst>
              <a:ext uri="{FF2B5EF4-FFF2-40B4-BE49-F238E27FC236}">
                <a16:creationId xmlns:a16="http://schemas.microsoft.com/office/drawing/2014/main" id="{5E0D6576-FF18-4574-8856-2D50E77B3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9407" y="1976038"/>
            <a:ext cx="5040560" cy="3780420"/>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D6C69629-97DD-470B-8DB8-1C210296E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468" y="859054"/>
            <a:ext cx="3783733" cy="2837799"/>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5C40E6B5-27F4-4C03-97EE-ACD22D326A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888" y="3801688"/>
            <a:ext cx="3778810" cy="2520280"/>
          </a:xfrm>
          <a:prstGeom prst="rect">
            <a:avLst/>
          </a:prstGeom>
          <a:ln>
            <a:noFill/>
          </a:ln>
          <a:effectLst>
            <a:outerShdw blurRad="292100" dist="139700" dir="2700000" algn="tl" rotWithShape="0">
              <a:srgbClr val="333333">
                <a:alpha val="65000"/>
              </a:srgbClr>
            </a:outerShdw>
          </a:effectLst>
        </p:spPr>
      </p:pic>
      <p:sp>
        <p:nvSpPr>
          <p:cNvPr id="16" name="CuadroTexto 15">
            <a:extLst>
              <a:ext uri="{FF2B5EF4-FFF2-40B4-BE49-F238E27FC236}">
                <a16:creationId xmlns:a16="http://schemas.microsoft.com/office/drawing/2014/main" id="{86036C6E-FF1C-4575-9B23-8878352E1F01}"/>
              </a:ext>
            </a:extLst>
          </p:cNvPr>
          <p:cNvSpPr txBox="1"/>
          <p:nvPr/>
        </p:nvSpPr>
        <p:spPr>
          <a:xfrm>
            <a:off x="1211506" y="6321968"/>
            <a:ext cx="3447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Complejo Judicial de Paloquemao </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CuadroTexto 21">
            <a:extLst>
              <a:ext uri="{FF2B5EF4-FFF2-40B4-BE49-F238E27FC236}">
                <a16:creationId xmlns:a16="http://schemas.microsoft.com/office/drawing/2014/main" id="{1C1E10C6-1DC7-4A56-B7D3-A198CD30A851}"/>
              </a:ext>
            </a:extLst>
          </p:cNvPr>
          <p:cNvSpPr txBox="1"/>
          <p:nvPr/>
        </p:nvSpPr>
        <p:spPr>
          <a:xfrm>
            <a:off x="7672590" y="5802176"/>
            <a:ext cx="1967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Sedes Certificadas </a:t>
            </a:r>
            <a:endParaRPr kumimoji="0" lang="es-CO"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CuadroTexto 9">
            <a:extLst>
              <a:ext uri="{FF2B5EF4-FFF2-40B4-BE49-F238E27FC236}">
                <a16:creationId xmlns:a16="http://schemas.microsoft.com/office/drawing/2014/main" id="{8C89A079-E6F1-414B-943B-5E57F43E6D2A}"/>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1" name="Group 8">
            <a:extLst>
              <a:ext uri="{FF2B5EF4-FFF2-40B4-BE49-F238E27FC236}">
                <a16:creationId xmlns:a16="http://schemas.microsoft.com/office/drawing/2014/main" id="{35DBBCE3-6A31-4754-9FFD-1300314E6B40}"/>
              </a:ext>
            </a:extLst>
          </p:cNvPr>
          <p:cNvGrpSpPr>
            <a:grpSpLocks/>
          </p:cNvGrpSpPr>
          <p:nvPr/>
        </p:nvGrpSpPr>
        <p:grpSpPr bwMode="auto">
          <a:xfrm>
            <a:off x="7209516" y="729372"/>
            <a:ext cx="4791140" cy="103188"/>
            <a:chOff x="2381" y="720"/>
            <a:chExt cx="3154" cy="65"/>
          </a:xfrm>
        </p:grpSpPr>
        <p:pic>
          <p:nvPicPr>
            <p:cNvPr id="12" name="6 Imagen" descr="palo ejrlb.png">
              <a:extLst>
                <a:ext uri="{FF2B5EF4-FFF2-40B4-BE49-F238E27FC236}">
                  <a16:creationId xmlns:a16="http://schemas.microsoft.com/office/drawing/2014/main" id="{727ECB12-B301-44F6-AEDB-217A5251904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 Imagen" descr="palo ejrlb.png">
              <a:extLst>
                <a:ext uri="{FF2B5EF4-FFF2-40B4-BE49-F238E27FC236}">
                  <a16:creationId xmlns:a16="http://schemas.microsoft.com/office/drawing/2014/main" id="{1BF4B061-FA83-4822-A54D-0D3EFD95569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ángulo 16">
            <a:extLst>
              <a:ext uri="{FF2B5EF4-FFF2-40B4-BE49-F238E27FC236}">
                <a16:creationId xmlns:a16="http://schemas.microsoft.com/office/drawing/2014/main" id="{58D0EFA4-C326-46FB-A67A-C33F68B1E399}"/>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2697116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FF9BC8-1B28-4753-8245-3A61DA6CF26B}"/>
              </a:ext>
            </a:extLst>
          </p:cNvPr>
          <p:cNvSpPr>
            <a:spLocks noGrp="1"/>
          </p:cNvSpPr>
          <p:nvPr>
            <p:ph type="title"/>
          </p:nvPr>
        </p:nvSpPr>
        <p:spPr>
          <a:xfrm>
            <a:off x="362986" y="780966"/>
            <a:ext cx="10972800" cy="1143000"/>
          </a:xfrm>
        </p:spPr>
        <p:txBody>
          <a:bodyPr/>
          <a:lstStyle/>
          <a:p>
            <a:r>
              <a:rPr lang="es-ES" sz="3600" b="1" dirty="0"/>
              <a:t>APROVECHAMIENTO DE RESIDUOS </a:t>
            </a:r>
            <a:endParaRPr lang="es-CO" sz="3600" b="1" dirty="0"/>
          </a:p>
        </p:txBody>
      </p:sp>
      <p:pic>
        <p:nvPicPr>
          <p:cNvPr id="4" name="Imagen 3">
            <a:extLst>
              <a:ext uri="{FF2B5EF4-FFF2-40B4-BE49-F238E27FC236}">
                <a16:creationId xmlns:a16="http://schemas.microsoft.com/office/drawing/2014/main" id="{B3DB2DAB-EC64-4201-8A25-084A6536128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861" y="1598790"/>
            <a:ext cx="1950613" cy="2129277"/>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91FF751E-375F-43A5-8B62-1FB3E5C6801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0158" y="3244217"/>
            <a:ext cx="2167087" cy="2004478"/>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E1B6E558-0D7D-4AF5-A39D-C334959EEC98}"/>
              </a:ext>
            </a:extLst>
          </p:cNvPr>
          <p:cNvSpPr txBox="1"/>
          <p:nvPr/>
        </p:nvSpPr>
        <p:spPr>
          <a:xfrm>
            <a:off x="3960158" y="5517232"/>
            <a:ext cx="47525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Proyecto botellas con propósito</a:t>
            </a:r>
            <a:endParaRPr kumimoji="0" lang="es-CO"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7">
            <a:extLst>
              <a:ext uri="{FF2B5EF4-FFF2-40B4-BE49-F238E27FC236}">
                <a16:creationId xmlns:a16="http://schemas.microsoft.com/office/drawing/2014/main" id="{F556D612-110D-43AA-ABB1-858F362A8115}"/>
              </a:ext>
            </a:extLst>
          </p:cNvPr>
          <p:cNvPicPr/>
          <p:nvPr/>
        </p:nvPicPr>
        <p:blipFill>
          <a:blip r:embed="rId4"/>
          <a:stretch>
            <a:fillRect/>
          </a:stretch>
        </p:blipFill>
        <p:spPr>
          <a:xfrm>
            <a:off x="1199456" y="19393"/>
            <a:ext cx="2492800" cy="789305"/>
          </a:xfrm>
          <a:prstGeom prst="rect">
            <a:avLst/>
          </a:prstGeom>
        </p:spPr>
      </p:pic>
      <p:pic>
        <p:nvPicPr>
          <p:cNvPr id="9" name="Imagen 8">
            <a:extLst>
              <a:ext uri="{FF2B5EF4-FFF2-40B4-BE49-F238E27FC236}">
                <a16:creationId xmlns:a16="http://schemas.microsoft.com/office/drawing/2014/main" id="{7B1AB861-BF74-45C3-942B-758D98D84FA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929" y="1671912"/>
            <a:ext cx="2260452" cy="2129277"/>
          </a:xfrm>
          <a:prstGeom prst="rect">
            <a:avLst/>
          </a:prstGeom>
          <a:ln>
            <a:noFill/>
          </a:ln>
          <a:effectLst>
            <a:outerShdw blurRad="292100" dist="139700" dir="2700000" algn="tl" rotWithShape="0">
              <a:srgbClr val="333333">
                <a:alpha val="65000"/>
              </a:srgbClr>
            </a:outerShdw>
          </a:effectLst>
        </p:spPr>
      </p:pic>
      <p:pic>
        <p:nvPicPr>
          <p:cNvPr id="10" name="IMG_5217.JPG" descr="IMG_5217.JPG">
            <a:extLst>
              <a:ext uri="{FF2B5EF4-FFF2-40B4-BE49-F238E27FC236}">
                <a16:creationId xmlns:a16="http://schemas.microsoft.com/office/drawing/2014/main" id="{12F4B902-7A42-4446-AB7A-0332AA35C71B}"/>
              </a:ext>
            </a:extLst>
          </p:cNvPr>
          <p:cNvPicPr>
            <a:picLocks noChangeAspect="1"/>
          </p:cNvPicPr>
          <p:nvPr/>
        </p:nvPicPr>
        <p:blipFill rotWithShape="1">
          <a:blip r:embed="rId6"/>
          <a:srcRect l="60231" t="17536" r="6538" b="12368"/>
          <a:stretch/>
        </p:blipFill>
        <p:spPr>
          <a:xfrm>
            <a:off x="9099503" y="2913760"/>
            <a:ext cx="2016224" cy="2334935"/>
          </a:xfrm>
          <a:prstGeom prst="rect">
            <a:avLst/>
          </a:prstGeom>
          <a:ln>
            <a:noFill/>
          </a:ln>
          <a:effectLst>
            <a:outerShdw blurRad="292100" dist="139700" dir="2700000" algn="tl" rotWithShape="0">
              <a:srgbClr val="333333">
                <a:alpha val="65000"/>
              </a:srgbClr>
            </a:outerShdw>
          </a:effectLst>
        </p:spPr>
      </p:pic>
      <p:sp>
        <p:nvSpPr>
          <p:cNvPr id="11" name="CuadroTexto 10">
            <a:extLst>
              <a:ext uri="{FF2B5EF4-FFF2-40B4-BE49-F238E27FC236}">
                <a16:creationId xmlns:a16="http://schemas.microsoft.com/office/drawing/2014/main" id="{2EAE754C-92E6-4D1E-B613-8BA7DD528BAA}"/>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2" name="Group 8">
            <a:extLst>
              <a:ext uri="{FF2B5EF4-FFF2-40B4-BE49-F238E27FC236}">
                <a16:creationId xmlns:a16="http://schemas.microsoft.com/office/drawing/2014/main" id="{B2AC1491-50CF-4F78-BF26-14459D2008B6}"/>
              </a:ext>
            </a:extLst>
          </p:cNvPr>
          <p:cNvGrpSpPr>
            <a:grpSpLocks/>
          </p:cNvGrpSpPr>
          <p:nvPr/>
        </p:nvGrpSpPr>
        <p:grpSpPr bwMode="auto">
          <a:xfrm>
            <a:off x="7209516" y="729372"/>
            <a:ext cx="4791140" cy="103188"/>
            <a:chOff x="2381" y="720"/>
            <a:chExt cx="3154" cy="65"/>
          </a:xfrm>
        </p:grpSpPr>
        <p:pic>
          <p:nvPicPr>
            <p:cNvPr id="13" name="6 Imagen" descr="palo ejrlb.png">
              <a:extLst>
                <a:ext uri="{FF2B5EF4-FFF2-40B4-BE49-F238E27FC236}">
                  <a16:creationId xmlns:a16="http://schemas.microsoft.com/office/drawing/2014/main" id="{F3E194F4-E204-436C-B035-15B9144F22F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7 Imagen" descr="palo ejrlb.png">
              <a:extLst>
                <a:ext uri="{FF2B5EF4-FFF2-40B4-BE49-F238E27FC236}">
                  <a16:creationId xmlns:a16="http://schemas.microsoft.com/office/drawing/2014/main" id="{8EDB15F1-2057-49F9-B3D8-3DE200FFCB4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ángulo 14">
            <a:extLst>
              <a:ext uri="{FF2B5EF4-FFF2-40B4-BE49-F238E27FC236}">
                <a16:creationId xmlns:a16="http://schemas.microsoft.com/office/drawing/2014/main" id="{7B7AD711-B62E-4306-A72C-309B78A9CDEB}"/>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3500105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FF9BC8-1B28-4753-8245-3A61DA6CF26B}"/>
              </a:ext>
            </a:extLst>
          </p:cNvPr>
          <p:cNvSpPr>
            <a:spLocks noGrp="1"/>
          </p:cNvSpPr>
          <p:nvPr>
            <p:ph type="title"/>
          </p:nvPr>
        </p:nvSpPr>
        <p:spPr>
          <a:xfrm>
            <a:off x="911424" y="776600"/>
            <a:ext cx="10972800" cy="1143000"/>
          </a:xfrm>
        </p:spPr>
        <p:txBody>
          <a:bodyPr/>
          <a:lstStyle/>
          <a:p>
            <a:r>
              <a:rPr lang="es-ES" sz="3600" b="1" dirty="0"/>
              <a:t>APROVECHAMIENTO DE RESIDUOS </a:t>
            </a:r>
            <a:endParaRPr lang="es-CO" sz="3600" b="1" dirty="0"/>
          </a:p>
        </p:txBody>
      </p:sp>
      <p:pic>
        <p:nvPicPr>
          <p:cNvPr id="7" name="Imagen 6">
            <a:extLst>
              <a:ext uri="{FF2B5EF4-FFF2-40B4-BE49-F238E27FC236}">
                <a16:creationId xmlns:a16="http://schemas.microsoft.com/office/drawing/2014/main" id="{C3F9D440-5DD2-49A0-9DC6-A9DF938F2711}"/>
              </a:ext>
            </a:extLst>
          </p:cNvPr>
          <p:cNvPicPr/>
          <p:nvPr/>
        </p:nvPicPr>
        <p:blipFill rotWithShape="1">
          <a:blip r:embed="rId2" cstate="email">
            <a:extLst>
              <a:ext uri="{28A0092B-C50C-407E-A947-70E740481C1C}">
                <a14:useLocalDpi xmlns:a14="http://schemas.microsoft.com/office/drawing/2010/main"/>
              </a:ext>
            </a:extLst>
          </a:blip>
          <a:srcRect t="2212" r="54175" b="9292"/>
          <a:stretch/>
        </p:blipFill>
        <p:spPr bwMode="auto">
          <a:xfrm>
            <a:off x="7947286" y="1583783"/>
            <a:ext cx="3565402" cy="18856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81FB7FEA-05B9-491E-9536-D316EAE57FD0}"/>
              </a:ext>
            </a:extLst>
          </p:cNvPr>
          <p:cNvPicPr/>
          <p:nvPr/>
        </p:nvPicPr>
        <p:blipFill rotWithShape="1">
          <a:blip r:embed="rId3" cstate="email">
            <a:extLst>
              <a:ext uri="{28A0092B-C50C-407E-A947-70E740481C1C}">
                <a14:useLocalDpi xmlns:a14="http://schemas.microsoft.com/office/drawing/2010/main"/>
              </a:ext>
            </a:extLst>
          </a:blip>
          <a:srcRect t="3872" r="54514" b="9845"/>
          <a:stretch/>
        </p:blipFill>
        <p:spPr bwMode="auto">
          <a:xfrm>
            <a:off x="4064602" y="1572020"/>
            <a:ext cx="3565402" cy="18856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BB219DEB-9514-448F-B1F1-1B2A5AD3A414}"/>
              </a:ext>
            </a:extLst>
          </p:cNvPr>
          <p:cNvPicPr>
            <a:picLocks noChangeAspect="1"/>
          </p:cNvPicPr>
          <p:nvPr/>
        </p:nvPicPr>
        <p:blipFill>
          <a:blip r:embed="rId4"/>
          <a:stretch>
            <a:fillRect/>
          </a:stretch>
        </p:blipFill>
        <p:spPr>
          <a:xfrm>
            <a:off x="5735960" y="3715550"/>
            <a:ext cx="3384376" cy="2538282"/>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6E659A23-4234-49E8-BCAF-4AB85EB32773}"/>
              </a:ext>
            </a:extLst>
          </p:cNvPr>
          <p:cNvPicPr>
            <a:picLocks noChangeAspect="1"/>
          </p:cNvPicPr>
          <p:nvPr/>
        </p:nvPicPr>
        <p:blipFill>
          <a:blip r:embed="rId5"/>
          <a:stretch>
            <a:fillRect/>
          </a:stretch>
        </p:blipFill>
        <p:spPr>
          <a:xfrm>
            <a:off x="1444357" y="1919600"/>
            <a:ext cx="2461604" cy="3282138"/>
          </a:xfrm>
          <a:prstGeom prst="rect">
            <a:avLst/>
          </a:prstGeom>
          <a:ln>
            <a:noFill/>
          </a:ln>
          <a:effectLst>
            <a:outerShdw blurRad="292100" dist="139700" dir="2700000" algn="tl" rotWithShape="0">
              <a:srgbClr val="333333">
                <a:alpha val="65000"/>
              </a:srgbClr>
            </a:outerShdw>
          </a:effectLst>
        </p:spPr>
      </p:pic>
      <p:pic>
        <p:nvPicPr>
          <p:cNvPr id="15" name="Picture 7">
            <a:extLst>
              <a:ext uri="{FF2B5EF4-FFF2-40B4-BE49-F238E27FC236}">
                <a16:creationId xmlns:a16="http://schemas.microsoft.com/office/drawing/2014/main" id="{F47855F3-63AC-4A50-8EBC-D5EC8518E3FE}"/>
              </a:ext>
            </a:extLst>
          </p:cNvPr>
          <p:cNvPicPr/>
          <p:nvPr/>
        </p:nvPicPr>
        <p:blipFill>
          <a:blip r:embed="rId6"/>
          <a:stretch>
            <a:fillRect/>
          </a:stretch>
        </p:blipFill>
        <p:spPr>
          <a:xfrm>
            <a:off x="1199456" y="19393"/>
            <a:ext cx="2492800" cy="789305"/>
          </a:xfrm>
          <a:prstGeom prst="rect">
            <a:avLst/>
          </a:prstGeom>
        </p:spPr>
      </p:pic>
      <p:sp>
        <p:nvSpPr>
          <p:cNvPr id="11" name="CuadroTexto 10">
            <a:extLst>
              <a:ext uri="{FF2B5EF4-FFF2-40B4-BE49-F238E27FC236}">
                <a16:creationId xmlns:a16="http://schemas.microsoft.com/office/drawing/2014/main" id="{F2B84C13-BF31-446C-AAE9-EF3BD7761007}"/>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2" name="Group 8">
            <a:extLst>
              <a:ext uri="{FF2B5EF4-FFF2-40B4-BE49-F238E27FC236}">
                <a16:creationId xmlns:a16="http://schemas.microsoft.com/office/drawing/2014/main" id="{A2455A06-77DA-4B23-B8D0-FA28E1AF5722}"/>
              </a:ext>
            </a:extLst>
          </p:cNvPr>
          <p:cNvGrpSpPr>
            <a:grpSpLocks/>
          </p:cNvGrpSpPr>
          <p:nvPr/>
        </p:nvGrpSpPr>
        <p:grpSpPr bwMode="auto">
          <a:xfrm>
            <a:off x="7209516" y="729372"/>
            <a:ext cx="4791140" cy="103188"/>
            <a:chOff x="2381" y="720"/>
            <a:chExt cx="3154" cy="65"/>
          </a:xfrm>
        </p:grpSpPr>
        <p:pic>
          <p:nvPicPr>
            <p:cNvPr id="13" name="6 Imagen" descr="palo ejrlb.png">
              <a:extLst>
                <a:ext uri="{FF2B5EF4-FFF2-40B4-BE49-F238E27FC236}">
                  <a16:creationId xmlns:a16="http://schemas.microsoft.com/office/drawing/2014/main" id="{9226D720-AF3F-4F02-9299-865973A19D7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7 Imagen" descr="palo ejrlb.png">
              <a:extLst>
                <a:ext uri="{FF2B5EF4-FFF2-40B4-BE49-F238E27FC236}">
                  <a16:creationId xmlns:a16="http://schemas.microsoft.com/office/drawing/2014/main" id="{BF0AB1D9-C33D-4390-A955-8F1F7651514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ángulo 17">
            <a:extLst>
              <a:ext uri="{FF2B5EF4-FFF2-40B4-BE49-F238E27FC236}">
                <a16:creationId xmlns:a16="http://schemas.microsoft.com/office/drawing/2014/main" id="{BBCC3FEB-2FDE-4AD3-8D84-D4E8676B4C79}"/>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105383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3F838-2279-42F9-8963-6F42CBEC5CD9}"/>
              </a:ext>
            </a:extLst>
          </p:cNvPr>
          <p:cNvSpPr>
            <a:spLocks noGrp="1"/>
          </p:cNvSpPr>
          <p:nvPr>
            <p:ph type="title"/>
          </p:nvPr>
        </p:nvSpPr>
        <p:spPr>
          <a:xfrm>
            <a:off x="609600" y="840427"/>
            <a:ext cx="10972800" cy="504056"/>
          </a:xfrm>
        </p:spPr>
        <p:txBody>
          <a:bodyPr/>
          <a:lstStyle/>
          <a:p>
            <a:r>
              <a:rPr lang="es-ES" sz="3200" b="1" dirty="0"/>
              <a:t>MEJORA EN EL APROVECHAMIENTO DE LOS RECURSOS </a:t>
            </a:r>
            <a:endParaRPr lang="es-CO" sz="3200" b="1" dirty="0"/>
          </a:p>
        </p:txBody>
      </p:sp>
      <p:pic>
        <p:nvPicPr>
          <p:cNvPr id="5" name="Picture 7">
            <a:extLst>
              <a:ext uri="{FF2B5EF4-FFF2-40B4-BE49-F238E27FC236}">
                <a16:creationId xmlns:a16="http://schemas.microsoft.com/office/drawing/2014/main" id="{F15C135A-9A52-4B11-A9AA-E4069ABAFFB7}"/>
              </a:ext>
            </a:extLst>
          </p:cNvPr>
          <p:cNvPicPr/>
          <p:nvPr/>
        </p:nvPicPr>
        <p:blipFill>
          <a:blip r:embed="rId2"/>
          <a:stretch>
            <a:fillRect/>
          </a:stretch>
        </p:blipFill>
        <p:spPr>
          <a:xfrm>
            <a:off x="1199456" y="19393"/>
            <a:ext cx="2492800" cy="789305"/>
          </a:xfrm>
          <a:prstGeom prst="rect">
            <a:avLst/>
          </a:prstGeom>
        </p:spPr>
      </p:pic>
      <p:pic>
        <p:nvPicPr>
          <p:cNvPr id="7" name="Imagen 6">
            <a:extLst>
              <a:ext uri="{FF2B5EF4-FFF2-40B4-BE49-F238E27FC236}">
                <a16:creationId xmlns:a16="http://schemas.microsoft.com/office/drawing/2014/main" id="{C2DCB4F9-F8EB-478F-A1DA-94549C5D5DB8}"/>
              </a:ext>
            </a:extLst>
          </p:cNvPr>
          <p:cNvPicPr/>
          <p:nvPr/>
        </p:nvPicPr>
        <p:blipFill>
          <a:blip r:embed="rId3" cstate="email">
            <a:extLst>
              <a:ext uri="{28A0092B-C50C-407E-A947-70E740481C1C}">
                <a14:useLocalDpi xmlns:a14="http://schemas.microsoft.com/office/drawing/2010/main"/>
              </a:ext>
            </a:extLst>
          </a:blip>
          <a:stretch>
            <a:fillRect/>
          </a:stretch>
        </p:blipFill>
        <p:spPr>
          <a:xfrm>
            <a:off x="5610579" y="4033917"/>
            <a:ext cx="6135633" cy="243396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8F2BFC17-904F-4C80-8850-3734F69AE6B4}"/>
              </a:ext>
            </a:extLst>
          </p:cNvPr>
          <p:cNvPicPr/>
          <p:nvPr/>
        </p:nvPicPr>
        <p:blipFill>
          <a:blip r:embed="rId4" cstate="email">
            <a:extLst>
              <a:ext uri="{28A0092B-C50C-407E-A947-70E740481C1C}">
                <a14:useLocalDpi xmlns:a14="http://schemas.microsoft.com/office/drawing/2010/main"/>
              </a:ext>
            </a:extLst>
          </a:blip>
          <a:stretch>
            <a:fillRect/>
          </a:stretch>
        </p:blipFill>
        <p:spPr>
          <a:xfrm>
            <a:off x="1487488" y="1607098"/>
            <a:ext cx="5722028" cy="2232247"/>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4EA1F567-4832-409A-A4B9-90CA0BAF69F1}"/>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10" name="Rectángulo 9">
            <a:extLst>
              <a:ext uri="{FF2B5EF4-FFF2-40B4-BE49-F238E27FC236}">
                <a16:creationId xmlns:a16="http://schemas.microsoft.com/office/drawing/2014/main" id="{02EF1EE7-5A5B-4FCA-B0FF-45EE1EF21E85}"/>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grpSp>
        <p:nvGrpSpPr>
          <p:cNvPr id="11" name="Group 8">
            <a:extLst>
              <a:ext uri="{FF2B5EF4-FFF2-40B4-BE49-F238E27FC236}">
                <a16:creationId xmlns:a16="http://schemas.microsoft.com/office/drawing/2014/main" id="{942B113F-FE50-41DB-A7EE-C71AC2B10404}"/>
              </a:ext>
            </a:extLst>
          </p:cNvPr>
          <p:cNvGrpSpPr>
            <a:grpSpLocks/>
          </p:cNvGrpSpPr>
          <p:nvPr/>
        </p:nvGrpSpPr>
        <p:grpSpPr bwMode="auto">
          <a:xfrm>
            <a:off x="7209516" y="729372"/>
            <a:ext cx="4791140" cy="103188"/>
            <a:chOff x="2381" y="720"/>
            <a:chExt cx="3154" cy="65"/>
          </a:xfrm>
        </p:grpSpPr>
        <p:pic>
          <p:nvPicPr>
            <p:cNvPr id="12" name="6 Imagen" descr="palo ejrlb.png">
              <a:extLst>
                <a:ext uri="{FF2B5EF4-FFF2-40B4-BE49-F238E27FC236}">
                  <a16:creationId xmlns:a16="http://schemas.microsoft.com/office/drawing/2014/main" id="{8BD6EF8D-DEB6-4FDD-A343-B7F2ABFCBA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Imagen" descr="palo ejrlb.png">
              <a:extLst>
                <a:ext uri="{FF2B5EF4-FFF2-40B4-BE49-F238E27FC236}">
                  <a16:creationId xmlns:a16="http://schemas.microsoft.com/office/drawing/2014/main" id="{61F27D8A-1FCA-4244-883B-5F6D583CAC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044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1249" y="1070352"/>
            <a:ext cx="8229600" cy="850106"/>
          </a:xfrm>
        </p:spPr>
        <p:txBody>
          <a:bodyPr/>
          <a:lstStyle/>
          <a:p>
            <a:r>
              <a:rPr lang="es-CO" sz="3600" b="1" dirty="0"/>
              <a:t>CANALES DE COMUNICACIÓN </a:t>
            </a:r>
          </a:p>
        </p:txBody>
      </p:sp>
      <p:sp>
        <p:nvSpPr>
          <p:cNvPr id="3" name="Marcador de contenido 2"/>
          <p:cNvSpPr>
            <a:spLocks noGrp="1"/>
          </p:cNvSpPr>
          <p:nvPr>
            <p:ph idx="1"/>
          </p:nvPr>
        </p:nvSpPr>
        <p:spPr>
          <a:xfrm>
            <a:off x="2070030" y="1988840"/>
            <a:ext cx="8752039" cy="3456384"/>
          </a:xfrm>
        </p:spPr>
        <p:txBody>
          <a:bodyPr/>
          <a:lstStyle/>
          <a:p>
            <a:pPr marL="0" indent="0" algn="ctr">
              <a:buNone/>
            </a:pPr>
            <a:r>
              <a:rPr lang="es-ES" sz="3600" dirty="0">
                <a:hlinkClick r:id="rId2"/>
              </a:rPr>
              <a:t>coornacalidbta@cendoj.ramajudicial.gov.co</a:t>
            </a:r>
          </a:p>
          <a:p>
            <a:pPr marL="0" indent="0" algn="ctr">
              <a:buNone/>
            </a:pPr>
            <a:r>
              <a:rPr lang="es-CO" sz="3600" dirty="0">
                <a:hlinkClick r:id="rId2"/>
              </a:rPr>
              <a:t>arodriges@cendoj.ramajudicial.gov.co    </a:t>
            </a:r>
          </a:p>
          <a:p>
            <a:pPr marL="0" indent="0" algn="ctr">
              <a:buNone/>
            </a:pPr>
            <a:endParaRPr lang="es-CO" sz="3600" dirty="0">
              <a:hlinkClick r:id="rId2"/>
            </a:endParaRPr>
          </a:p>
          <a:p>
            <a:pPr marL="0" indent="0" algn="ctr">
              <a:buNone/>
            </a:pPr>
            <a:r>
              <a:rPr lang="es-CO" sz="3600" dirty="0">
                <a:hlinkClick r:id="rId2"/>
              </a:rPr>
              <a:t>crodrige@deaj.ramajudicial.gov.co</a:t>
            </a:r>
            <a:r>
              <a:rPr lang="es-CO" sz="3600" dirty="0"/>
              <a:t> </a:t>
            </a:r>
          </a:p>
          <a:p>
            <a:pPr marL="0" indent="0" algn="ctr">
              <a:buNone/>
            </a:pPr>
            <a:r>
              <a:rPr lang="es-CO" sz="3600" dirty="0">
                <a:hlinkClick r:id="rId3"/>
              </a:rPr>
              <a:t>ysalinae@deaj.ramajudicial.gov.co</a:t>
            </a:r>
            <a:r>
              <a:rPr lang="es-CO" sz="3600" dirty="0"/>
              <a:t> </a:t>
            </a:r>
          </a:p>
          <a:p>
            <a:pPr marL="0" indent="0" algn="ctr">
              <a:buNone/>
            </a:pPr>
            <a:endParaRPr lang="es-CO" sz="3600" dirty="0"/>
          </a:p>
        </p:txBody>
      </p:sp>
      <p:sp>
        <p:nvSpPr>
          <p:cNvPr id="4" name="CuadroTexto 3">
            <a:extLst>
              <a:ext uri="{FF2B5EF4-FFF2-40B4-BE49-F238E27FC236}">
                <a16:creationId xmlns:a16="http://schemas.microsoft.com/office/drawing/2014/main" id="{239886B5-BA42-42D3-8D12-93DE153BB512}"/>
              </a:ext>
            </a:extLst>
          </p:cNvPr>
          <p:cNvSpPr txBox="1"/>
          <p:nvPr/>
        </p:nvSpPr>
        <p:spPr>
          <a:xfrm>
            <a:off x="9624392"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5" name="Group 8">
            <a:extLst>
              <a:ext uri="{FF2B5EF4-FFF2-40B4-BE49-F238E27FC236}">
                <a16:creationId xmlns:a16="http://schemas.microsoft.com/office/drawing/2014/main" id="{3E4AE103-D3D6-43A7-8DFC-284FC8BBF78B}"/>
              </a:ext>
            </a:extLst>
          </p:cNvPr>
          <p:cNvGrpSpPr>
            <a:grpSpLocks/>
          </p:cNvGrpSpPr>
          <p:nvPr/>
        </p:nvGrpSpPr>
        <p:grpSpPr bwMode="auto">
          <a:xfrm>
            <a:off x="7267784" y="718732"/>
            <a:ext cx="4791140" cy="103188"/>
            <a:chOff x="2381" y="720"/>
            <a:chExt cx="3154" cy="65"/>
          </a:xfrm>
        </p:grpSpPr>
        <p:pic>
          <p:nvPicPr>
            <p:cNvPr id="6" name="6 Imagen" descr="palo ejrlb.png">
              <a:extLst>
                <a:ext uri="{FF2B5EF4-FFF2-40B4-BE49-F238E27FC236}">
                  <a16:creationId xmlns:a16="http://schemas.microsoft.com/office/drawing/2014/main" id="{45FF8C04-D6AB-4E44-9BA8-6894A754D0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7 Imagen" descr="palo ejrlb.png">
              <a:extLst>
                <a:ext uri="{FF2B5EF4-FFF2-40B4-BE49-F238E27FC236}">
                  <a16:creationId xmlns:a16="http://schemas.microsoft.com/office/drawing/2014/main" id="{60E74EE3-99C3-4624-AED4-0789BB8011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ángulo 7">
            <a:extLst>
              <a:ext uri="{FF2B5EF4-FFF2-40B4-BE49-F238E27FC236}">
                <a16:creationId xmlns:a16="http://schemas.microsoft.com/office/drawing/2014/main" id="{1EF5FDCC-EBA0-444A-B8F3-1D006CE02795}"/>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803130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F15C135A-9A52-4B11-A9AA-E4069ABAFFB7}"/>
              </a:ext>
            </a:extLst>
          </p:cNvPr>
          <p:cNvPicPr/>
          <p:nvPr/>
        </p:nvPicPr>
        <p:blipFill>
          <a:blip r:embed="rId2"/>
          <a:stretch>
            <a:fillRect/>
          </a:stretch>
        </p:blipFill>
        <p:spPr>
          <a:xfrm>
            <a:off x="1199456" y="19393"/>
            <a:ext cx="2492800" cy="789305"/>
          </a:xfrm>
          <a:prstGeom prst="rect">
            <a:avLst/>
          </a:prstGeom>
        </p:spPr>
      </p:pic>
      <p:sp>
        <p:nvSpPr>
          <p:cNvPr id="9" name="CuadroTexto 8">
            <a:extLst>
              <a:ext uri="{FF2B5EF4-FFF2-40B4-BE49-F238E27FC236}">
                <a16:creationId xmlns:a16="http://schemas.microsoft.com/office/drawing/2014/main" id="{4EA1F567-4832-409A-A4B9-90CA0BAF69F1}"/>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10" name="Rectángulo 9">
            <a:extLst>
              <a:ext uri="{FF2B5EF4-FFF2-40B4-BE49-F238E27FC236}">
                <a16:creationId xmlns:a16="http://schemas.microsoft.com/office/drawing/2014/main" id="{02EF1EE7-5A5B-4FCA-B0FF-45EE1EF21E85}"/>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grpSp>
        <p:nvGrpSpPr>
          <p:cNvPr id="11" name="Group 8">
            <a:extLst>
              <a:ext uri="{FF2B5EF4-FFF2-40B4-BE49-F238E27FC236}">
                <a16:creationId xmlns:a16="http://schemas.microsoft.com/office/drawing/2014/main" id="{942B113F-FE50-41DB-A7EE-C71AC2B10404}"/>
              </a:ext>
            </a:extLst>
          </p:cNvPr>
          <p:cNvGrpSpPr>
            <a:grpSpLocks/>
          </p:cNvGrpSpPr>
          <p:nvPr/>
        </p:nvGrpSpPr>
        <p:grpSpPr bwMode="auto">
          <a:xfrm>
            <a:off x="7209516" y="729372"/>
            <a:ext cx="4791140" cy="103188"/>
            <a:chOff x="2381" y="720"/>
            <a:chExt cx="3154" cy="65"/>
          </a:xfrm>
        </p:grpSpPr>
        <p:pic>
          <p:nvPicPr>
            <p:cNvPr id="12" name="6 Imagen" descr="palo ejrlb.png">
              <a:extLst>
                <a:ext uri="{FF2B5EF4-FFF2-40B4-BE49-F238E27FC236}">
                  <a16:creationId xmlns:a16="http://schemas.microsoft.com/office/drawing/2014/main" id="{8BD6EF8D-DEB6-4FDD-A343-B7F2ABFCBA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Imagen" descr="palo ejrlb.png">
              <a:extLst>
                <a:ext uri="{FF2B5EF4-FFF2-40B4-BE49-F238E27FC236}">
                  <a16:creationId xmlns:a16="http://schemas.microsoft.com/office/drawing/2014/main" id="{61F27D8A-1FCA-4244-883B-5F6D583CAC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ángulo 15">
            <a:extLst>
              <a:ext uri="{FF2B5EF4-FFF2-40B4-BE49-F238E27FC236}">
                <a16:creationId xmlns:a16="http://schemas.microsoft.com/office/drawing/2014/main" id="{B00DA503-FA66-4537-8400-7C1C6EAF1EEA}"/>
              </a:ext>
            </a:extLst>
          </p:cNvPr>
          <p:cNvSpPr/>
          <p:nvPr/>
        </p:nvSpPr>
        <p:spPr>
          <a:xfrm>
            <a:off x="3791744" y="2613392"/>
            <a:ext cx="5184576" cy="163121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10000" b="1" dirty="0">
                <a:ln/>
                <a:solidFill>
                  <a:schemeClr val="accent3"/>
                </a:solidFill>
              </a:rPr>
              <a:t>Gracias!!</a:t>
            </a:r>
          </a:p>
        </p:txBody>
      </p:sp>
    </p:spTree>
    <p:extLst>
      <p:ext uri="{BB962C8B-B14F-4D97-AF65-F5344CB8AC3E}">
        <p14:creationId xmlns:p14="http://schemas.microsoft.com/office/powerpoint/2010/main" val="3430251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28339" y="551083"/>
            <a:ext cx="2674103" cy="864096"/>
          </a:xfrm>
          <a:prstGeom prst="rect">
            <a:avLst/>
          </a:prstGeom>
        </p:spPr>
      </p:pic>
      <p:sp>
        <p:nvSpPr>
          <p:cNvPr id="5" name="CuadroTexto 4"/>
          <p:cNvSpPr txBox="1"/>
          <p:nvPr/>
        </p:nvSpPr>
        <p:spPr>
          <a:xfrm>
            <a:off x="8926610" y="433494"/>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7" name="Group 8"/>
          <p:cNvGrpSpPr>
            <a:grpSpLocks/>
          </p:cNvGrpSpPr>
          <p:nvPr/>
        </p:nvGrpSpPr>
        <p:grpSpPr bwMode="auto">
          <a:xfrm>
            <a:off x="6522674" y="1112623"/>
            <a:ext cx="4791140" cy="103188"/>
            <a:chOff x="2381" y="720"/>
            <a:chExt cx="3154" cy="65"/>
          </a:xfrm>
        </p:grpSpPr>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7453454" y="983131"/>
            <a:ext cx="4613630"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
        <p:nvSpPr>
          <p:cNvPr id="44" name="Marcador de contenido 2"/>
          <p:cNvSpPr txBox="1">
            <a:spLocks/>
          </p:cNvSpPr>
          <p:nvPr/>
        </p:nvSpPr>
        <p:spPr>
          <a:xfrm>
            <a:off x="3431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solidFill>
                  <a:prstClr val="black"/>
                </a:solidFill>
                <a:latin typeface="Arial" pitchFamily="34" charset="0"/>
                <a:cs typeface="Arial" pitchFamily="34" charset="0"/>
              </a:rPr>
              <a:t>.</a:t>
            </a:r>
            <a:endParaRPr lang="es-ES" sz="1400" dirty="0">
              <a:solidFill>
                <a:prstClr val="black"/>
              </a:solidFill>
              <a:latin typeface="Arial" panose="020B0604020202020204" pitchFamily="34" charset="0"/>
              <a:cs typeface="Arial" panose="020B0604020202020204" pitchFamily="34" charset="0"/>
            </a:endParaRPr>
          </a:p>
        </p:txBody>
      </p:sp>
      <p:sp>
        <p:nvSpPr>
          <p:cNvPr id="11" name="Título 1">
            <a:extLst>
              <a:ext uri="{FF2B5EF4-FFF2-40B4-BE49-F238E27FC236}">
                <a16:creationId xmlns:a16="http://schemas.microsoft.com/office/drawing/2014/main" id="{A5CA58BE-376E-4F19-8F82-1C97C66D96C7}"/>
              </a:ext>
            </a:extLst>
          </p:cNvPr>
          <p:cNvSpPr txBox="1">
            <a:spLocks/>
          </p:cNvSpPr>
          <p:nvPr/>
        </p:nvSpPr>
        <p:spPr>
          <a:xfrm>
            <a:off x="2279576" y="2133411"/>
            <a:ext cx="8424936" cy="91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4500" b="1" dirty="0"/>
              <a:t>PLAN ANUAL DE GESTIÓN AMBIENTAL - 2021 </a:t>
            </a:r>
          </a:p>
        </p:txBody>
      </p:sp>
      <p:sp>
        <p:nvSpPr>
          <p:cNvPr id="13" name="Título 1">
            <a:extLst>
              <a:ext uri="{FF2B5EF4-FFF2-40B4-BE49-F238E27FC236}">
                <a16:creationId xmlns:a16="http://schemas.microsoft.com/office/drawing/2014/main" id="{5E8FA7C5-E707-49A5-85F3-5D119C540E15}"/>
              </a:ext>
            </a:extLst>
          </p:cNvPr>
          <p:cNvSpPr txBox="1">
            <a:spLocks/>
          </p:cNvSpPr>
          <p:nvPr/>
        </p:nvSpPr>
        <p:spPr>
          <a:xfrm>
            <a:off x="2279576" y="3968611"/>
            <a:ext cx="8424936" cy="917600"/>
          </a:xfrm>
          <a:prstGeom prst="rect">
            <a:avLst/>
          </a:prstGeom>
        </p:spPr>
        <p:txBody>
          <a:bodyPr anchor="b">
            <a:normAutofit/>
          </a:bodyPr>
          <a:lstStyle>
            <a:lvl1pPr algn="ctr" defTabSz="914400" rtl="0" eaLnBrk="1" latinLnBrk="0" hangingPunct="1">
              <a:spcBef>
                <a:spcPct val="0"/>
              </a:spcBef>
              <a:buNone/>
              <a:defRPr sz="4500" kern="1200">
                <a:solidFill>
                  <a:schemeClr val="tx1"/>
                </a:solidFill>
                <a:latin typeface="+mj-lt"/>
                <a:ea typeface="+mj-ea"/>
                <a:cs typeface="+mj-cs"/>
              </a:defRPr>
            </a:lvl1pPr>
          </a:lstStyle>
          <a:p>
            <a:r>
              <a:rPr lang="es-CO" b="1" dirty="0"/>
              <a:t>RAMA JUDICIAL</a:t>
            </a:r>
          </a:p>
        </p:txBody>
      </p:sp>
    </p:spTree>
    <p:extLst>
      <p:ext uri="{BB962C8B-B14F-4D97-AF65-F5344CB8AC3E}">
        <p14:creationId xmlns:p14="http://schemas.microsoft.com/office/powerpoint/2010/main" val="38598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8811" y="1124433"/>
            <a:ext cx="8229600" cy="1143000"/>
          </a:xfrm>
        </p:spPr>
        <p:txBody>
          <a:bodyPr/>
          <a:lstStyle/>
          <a:p>
            <a:r>
              <a:rPr lang="es-CO" sz="4000" b="1" dirty="0"/>
              <a:t>1. OBJETIVO GENERAL </a:t>
            </a:r>
          </a:p>
        </p:txBody>
      </p:sp>
      <p:sp>
        <p:nvSpPr>
          <p:cNvPr id="3" name="Marcador de contenido 2"/>
          <p:cNvSpPr>
            <a:spLocks noGrp="1"/>
          </p:cNvSpPr>
          <p:nvPr>
            <p:ph idx="1"/>
          </p:nvPr>
        </p:nvSpPr>
        <p:spPr>
          <a:xfrm>
            <a:off x="1487488" y="1999477"/>
            <a:ext cx="10441160" cy="2232248"/>
          </a:xfrm>
        </p:spPr>
        <p:txBody>
          <a:bodyPr/>
          <a:lstStyle/>
          <a:p>
            <a:pPr marL="0" indent="0" algn="just">
              <a:buNone/>
            </a:pPr>
            <a:r>
              <a:rPr lang="es-CO" sz="2800" dirty="0"/>
              <a:t>Dar a conocer el Plan de Gestión Ambiental de la Rama Judicial, y los programas ambientales que lo componen, con el objetivo de implementar y mantener acciones en pro de la protección del medio ambiente y el cumplimiento de los objetivos ambientales. </a:t>
            </a:r>
          </a:p>
        </p:txBody>
      </p:sp>
      <p:pic>
        <p:nvPicPr>
          <p:cNvPr id="5122" name="Picture 2" descr="Resultado de imagen para plan de gestion ambient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030"/>
          <a:stretch/>
        </p:blipFill>
        <p:spPr bwMode="auto">
          <a:xfrm>
            <a:off x="4727848" y="4231725"/>
            <a:ext cx="3561839" cy="1748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24C67037-7BB8-462C-A90A-6FBD33E8488F}"/>
              </a:ext>
            </a:extLst>
          </p:cNvPr>
          <p:cNvPicPr/>
          <p:nvPr/>
        </p:nvPicPr>
        <p:blipFill>
          <a:blip r:embed="rId3"/>
          <a:stretch>
            <a:fillRect/>
          </a:stretch>
        </p:blipFill>
        <p:spPr>
          <a:xfrm>
            <a:off x="1199456" y="19393"/>
            <a:ext cx="2492800" cy="789305"/>
          </a:xfrm>
          <a:prstGeom prst="rect">
            <a:avLst/>
          </a:prstGeom>
        </p:spPr>
      </p:pic>
      <p:sp>
        <p:nvSpPr>
          <p:cNvPr id="9" name="CuadroTexto 8">
            <a:extLst>
              <a:ext uri="{FF2B5EF4-FFF2-40B4-BE49-F238E27FC236}">
                <a16:creationId xmlns:a16="http://schemas.microsoft.com/office/drawing/2014/main" id="{8BA9AD56-24BC-4E75-89D1-B77DF875A243}"/>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10" name="Group 8">
            <a:extLst>
              <a:ext uri="{FF2B5EF4-FFF2-40B4-BE49-F238E27FC236}">
                <a16:creationId xmlns:a16="http://schemas.microsoft.com/office/drawing/2014/main" id="{99F91CEC-7051-4D5B-81A3-AA1C0766D2F1}"/>
              </a:ext>
            </a:extLst>
          </p:cNvPr>
          <p:cNvGrpSpPr>
            <a:grpSpLocks/>
          </p:cNvGrpSpPr>
          <p:nvPr/>
        </p:nvGrpSpPr>
        <p:grpSpPr bwMode="auto">
          <a:xfrm>
            <a:off x="7267784" y="718732"/>
            <a:ext cx="4791140" cy="103188"/>
            <a:chOff x="2381" y="720"/>
            <a:chExt cx="3154" cy="65"/>
          </a:xfrm>
        </p:grpSpPr>
        <p:pic>
          <p:nvPicPr>
            <p:cNvPr id="11" name="6 Imagen" descr="palo ejrlb.png">
              <a:extLst>
                <a:ext uri="{FF2B5EF4-FFF2-40B4-BE49-F238E27FC236}">
                  <a16:creationId xmlns:a16="http://schemas.microsoft.com/office/drawing/2014/main" id="{798B3642-8964-4BC2-B11F-8DBDE060C1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a:extLst>
                <a:ext uri="{FF2B5EF4-FFF2-40B4-BE49-F238E27FC236}">
                  <a16:creationId xmlns:a16="http://schemas.microsoft.com/office/drawing/2014/main" id="{ACC9616E-DE49-40C5-9307-D62A99D902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ángulo 12">
            <a:extLst>
              <a:ext uri="{FF2B5EF4-FFF2-40B4-BE49-F238E27FC236}">
                <a16:creationId xmlns:a16="http://schemas.microsoft.com/office/drawing/2014/main" id="{6793212B-AED6-4BC1-88B6-AFA114E5F869}"/>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161097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7943" y="917848"/>
            <a:ext cx="8229600" cy="1143000"/>
          </a:xfrm>
        </p:spPr>
        <p:txBody>
          <a:bodyPr/>
          <a:lstStyle/>
          <a:p>
            <a:r>
              <a:rPr lang="es-CO" sz="4000" b="1" dirty="0"/>
              <a:t>2. OBJETIVO ESPECÍFICOS </a:t>
            </a:r>
          </a:p>
        </p:txBody>
      </p:sp>
      <p:sp>
        <p:nvSpPr>
          <p:cNvPr id="3" name="Marcador de contenido 2"/>
          <p:cNvSpPr>
            <a:spLocks noGrp="1"/>
          </p:cNvSpPr>
          <p:nvPr>
            <p:ph idx="1"/>
          </p:nvPr>
        </p:nvSpPr>
        <p:spPr>
          <a:xfrm>
            <a:off x="1415480" y="1268760"/>
            <a:ext cx="10441160" cy="2232248"/>
          </a:xfrm>
        </p:spPr>
        <p:txBody>
          <a:bodyPr/>
          <a:lstStyle/>
          <a:p>
            <a:pPr marL="0" indent="0" algn="just">
              <a:buNone/>
            </a:pPr>
            <a:endParaRPr lang="es-CO" sz="2400" dirty="0"/>
          </a:p>
          <a:p>
            <a:pPr marL="0" indent="0" algn="just">
              <a:buNone/>
            </a:pPr>
            <a:r>
              <a:rPr lang="es-CO" sz="2400" dirty="0"/>
              <a:t>1. Sensibilizar a todos los servidores judiciales con el fin de trasmitir conciencia ambiental, fomentando una cultura institucional altamente comprometida con el uso racional y eficiente de los recursos naturales utilizados por la entidad y cumplimiento de metas ambientales.</a:t>
            </a:r>
          </a:p>
          <a:p>
            <a:pPr marL="0" indent="0" algn="just">
              <a:buNone/>
            </a:pPr>
            <a:endParaRPr lang="es-CO" sz="2400" dirty="0"/>
          </a:p>
          <a:p>
            <a:pPr marL="0" indent="0" algn="just">
              <a:buNone/>
            </a:pPr>
            <a:r>
              <a:rPr lang="es-CO" sz="2400" dirty="0"/>
              <a:t>2.  Capacitar y formar a los servidores judiciales y profesionales del </a:t>
            </a:r>
            <a:r>
              <a:rPr lang="es-MX" sz="2400" dirty="0"/>
              <a:t>SIGCMA</a:t>
            </a:r>
            <a:r>
              <a:rPr lang="es-CO" sz="2400" dirty="0"/>
              <a:t>  para el fortalecimiento</a:t>
            </a:r>
            <a:r>
              <a:rPr lang="es-MX" sz="2400" dirty="0"/>
              <a:t> de las competencias y  liderazgo en  gestión ambiental.</a:t>
            </a:r>
          </a:p>
          <a:p>
            <a:pPr marL="0" indent="0" algn="just">
              <a:buNone/>
            </a:pPr>
            <a:endParaRPr lang="es-MX" sz="2400" dirty="0"/>
          </a:p>
          <a:p>
            <a:pPr marL="0" indent="0" algn="just">
              <a:buNone/>
            </a:pPr>
            <a:r>
              <a:rPr lang="es-MX" sz="2400" dirty="0"/>
              <a:t>3.  Implementar, controlar y mantener los procesos necesarios para satisfacer los requisitos de la política ambiental y objetivos ambientales del Sistema de Gestión de la Calidad y Medio Ambiente  - SIGCMA.</a:t>
            </a:r>
            <a:endParaRPr lang="es-CO" sz="2400" dirty="0"/>
          </a:p>
        </p:txBody>
      </p:sp>
      <p:pic>
        <p:nvPicPr>
          <p:cNvPr id="7" name="Picture 7">
            <a:extLst>
              <a:ext uri="{FF2B5EF4-FFF2-40B4-BE49-F238E27FC236}">
                <a16:creationId xmlns:a16="http://schemas.microsoft.com/office/drawing/2014/main" id="{24C67037-7BB8-462C-A90A-6FBD33E8488F}"/>
              </a:ext>
            </a:extLst>
          </p:cNvPr>
          <p:cNvPicPr/>
          <p:nvPr/>
        </p:nvPicPr>
        <p:blipFill>
          <a:blip r:embed="rId3"/>
          <a:stretch>
            <a:fillRect/>
          </a:stretch>
        </p:blipFill>
        <p:spPr>
          <a:xfrm>
            <a:off x="1199456" y="19393"/>
            <a:ext cx="2492800" cy="789305"/>
          </a:xfrm>
          <a:prstGeom prst="rect">
            <a:avLst/>
          </a:prstGeom>
        </p:spPr>
      </p:pic>
      <p:sp>
        <p:nvSpPr>
          <p:cNvPr id="6" name="CuadroTexto 5">
            <a:extLst>
              <a:ext uri="{FF2B5EF4-FFF2-40B4-BE49-F238E27FC236}">
                <a16:creationId xmlns:a16="http://schemas.microsoft.com/office/drawing/2014/main" id="{0D0CE7B2-A2B2-44EC-842F-0AD6F14CC544}"/>
              </a:ext>
            </a:extLst>
          </p:cNvPr>
          <p:cNvSpPr txBox="1"/>
          <p:nvPr/>
        </p:nvSpPr>
        <p:spPr>
          <a:xfrm>
            <a:off x="9624392" y="116632"/>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9" name="Rectángulo 8">
            <a:extLst>
              <a:ext uri="{FF2B5EF4-FFF2-40B4-BE49-F238E27FC236}">
                <a16:creationId xmlns:a16="http://schemas.microsoft.com/office/drawing/2014/main" id="{A12030E5-5633-4BDE-A605-007AB6BF301B}"/>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grpSp>
        <p:nvGrpSpPr>
          <p:cNvPr id="10" name="Group 8">
            <a:extLst>
              <a:ext uri="{FF2B5EF4-FFF2-40B4-BE49-F238E27FC236}">
                <a16:creationId xmlns:a16="http://schemas.microsoft.com/office/drawing/2014/main" id="{9D943988-6E74-469B-AEE4-63E0D3D118E8}"/>
              </a:ext>
            </a:extLst>
          </p:cNvPr>
          <p:cNvGrpSpPr>
            <a:grpSpLocks/>
          </p:cNvGrpSpPr>
          <p:nvPr/>
        </p:nvGrpSpPr>
        <p:grpSpPr bwMode="auto">
          <a:xfrm>
            <a:off x="7267784" y="718732"/>
            <a:ext cx="4791140" cy="103188"/>
            <a:chOff x="2381" y="720"/>
            <a:chExt cx="3154" cy="65"/>
          </a:xfrm>
        </p:grpSpPr>
        <p:pic>
          <p:nvPicPr>
            <p:cNvPr id="11" name="6 Imagen" descr="palo ejrlb.png">
              <a:extLst>
                <a:ext uri="{FF2B5EF4-FFF2-40B4-BE49-F238E27FC236}">
                  <a16:creationId xmlns:a16="http://schemas.microsoft.com/office/drawing/2014/main" id="{CE1D5710-E968-469A-A8E2-A2C84EC6BF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7 Imagen" descr="palo ejrlb.png">
              <a:extLst>
                <a:ext uri="{FF2B5EF4-FFF2-40B4-BE49-F238E27FC236}">
                  <a16:creationId xmlns:a16="http://schemas.microsoft.com/office/drawing/2014/main" id="{1FC13A69-B71A-4B4F-ADD6-F13F082EAD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219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B3CC5-D4E7-4093-840E-6F6313E0C78C}"/>
              </a:ext>
            </a:extLst>
          </p:cNvPr>
          <p:cNvSpPr>
            <a:spLocks noGrp="1"/>
          </p:cNvSpPr>
          <p:nvPr>
            <p:ph type="title"/>
          </p:nvPr>
        </p:nvSpPr>
        <p:spPr>
          <a:xfrm>
            <a:off x="1076970" y="845840"/>
            <a:ext cx="10972800" cy="1143000"/>
          </a:xfrm>
        </p:spPr>
        <p:txBody>
          <a:bodyPr/>
          <a:lstStyle/>
          <a:p>
            <a:r>
              <a:rPr lang="es-MX" sz="3800" b="1" dirty="0"/>
              <a:t>3. ¿CÓMO LO LOGRAREMOS?</a:t>
            </a:r>
            <a:endParaRPr lang="es-CO" sz="3800" b="1" dirty="0"/>
          </a:p>
        </p:txBody>
      </p:sp>
      <p:sp>
        <p:nvSpPr>
          <p:cNvPr id="4" name="Rectángulo 3">
            <a:extLst>
              <a:ext uri="{FF2B5EF4-FFF2-40B4-BE49-F238E27FC236}">
                <a16:creationId xmlns:a16="http://schemas.microsoft.com/office/drawing/2014/main" id="{7636C653-3F69-43AF-9B3C-365D3D8DC567}"/>
              </a:ext>
            </a:extLst>
          </p:cNvPr>
          <p:cNvSpPr/>
          <p:nvPr/>
        </p:nvSpPr>
        <p:spPr>
          <a:xfrm>
            <a:off x="747281" y="2923392"/>
            <a:ext cx="3457834" cy="114300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Reconoceremos nuestro  PLAN DE GESTIÓN AMBIENTAL</a:t>
            </a:r>
            <a:endParaRPr lang="es-CO" sz="2000" b="1" dirty="0">
              <a:solidFill>
                <a:schemeClr val="tx1"/>
              </a:solidFill>
            </a:endParaRPr>
          </a:p>
        </p:txBody>
      </p:sp>
      <p:sp>
        <p:nvSpPr>
          <p:cNvPr id="5" name="Estrella: 5 puntas 4">
            <a:extLst>
              <a:ext uri="{FF2B5EF4-FFF2-40B4-BE49-F238E27FC236}">
                <a16:creationId xmlns:a16="http://schemas.microsoft.com/office/drawing/2014/main" id="{FE57E726-3DC0-4EDC-A2A0-4528C806128F}"/>
              </a:ext>
            </a:extLst>
          </p:cNvPr>
          <p:cNvSpPr/>
          <p:nvPr/>
        </p:nvSpPr>
        <p:spPr>
          <a:xfrm>
            <a:off x="2044150" y="1829868"/>
            <a:ext cx="864096" cy="936104"/>
          </a:xfrm>
          <a:prstGeom prst="star5">
            <a:avLst>
              <a:gd name="adj" fmla="val 23176"/>
              <a:gd name="hf" fmla="val 105146"/>
              <a:gd name="vf" fmla="val 110557"/>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1</a:t>
            </a:r>
            <a:endParaRPr lang="es-CO" b="1" dirty="0">
              <a:solidFill>
                <a:schemeClr val="tx1"/>
              </a:solidFill>
            </a:endParaRPr>
          </a:p>
        </p:txBody>
      </p:sp>
      <p:pic>
        <p:nvPicPr>
          <p:cNvPr id="6" name="Picture 7">
            <a:extLst>
              <a:ext uri="{FF2B5EF4-FFF2-40B4-BE49-F238E27FC236}">
                <a16:creationId xmlns:a16="http://schemas.microsoft.com/office/drawing/2014/main" id="{658E622C-0132-43DC-ABF4-450DD6FF025B}"/>
              </a:ext>
            </a:extLst>
          </p:cNvPr>
          <p:cNvPicPr/>
          <p:nvPr/>
        </p:nvPicPr>
        <p:blipFill>
          <a:blip r:embed="rId3"/>
          <a:stretch>
            <a:fillRect/>
          </a:stretch>
        </p:blipFill>
        <p:spPr>
          <a:xfrm>
            <a:off x="1127448" y="92075"/>
            <a:ext cx="2492800" cy="789305"/>
          </a:xfrm>
          <a:prstGeom prst="rect">
            <a:avLst/>
          </a:prstGeom>
        </p:spPr>
      </p:pic>
      <p:sp>
        <p:nvSpPr>
          <p:cNvPr id="8" name="Elipse 7">
            <a:extLst>
              <a:ext uri="{FF2B5EF4-FFF2-40B4-BE49-F238E27FC236}">
                <a16:creationId xmlns:a16="http://schemas.microsoft.com/office/drawing/2014/main" id="{ECD3BD7A-7CEE-4F99-B57D-D95FBB433B29}"/>
              </a:ext>
            </a:extLst>
          </p:cNvPr>
          <p:cNvSpPr/>
          <p:nvPr/>
        </p:nvSpPr>
        <p:spPr>
          <a:xfrm>
            <a:off x="8220961" y="2996953"/>
            <a:ext cx="2950880" cy="158417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Priorización de Seccionales de acuerdo a los resultados del autodiagnóstico </a:t>
            </a:r>
            <a:endParaRPr lang="es-CO" dirty="0">
              <a:solidFill>
                <a:schemeClr val="tx1"/>
              </a:solidFill>
            </a:endParaRPr>
          </a:p>
        </p:txBody>
      </p:sp>
      <p:sp>
        <p:nvSpPr>
          <p:cNvPr id="10" name="Rectángulo 9">
            <a:extLst>
              <a:ext uri="{FF2B5EF4-FFF2-40B4-BE49-F238E27FC236}">
                <a16:creationId xmlns:a16="http://schemas.microsoft.com/office/drawing/2014/main" id="{42B892DF-A27A-4655-9CF6-5814FF9C9F3D}"/>
              </a:ext>
            </a:extLst>
          </p:cNvPr>
          <p:cNvSpPr/>
          <p:nvPr/>
        </p:nvSpPr>
        <p:spPr>
          <a:xfrm>
            <a:off x="4858742" y="2816944"/>
            <a:ext cx="3128145" cy="1169551"/>
          </a:xfrm>
          <a:prstGeom prst="rect">
            <a:avLst/>
          </a:prstGeom>
        </p:spPr>
        <p:txBody>
          <a:bodyPr wrap="square">
            <a:spAutoFit/>
          </a:bodyPr>
          <a:lstStyle/>
          <a:p>
            <a:r>
              <a:rPr lang="es-CO" sz="1400" dirty="0">
                <a:hlinkClick r:id="rId4"/>
              </a:rPr>
              <a:t>https://forms.office.com/Pages/ResponsePage.aspx?id=mLosYviA80GN9Y65mQFZi4BLcGBxt91JrVdIn9tTRp9UNlVTMkFYWVNLMzFWU0tETE5EMUZGVDNCNy4u</a:t>
            </a:r>
            <a:endParaRPr lang="es-CO" sz="1400" dirty="0"/>
          </a:p>
          <a:p>
            <a:endParaRPr lang="es-CO" sz="1400" dirty="0"/>
          </a:p>
        </p:txBody>
      </p:sp>
      <p:sp>
        <p:nvSpPr>
          <p:cNvPr id="13" name="Flecha: hacia abajo 12">
            <a:extLst>
              <a:ext uri="{FF2B5EF4-FFF2-40B4-BE49-F238E27FC236}">
                <a16:creationId xmlns:a16="http://schemas.microsoft.com/office/drawing/2014/main" id="{C70B22DE-5A1F-4058-A0F2-B1A5FBD1376D}"/>
              </a:ext>
            </a:extLst>
          </p:cNvPr>
          <p:cNvSpPr/>
          <p:nvPr/>
        </p:nvSpPr>
        <p:spPr>
          <a:xfrm>
            <a:off x="9519433" y="2408792"/>
            <a:ext cx="353936" cy="755442"/>
          </a:xfrm>
          <a:prstGeom prst="downArrow">
            <a:avLst>
              <a:gd name="adj1" fmla="val 3823"/>
              <a:gd name="adj2" fmla="val 41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F91AB95F-FCD2-4946-9715-497F5A1B7646}"/>
              </a:ext>
            </a:extLst>
          </p:cNvPr>
          <p:cNvSpPr/>
          <p:nvPr/>
        </p:nvSpPr>
        <p:spPr>
          <a:xfrm>
            <a:off x="8112224" y="1413550"/>
            <a:ext cx="3168354" cy="1352422"/>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Autodiagnóstico inicial de estado de la Gestión Ambiental en  Seccionales </a:t>
            </a:r>
            <a:endParaRPr lang="es-CO" dirty="0">
              <a:solidFill>
                <a:schemeClr val="tx1"/>
              </a:solidFill>
            </a:endParaRPr>
          </a:p>
          <a:p>
            <a:pPr algn="ctr"/>
            <a:endParaRPr lang="es-CO" dirty="0">
              <a:solidFill>
                <a:schemeClr val="tx1"/>
              </a:solidFill>
            </a:endParaRPr>
          </a:p>
        </p:txBody>
      </p:sp>
      <p:sp>
        <p:nvSpPr>
          <p:cNvPr id="16" name="Flecha: doblada 15">
            <a:extLst>
              <a:ext uri="{FF2B5EF4-FFF2-40B4-BE49-F238E27FC236}">
                <a16:creationId xmlns:a16="http://schemas.microsoft.com/office/drawing/2014/main" id="{6018ED64-C449-42D4-B5C6-A8A336F92E2A}"/>
              </a:ext>
            </a:extLst>
          </p:cNvPr>
          <p:cNvSpPr/>
          <p:nvPr/>
        </p:nvSpPr>
        <p:spPr>
          <a:xfrm>
            <a:off x="4214453" y="1714353"/>
            <a:ext cx="3763093" cy="1169551"/>
          </a:xfrm>
          <a:prstGeom prst="bentArrow">
            <a:avLst>
              <a:gd name="adj1" fmla="val 5464"/>
              <a:gd name="adj2" fmla="val 21994"/>
              <a:gd name="adj3" fmla="val 25000"/>
              <a:gd name="adj4" fmla="val 452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7" name="Flecha: hacia abajo 16">
            <a:extLst>
              <a:ext uri="{FF2B5EF4-FFF2-40B4-BE49-F238E27FC236}">
                <a16:creationId xmlns:a16="http://schemas.microsoft.com/office/drawing/2014/main" id="{8C769DF4-EB1B-4FDD-A557-1BC497042906}"/>
              </a:ext>
            </a:extLst>
          </p:cNvPr>
          <p:cNvSpPr/>
          <p:nvPr/>
        </p:nvSpPr>
        <p:spPr>
          <a:xfrm>
            <a:off x="9551329" y="4565136"/>
            <a:ext cx="322040" cy="377721"/>
          </a:xfrm>
          <a:prstGeom prst="downArrow">
            <a:avLst>
              <a:gd name="adj1" fmla="val 3823"/>
              <a:gd name="adj2" fmla="val 41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8537D3EA-1D1D-4666-A7F1-36F61BDFE234}"/>
              </a:ext>
            </a:extLst>
          </p:cNvPr>
          <p:cNvSpPr/>
          <p:nvPr/>
        </p:nvSpPr>
        <p:spPr>
          <a:xfrm>
            <a:off x="8301025" y="4942858"/>
            <a:ext cx="2950880" cy="1584175"/>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Establecimiento de plan de trabajo para cada seccional!! </a:t>
            </a:r>
            <a:endParaRPr lang="es-CO" b="1" dirty="0">
              <a:solidFill>
                <a:schemeClr val="tx1"/>
              </a:solidFill>
            </a:endParaRPr>
          </a:p>
        </p:txBody>
      </p:sp>
      <p:pic>
        <p:nvPicPr>
          <p:cNvPr id="9" name="Gráfico 8" descr="Mano abierta con planta">
            <a:extLst>
              <a:ext uri="{FF2B5EF4-FFF2-40B4-BE49-F238E27FC236}">
                <a16:creationId xmlns:a16="http://schemas.microsoft.com/office/drawing/2014/main" id="{CB2E5097-D370-4EEE-8F83-93CDF69DA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4150" y="4285180"/>
            <a:ext cx="914400" cy="914400"/>
          </a:xfrm>
          <a:prstGeom prst="rect">
            <a:avLst/>
          </a:prstGeom>
        </p:spPr>
      </p:pic>
      <p:grpSp>
        <p:nvGrpSpPr>
          <p:cNvPr id="15" name="Group 8">
            <a:extLst>
              <a:ext uri="{FF2B5EF4-FFF2-40B4-BE49-F238E27FC236}">
                <a16:creationId xmlns:a16="http://schemas.microsoft.com/office/drawing/2014/main" id="{8B822098-85FF-4E03-968C-33DD25287543}"/>
              </a:ext>
            </a:extLst>
          </p:cNvPr>
          <p:cNvGrpSpPr>
            <a:grpSpLocks/>
          </p:cNvGrpSpPr>
          <p:nvPr/>
        </p:nvGrpSpPr>
        <p:grpSpPr bwMode="auto">
          <a:xfrm>
            <a:off x="7267784" y="718732"/>
            <a:ext cx="4791140" cy="103188"/>
            <a:chOff x="2381" y="720"/>
            <a:chExt cx="3154" cy="65"/>
          </a:xfrm>
        </p:grpSpPr>
        <p:pic>
          <p:nvPicPr>
            <p:cNvPr id="19" name="6 Imagen" descr="palo ejrlb.png">
              <a:extLst>
                <a:ext uri="{FF2B5EF4-FFF2-40B4-BE49-F238E27FC236}">
                  <a16:creationId xmlns:a16="http://schemas.microsoft.com/office/drawing/2014/main" id="{B3447597-3C27-42C8-923F-76D6AEA8BCB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7 Imagen" descr="palo ejrlb.png">
              <a:extLst>
                <a:ext uri="{FF2B5EF4-FFF2-40B4-BE49-F238E27FC236}">
                  <a16:creationId xmlns:a16="http://schemas.microsoft.com/office/drawing/2014/main" id="{0E82896E-D777-4DDD-B3B9-B39A01FCCF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CuadroTexto 20">
            <a:extLst>
              <a:ext uri="{FF2B5EF4-FFF2-40B4-BE49-F238E27FC236}">
                <a16:creationId xmlns:a16="http://schemas.microsoft.com/office/drawing/2014/main" id="{FD6290E1-0DDA-4BA9-A2F3-CA3015D246D4}"/>
              </a:ext>
            </a:extLst>
          </p:cNvPr>
          <p:cNvSpPr txBox="1"/>
          <p:nvPr/>
        </p:nvSpPr>
        <p:spPr>
          <a:xfrm>
            <a:off x="9579864"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22" name="Rectángulo 21">
            <a:extLst>
              <a:ext uri="{FF2B5EF4-FFF2-40B4-BE49-F238E27FC236}">
                <a16:creationId xmlns:a16="http://schemas.microsoft.com/office/drawing/2014/main" id="{E1A46FF6-7564-4279-A0F9-35793BFDB5F3}"/>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Tree>
    <p:extLst>
      <p:ext uri="{BB962C8B-B14F-4D97-AF65-F5344CB8AC3E}">
        <p14:creationId xmlns:p14="http://schemas.microsoft.com/office/powerpoint/2010/main" val="110836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636C653-3F69-43AF-9B3C-365D3D8DC567}"/>
              </a:ext>
            </a:extLst>
          </p:cNvPr>
          <p:cNvSpPr/>
          <p:nvPr/>
        </p:nvSpPr>
        <p:spPr>
          <a:xfrm>
            <a:off x="4367083" y="1628800"/>
            <a:ext cx="3457834" cy="114300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Sensibilizamos acorde a nuestro  PLAN DE GESTIÓN AMBIENTAL</a:t>
            </a:r>
            <a:endParaRPr lang="es-CO" sz="2000" b="1" dirty="0">
              <a:solidFill>
                <a:schemeClr val="tx1"/>
              </a:solidFill>
            </a:endParaRPr>
          </a:p>
        </p:txBody>
      </p:sp>
      <p:sp>
        <p:nvSpPr>
          <p:cNvPr id="5" name="Estrella: 5 puntas 4">
            <a:extLst>
              <a:ext uri="{FF2B5EF4-FFF2-40B4-BE49-F238E27FC236}">
                <a16:creationId xmlns:a16="http://schemas.microsoft.com/office/drawing/2014/main" id="{FE57E726-3DC0-4EDC-A2A0-4528C806128F}"/>
              </a:ext>
            </a:extLst>
          </p:cNvPr>
          <p:cNvSpPr/>
          <p:nvPr/>
        </p:nvSpPr>
        <p:spPr>
          <a:xfrm>
            <a:off x="5644556" y="548680"/>
            <a:ext cx="864096" cy="936104"/>
          </a:xfrm>
          <a:prstGeom prst="star5">
            <a:avLst>
              <a:gd name="adj" fmla="val 23176"/>
              <a:gd name="hf" fmla="val 105146"/>
              <a:gd name="vf" fmla="val 110557"/>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2</a:t>
            </a:r>
            <a:endParaRPr lang="es-CO" b="1" dirty="0">
              <a:solidFill>
                <a:schemeClr val="tx1"/>
              </a:solidFill>
            </a:endParaRPr>
          </a:p>
        </p:txBody>
      </p:sp>
      <p:pic>
        <p:nvPicPr>
          <p:cNvPr id="6" name="Picture 7">
            <a:extLst>
              <a:ext uri="{FF2B5EF4-FFF2-40B4-BE49-F238E27FC236}">
                <a16:creationId xmlns:a16="http://schemas.microsoft.com/office/drawing/2014/main" id="{658E622C-0132-43DC-ABF4-450DD6FF025B}"/>
              </a:ext>
            </a:extLst>
          </p:cNvPr>
          <p:cNvPicPr/>
          <p:nvPr/>
        </p:nvPicPr>
        <p:blipFill>
          <a:blip r:embed="rId3"/>
          <a:stretch>
            <a:fillRect/>
          </a:stretch>
        </p:blipFill>
        <p:spPr>
          <a:xfrm>
            <a:off x="1127448" y="92075"/>
            <a:ext cx="2492800" cy="789305"/>
          </a:xfrm>
          <a:prstGeom prst="rect">
            <a:avLst/>
          </a:prstGeom>
        </p:spPr>
      </p:pic>
      <p:sp>
        <p:nvSpPr>
          <p:cNvPr id="8" name="Elipse 7">
            <a:extLst>
              <a:ext uri="{FF2B5EF4-FFF2-40B4-BE49-F238E27FC236}">
                <a16:creationId xmlns:a16="http://schemas.microsoft.com/office/drawing/2014/main" id="{ECD3BD7A-7CEE-4F99-B57D-D95FBB433B29}"/>
              </a:ext>
            </a:extLst>
          </p:cNvPr>
          <p:cNvSpPr/>
          <p:nvPr/>
        </p:nvSpPr>
        <p:spPr>
          <a:xfrm>
            <a:off x="7877664" y="2883877"/>
            <a:ext cx="3082378" cy="155771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Charlas ambientales para Nivel Central, Seccionales, Consejo y Despachos</a:t>
            </a:r>
            <a:endParaRPr lang="es-CO" dirty="0">
              <a:solidFill>
                <a:schemeClr val="tx1"/>
              </a:solidFill>
            </a:endParaRPr>
          </a:p>
        </p:txBody>
      </p:sp>
      <p:sp>
        <p:nvSpPr>
          <p:cNvPr id="14" name="Elipse 13">
            <a:extLst>
              <a:ext uri="{FF2B5EF4-FFF2-40B4-BE49-F238E27FC236}">
                <a16:creationId xmlns:a16="http://schemas.microsoft.com/office/drawing/2014/main" id="{F91AB95F-FCD2-4946-9715-497F5A1B7646}"/>
              </a:ext>
            </a:extLst>
          </p:cNvPr>
          <p:cNvSpPr/>
          <p:nvPr/>
        </p:nvSpPr>
        <p:spPr>
          <a:xfrm>
            <a:off x="1231958" y="3089172"/>
            <a:ext cx="3168354" cy="1352422"/>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a:p>
            <a:pPr algn="ctr"/>
            <a:r>
              <a:rPr lang="es-MX" dirty="0">
                <a:solidFill>
                  <a:schemeClr val="tx1"/>
                </a:solidFill>
              </a:rPr>
              <a:t>Divulgación de programas, guías y procedimientos del PGA.</a:t>
            </a:r>
            <a:endParaRPr lang="es-CO" dirty="0">
              <a:solidFill>
                <a:schemeClr val="tx1"/>
              </a:solidFill>
            </a:endParaRPr>
          </a:p>
          <a:p>
            <a:pPr algn="ctr"/>
            <a:endParaRPr lang="es-CO" dirty="0">
              <a:solidFill>
                <a:schemeClr val="tx1"/>
              </a:solidFill>
            </a:endParaRPr>
          </a:p>
        </p:txBody>
      </p:sp>
      <p:sp>
        <p:nvSpPr>
          <p:cNvPr id="19" name="Flecha: hacia abajo 18">
            <a:extLst>
              <a:ext uri="{FF2B5EF4-FFF2-40B4-BE49-F238E27FC236}">
                <a16:creationId xmlns:a16="http://schemas.microsoft.com/office/drawing/2014/main" id="{7F978D97-157A-4554-83BF-F7A10079A54D}"/>
              </a:ext>
            </a:extLst>
          </p:cNvPr>
          <p:cNvSpPr/>
          <p:nvPr/>
        </p:nvSpPr>
        <p:spPr>
          <a:xfrm rot="3574516">
            <a:off x="4301385" y="2936261"/>
            <a:ext cx="303348" cy="592046"/>
          </a:xfrm>
          <a:prstGeom prst="downArrow">
            <a:avLst>
              <a:gd name="adj1" fmla="val 3823"/>
              <a:gd name="adj2" fmla="val 41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Flecha: hacia abajo 24">
            <a:extLst>
              <a:ext uri="{FF2B5EF4-FFF2-40B4-BE49-F238E27FC236}">
                <a16:creationId xmlns:a16="http://schemas.microsoft.com/office/drawing/2014/main" id="{3D0DE239-B8C5-4475-9EB1-AF3C8C5A3D43}"/>
              </a:ext>
            </a:extLst>
          </p:cNvPr>
          <p:cNvSpPr/>
          <p:nvPr/>
        </p:nvSpPr>
        <p:spPr>
          <a:xfrm rot="19817783">
            <a:off x="3335954" y="4360252"/>
            <a:ext cx="430924" cy="574958"/>
          </a:xfrm>
          <a:prstGeom prst="downArrow">
            <a:avLst>
              <a:gd name="adj1" fmla="val 0"/>
              <a:gd name="adj2" fmla="val 32381"/>
            </a:avLst>
          </a:prstGeom>
          <a:solidFill>
            <a:schemeClr val="tx2">
              <a:lumMod val="60000"/>
              <a:lumOff val="4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Flecha: hacia abajo 25">
            <a:extLst>
              <a:ext uri="{FF2B5EF4-FFF2-40B4-BE49-F238E27FC236}">
                <a16:creationId xmlns:a16="http://schemas.microsoft.com/office/drawing/2014/main" id="{F59A213A-A5FB-40FB-9BEA-70A7036FD769}"/>
              </a:ext>
            </a:extLst>
          </p:cNvPr>
          <p:cNvSpPr/>
          <p:nvPr/>
        </p:nvSpPr>
        <p:spPr>
          <a:xfrm rot="2620141" flipH="1">
            <a:off x="1612355" y="4366847"/>
            <a:ext cx="450391" cy="559213"/>
          </a:xfrm>
          <a:prstGeom prst="downArrow">
            <a:avLst>
              <a:gd name="adj1" fmla="val 0"/>
              <a:gd name="adj2" fmla="val 41119"/>
            </a:avLst>
          </a:prstGeom>
          <a:solidFill>
            <a:schemeClr val="tx2">
              <a:lumMod val="60000"/>
              <a:lumOff val="4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Diagrama de flujo: preparación 26">
            <a:extLst>
              <a:ext uri="{FF2B5EF4-FFF2-40B4-BE49-F238E27FC236}">
                <a16:creationId xmlns:a16="http://schemas.microsoft.com/office/drawing/2014/main" id="{6050123D-C623-4526-B1BC-F67368671538}"/>
              </a:ext>
            </a:extLst>
          </p:cNvPr>
          <p:cNvSpPr/>
          <p:nvPr/>
        </p:nvSpPr>
        <p:spPr>
          <a:xfrm>
            <a:off x="953409" y="4940457"/>
            <a:ext cx="1348759" cy="596171"/>
          </a:xfrm>
          <a:prstGeom prst="flowChartPreparation">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ysClr val="windowText" lastClr="000000"/>
                </a:solidFill>
              </a:rPr>
              <a:t>Todo el personal</a:t>
            </a:r>
            <a:endParaRPr lang="es-CO" sz="1200" dirty="0">
              <a:solidFill>
                <a:sysClr val="windowText" lastClr="000000"/>
              </a:solidFill>
            </a:endParaRPr>
          </a:p>
        </p:txBody>
      </p:sp>
      <p:sp>
        <p:nvSpPr>
          <p:cNvPr id="28" name="Diagrama de flujo: preparación 27">
            <a:extLst>
              <a:ext uri="{FF2B5EF4-FFF2-40B4-BE49-F238E27FC236}">
                <a16:creationId xmlns:a16="http://schemas.microsoft.com/office/drawing/2014/main" id="{965C775B-A2EF-433A-9FB0-8C7949160977}"/>
              </a:ext>
            </a:extLst>
          </p:cNvPr>
          <p:cNvSpPr/>
          <p:nvPr/>
        </p:nvSpPr>
        <p:spPr>
          <a:xfrm>
            <a:off x="2476977" y="4940457"/>
            <a:ext cx="1710165" cy="596172"/>
          </a:xfrm>
          <a:prstGeom prst="flowChartPreparation">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solidFill>
                  <a:sysClr val="windowText" lastClr="000000"/>
                </a:solidFill>
              </a:rPr>
              <a:t>Profesionales SIGCMA</a:t>
            </a:r>
            <a:endParaRPr lang="es-CO" sz="1200" dirty="0">
              <a:solidFill>
                <a:sysClr val="windowText" lastClr="000000"/>
              </a:solidFill>
            </a:endParaRPr>
          </a:p>
        </p:txBody>
      </p:sp>
      <p:sp>
        <p:nvSpPr>
          <p:cNvPr id="22" name="Flecha: hacia abajo 21">
            <a:extLst>
              <a:ext uri="{FF2B5EF4-FFF2-40B4-BE49-F238E27FC236}">
                <a16:creationId xmlns:a16="http://schemas.microsoft.com/office/drawing/2014/main" id="{D0F8ED74-49C0-4E80-9AB0-72A701E6F46E}"/>
              </a:ext>
            </a:extLst>
          </p:cNvPr>
          <p:cNvSpPr/>
          <p:nvPr/>
        </p:nvSpPr>
        <p:spPr>
          <a:xfrm rot="18712656">
            <a:off x="7522486" y="3011615"/>
            <a:ext cx="303348" cy="592046"/>
          </a:xfrm>
          <a:prstGeom prst="downArrow">
            <a:avLst>
              <a:gd name="adj1" fmla="val 3823"/>
              <a:gd name="adj2" fmla="val 41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24" name="Diagrama 23">
            <a:extLst>
              <a:ext uri="{FF2B5EF4-FFF2-40B4-BE49-F238E27FC236}">
                <a16:creationId xmlns:a16="http://schemas.microsoft.com/office/drawing/2014/main" id="{1C20CDCA-C990-47B2-8D99-6F97E829FF5E}"/>
              </a:ext>
            </a:extLst>
          </p:cNvPr>
          <p:cNvGraphicFramePr/>
          <p:nvPr>
            <p:extLst>
              <p:ext uri="{D42A27DB-BD31-4B8C-83A1-F6EECF244321}">
                <p14:modId xmlns:p14="http://schemas.microsoft.com/office/powerpoint/2010/main" val="1369810260"/>
              </p:ext>
            </p:extLst>
          </p:nvPr>
        </p:nvGraphicFramePr>
        <p:xfrm>
          <a:off x="4295800" y="3020901"/>
          <a:ext cx="3653012" cy="3717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Flecha: a la izquierda y arriba 14">
            <a:extLst>
              <a:ext uri="{FF2B5EF4-FFF2-40B4-BE49-F238E27FC236}">
                <a16:creationId xmlns:a16="http://schemas.microsoft.com/office/drawing/2014/main" id="{B3EA3970-84E2-41AD-AB4B-9F419FD03424}"/>
              </a:ext>
            </a:extLst>
          </p:cNvPr>
          <p:cNvSpPr/>
          <p:nvPr/>
        </p:nvSpPr>
        <p:spPr>
          <a:xfrm>
            <a:off x="8046756" y="4518902"/>
            <a:ext cx="1439435" cy="1071231"/>
          </a:xfrm>
          <a:prstGeom prst="leftUpArrow">
            <a:avLst>
              <a:gd name="adj1" fmla="val 3124"/>
              <a:gd name="adj2" fmla="val 1777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Bocadillo nube: nube 19">
            <a:extLst>
              <a:ext uri="{FF2B5EF4-FFF2-40B4-BE49-F238E27FC236}">
                <a16:creationId xmlns:a16="http://schemas.microsoft.com/office/drawing/2014/main" id="{9EA2A333-2B0D-415A-804E-F5080D38CA23}"/>
              </a:ext>
            </a:extLst>
          </p:cNvPr>
          <p:cNvSpPr/>
          <p:nvPr/>
        </p:nvSpPr>
        <p:spPr>
          <a:xfrm>
            <a:off x="8688288" y="1016732"/>
            <a:ext cx="2787983" cy="17550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i="1" dirty="0"/>
              <a:t>“El Día Ambiental”: </a:t>
            </a:r>
            <a:r>
              <a:rPr lang="es-MX" dirty="0"/>
              <a:t>Jueves 2:30 – 4:00 pm</a:t>
            </a:r>
            <a:endParaRPr lang="es-CO" dirty="0"/>
          </a:p>
        </p:txBody>
      </p:sp>
      <p:sp>
        <p:nvSpPr>
          <p:cNvPr id="18" name="CuadroTexto 17">
            <a:extLst>
              <a:ext uri="{FF2B5EF4-FFF2-40B4-BE49-F238E27FC236}">
                <a16:creationId xmlns:a16="http://schemas.microsoft.com/office/drawing/2014/main" id="{F123B862-FDEC-4156-97FB-7FA7E854FACD}"/>
              </a:ext>
            </a:extLst>
          </p:cNvPr>
          <p:cNvSpPr txBox="1"/>
          <p:nvPr/>
        </p:nvSpPr>
        <p:spPr>
          <a:xfrm>
            <a:off x="9624392"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21" name="Rectángulo 20">
            <a:extLst>
              <a:ext uri="{FF2B5EF4-FFF2-40B4-BE49-F238E27FC236}">
                <a16:creationId xmlns:a16="http://schemas.microsoft.com/office/drawing/2014/main" id="{E78FF33E-31C9-4F37-89C0-DE05D3D987D3}"/>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grpSp>
        <p:nvGrpSpPr>
          <p:cNvPr id="23" name="Group 8">
            <a:extLst>
              <a:ext uri="{FF2B5EF4-FFF2-40B4-BE49-F238E27FC236}">
                <a16:creationId xmlns:a16="http://schemas.microsoft.com/office/drawing/2014/main" id="{73D308E5-DEFC-45A7-A7D7-EB60C4D388F6}"/>
              </a:ext>
            </a:extLst>
          </p:cNvPr>
          <p:cNvGrpSpPr>
            <a:grpSpLocks/>
          </p:cNvGrpSpPr>
          <p:nvPr/>
        </p:nvGrpSpPr>
        <p:grpSpPr bwMode="auto">
          <a:xfrm>
            <a:off x="7267784" y="718732"/>
            <a:ext cx="4791140" cy="103188"/>
            <a:chOff x="2381" y="720"/>
            <a:chExt cx="3154" cy="65"/>
          </a:xfrm>
        </p:grpSpPr>
        <p:pic>
          <p:nvPicPr>
            <p:cNvPr id="29" name="6 Imagen" descr="palo ejrlb.png">
              <a:extLst>
                <a:ext uri="{FF2B5EF4-FFF2-40B4-BE49-F238E27FC236}">
                  <a16:creationId xmlns:a16="http://schemas.microsoft.com/office/drawing/2014/main" id="{D2BFC7EA-1BF7-4EF8-91B3-6670913807F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7 Imagen" descr="palo ejrlb.png">
              <a:extLst>
                <a:ext uri="{FF2B5EF4-FFF2-40B4-BE49-F238E27FC236}">
                  <a16:creationId xmlns:a16="http://schemas.microsoft.com/office/drawing/2014/main" id="{903ED4D2-69A5-4738-A18F-0267D96A493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22905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636C653-3F69-43AF-9B3C-365D3D8DC567}"/>
              </a:ext>
            </a:extLst>
          </p:cNvPr>
          <p:cNvSpPr/>
          <p:nvPr/>
        </p:nvSpPr>
        <p:spPr>
          <a:xfrm>
            <a:off x="4367083" y="1628800"/>
            <a:ext cx="3457834" cy="114300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Capacitamos y formamos en el PLAN DE GESTIÓN AMBIENTAL</a:t>
            </a:r>
            <a:endParaRPr lang="es-CO" sz="2000" b="1" dirty="0">
              <a:solidFill>
                <a:schemeClr val="tx1"/>
              </a:solidFill>
            </a:endParaRPr>
          </a:p>
        </p:txBody>
      </p:sp>
      <p:sp>
        <p:nvSpPr>
          <p:cNvPr id="5" name="Estrella: 5 puntas 4">
            <a:extLst>
              <a:ext uri="{FF2B5EF4-FFF2-40B4-BE49-F238E27FC236}">
                <a16:creationId xmlns:a16="http://schemas.microsoft.com/office/drawing/2014/main" id="{FE57E726-3DC0-4EDC-A2A0-4528C806128F}"/>
              </a:ext>
            </a:extLst>
          </p:cNvPr>
          <p:cNvSpPr/>
          <p:nvPr/>
        </p:nvSpPr>
        <p:spPr>
          <a:xfrm>
            <a:off x="5644556" y="548680"/>
            <a:ext cx="864096" cy="936104"/>
          </a:xfrm>
          <a:prstGeom prst="star5">
            <a:avLst>
              <a:gd name="adj" fmla="val 23176"/>
              <a:gd name="hf" fmla="val 105146"/>
              <a:gd name="vf" fmla="val 110557"/>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3</a:t>
            </a:r>
            <a:endParaRPr lang="es-CO" b="1" dirty="0">
              <a:solidFill>
                <a:schemeClr val="tx1"/>
              </a:solidFill>
            </a:endParaRPr>
          </a:p>
        </p:txBody>
      </p:sp>
      <p:pic>
        <p:nvPicPr>
          <p:cNvPr id="6" name="Picture 7">
            <a:extLst>
              <a:ext uri="{FF2B5EF4-FFF2-40B4-BE49-F238E27FC236}">
                <a16:creationId xmlns:a16="http://schemas.microsoft.com/office/drawing/2014/main" id="{658E622C-0132-43DC-ABF4-450DD6FF025B}"/>
              </a:ext>
            </a:extLst>
          </p:cNvPr>
          <p:cNvPicPr/>
          <p:nvPr/>
        </p:nvPicPr>
        <p:blipFill>
          <a:blip r:embed="rId3"/>
          <a:stretch>
            <a:fillRect/>
          </a:stretch>
        </p:blipFill>
        <p:spPr>
          <a:xfrm>
            <a:off x="1127448" y="92075"/>
            <a:ext cx="2492800" cy="789305"/>
          </a:xfrm>
          <a:prstGeom prst="rect">
            <a:avLst/>
          </a:prstGeom>
        </p:spPr>
      </p:pic>
      <p:graphicFrame>
        <p:nvGraphicFramePr>
          <p:cNvPr id="24" name="Diagrama 23">
            <a:extLst>
              <a:ext uri="{FF2B5EF4-FFF2-40B4-BE49-F238E27FC236}">
                <a16:creationId xmlns:a16="http://schemas.microsoft.com/office/drawing/2014/main" id="{1C20CDCA-C990-47B2-8D99-6F97E829FF5E}"/>
              </a:ext>
            </a:extLst>
          </p:cNvPr>
          <p:cNvGraphicFramePr/>
          <p:nvPr>
            <p:extLst>
              <p:ext uri="{D42A27DB-BD31-4B8C-83A1-F6EECF244321}">
                <p14:modId xmlns:p14="http://schemas.microsoft.com/office/powerpoint/2010/main" val="2028112976"/>
              </p:ext>
            </p:extLst>
          </p:nvPr>
        </p:nvGraphicFramePr>
        <p:xfrm>
          <a:off x="7161224" y="2492896"/>
          <a:ext cx="4907185" cy="3749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CuadroTexto 20">
            <a:extLst>
              <a:ext uri="{FF2B5EF4-FFF2-40B4-BE49-F238E27FC236}">
                <a16:creationId xmlns:a16="http://schemas.microsoft.com/office/drawing/2014/main" id="{722B3011-4A53-48B1-9BD2-1F0FB70BC149}"/>
              </a:ext>
            </a:extLst>
          </p:cNvPr>
          <p:cNvSpPr txBox="1"/>
          <p:nvPr/>
        </p:nvSpPr>
        <p:spPr>
          <a:xfrm>
            <a:off x="4286798" y="3429000"/>
            <a:ext cx="3033338" cy="2893100"/>
          </a:xfrm>
          <a:prstGeom prst="rect">
            <a:avLst/>
          </a:prstGeom>
          <a:noFill/>
          <a:ln w="38100">
            <a:solidFill>
              <a:srgbClr val="0070C0"/>
            </a:solidFill>
          </a:ln>
        </p:spPr>
        <p:txBody>
          <a:bodyPr wrap="square" rtlCol="0">
            <a:spAutoFit/>
          </a:bodyPr>
          <a:lstStyle/>
          <a:p>
            <a:pPr marL="285750" indent="-285750" algn="ctr">
              <a:buFont typeface="Wingdings" panose="05000000000000000000" pitchFamily="2" charset="2"/>
              <a:buChar char="ü"/>
            </a:pPr>
            <a:r>
              <a:rPr lang="es-CO" sz="1400" dirty="0"/>
              <a:t>Responsabilidad legal ambiental.</a:t>
            </a:r>
          </a:p>
          <a:p>
            <a:pPr marL="285750" indent="-285750" algn="ctr">
              <a:buFont typeface="Wingdings" panose="05000000000000000000" pitchFamily="2" charset="2"/>
              <a:buChar char="ü"/>
            </a:pPr>
            <a:r>
              <a:rPr lang="es-CO" sz="1400" dirty="0"/>
              <a:t>Matriz de aspectos e impactos ambientales y sistemas de control ambiental .</a:t>
            </a:r>
          </a:p>
          <a:p>
            <a:pPr marL="285750" indent="-285750" algn="ctr">
              <a:buFont typeface="Wingdings" panose="05000000000000000000" pitchFamily="2" charset="2"/>
              <a:buChar char="ü"/>
            </a:pPr>
            <a:r>
              <a:rPr lang="es-MX" sz="1400" dirty="0"/>
              <a:t>Buenas prácticas ambientales en la conducción de vehículos </a:t>
            </a:r>
            <a:endParaRPr lang="es-CO" dirty="0"/>
          </a:p>
          <a:p>
            <a:pPr marL="285750" indent="-285750" algn="ctr">
              <a:buFont typeface="Wingdings" panose="05000000000000000000" pitchFamily="2" charset="2"/>
              <a:buChar char="ü"/>
            </a:pPr>
            <a:r>
              <a:rPr lang="es-CO" sz="1400" dirty="0"/>
              <a:t>Formación auditores internos HSEQ.</a:t>
            </a:r>
          </a:p>
          <a:p>
            <a:pPr marL="285750" indent="-285750" algn="ctr">
              <a:buFont typeface="Wingdings" panose="05000000000000000000" pitchFamily="2" charset="2"/>
              <a:buChar char="ü"/>
            </a:pPr>
            <a:r>
              <a:rPr lang="es-MX" sz="1400" dirty="0"/>
              <a:t>Emergencias ambientales,  tecnológicas y toxicológicas</a:t>
            </a:r>
          </a:p>
          <a:p>
            <a:pPr marL="285750" indent="-285750" algn="ctr">
              <a:buFont typeface="Wingdings" panose="05000000000000000000" pitchFamily="2" charset="2"/>
              <a:buChar char="ü"/>
            </a:pPr>
            <a:r>
              <a:rPr lang="es-CO" sz="1400" dirty="0"/>
              <a:t>Manejo seguro de sustancias químicas .</a:t>
            </a:r>
          </a:p>
          <a:p>
            <a:pPr algn="ctr"/>
            <a:r>
              <a:rPr lang="es-CO" sz="1400" dirty="0"/>
              <a:t>Entre otros</a:t>
            </a:r>
          </a:p>
        </p:txBody>
      </p:sp>
      <p:pic>
        <p:nvPicPr>
          <p:cNvPr id="11" name="Gráfico 10" descr="Lápiz">
            <a:extLst>
              <a:ext uri="{FF2B5EF4-FFF2-40B4-BE49-F238E27FC236}">
                <a16:creationId xmlns:a16="http://schemas.microsoft.com/office/drawing/2014/main" id="{C7A3572B-AF0C-493B-9E6C-E1A593F92F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47460" y="2927723"/>
            <a:ext cx="451034" cy="451034"/>
          </a:xfrm>
          <a:prstGeom prst="rect">
            <a:avLst/>
          </a:prstGeom>
        </p:spPr>
      </p:pic>
      <p:pic>
        <p:nvPicPr>
          <p:cNvPr id="13" name="Gráfico 12" descr="Libros">
            <a:extLst>
              <a:ext uri="{FF2B5EF4-FFF2-40B4-BE49-F238E27FC236}">
                <a16:creationId xmlns:a16="http://schemas.microsoft.com/office/drawing/2014/main" id="{5EF21004-0D4C-43EB-915D-423D208B0E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88339" y="2834523"/>
            <a:ext cx="620313" cy="620313"/>
          </a:xfrm>
          <a:prstGeom prst="rect">
            <a:avLst/>
          </a:prstGeom>
        </p:spPr>
      </p:pic>
      <p:grpSp>
        <p:nvGrpSpPr>
          <p:cNvPr id="12" name="Group 8">
            <a:extLst>
              <a:ext uri="{FF2B5EF4-FFF2-40B4-BE49-F238E27FC236}">
                <a16:creationId xmlns:a16="http://schemas.microsoft.com/office/drawing/2014/main" id="{15531BCC-1D90-46DF-B0F9-36F1FAA92D9D}"/>
              </a:ext>
            </a:extLst>
          </p:cNvPr>
          <p:cNvGrpSpPr>
            <a:grpSpLocks/>
          </p:cNvGrpSpPr>
          <p:nvPr/>
        </p:nvGrpSpPr>
        <p:grpSpPr bwMode="auto">
          <a:xfrm>
            <a:off x="7267784" y="718732"/>
            <a:ext cx="4791140" cy="103188"/>
            <a:chOff x="2381" y="720"/>
            <a:chExt cx="3154" cy="65"/>
          </a:xfrm>
        </p:grpSpPr>
        <p:pic>
          <p:nvPicPr>
            <p:cNvPr id="14" name="6 Imagen" descr="palo ejrlb.png">
              <a:extLst>
                <a:ext uri="{FF2B5EF4-FFF2-40B4-BE49-F238E27FC236}">
                  <a16:creationId xmlns:a16="http://schemas.microsoft.com/office/drawing/2014/main" id="{2F0F96F6-1AAE-498F-BDE6-45259C67451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7 Imagen" descr="palo ejrlb.png">
              <a:extLst>
                <a:ext uri="{FF2B5EF4-FFF2-40B4-BE49-F238E27FC236}">
                  <a16:creationId xmlns:a16="http://schemas.microsoft.com/office/drawing/2014/main" id="{6B0C942A-E759-4C75-BE1C-A6ECFDC042E7}"/>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CuadroTexto 15">
            <a:extLst>
              <a:ext uri="{FF2B5EF4-FFF2-40B4-BE49-F238E27FC236}">
                <a16:creationId xmlns:a16="http://schemas.microsoft.com/office/drawing/2014/main" id="{C7EBEB1E-38D0-4A9F-B0AB-2FF1A802B9C7}"/>
              </a:ext>
            </a:extLst>
          </p:cNvPr>
          <p:cNvSpPr txBox="1"/>
          <p:nvPr/>
        </p:nvSpPr>
        <p:spPr>
          <a:xfrm>
            <a:off x="9624392"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17" name="Rectángulo 16">
            <a:extLst>
              <a:ext uri="{FF2B5EF4-FFF2-40B4-BE49-F238E27FC236}">
                <a16:creationId xmlns:a16="http://schemas.microsoft.com/office/drawing/2014/main" id="{41AD296B-CDFF-44F3-A54C-4E5756BA71EA}"/>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pic>
        <p:nvPicPr>
          <p:cNvPr id="2" name="Imagen 1">
            <a:extLst>
              <a:ext uri="{FF2B5EF4-FFF2-40B4-BE49-F238E27FC236}">
                <a16:creationId xmlns:a16="http://schemas.microsoft.com/office/drawing/2014/main" id="{DEC784E8-2141-4104-ACC4-2F8685D1E128}"/>
              </a:ext>
            </a:extLst>
          </p:cNvPr>
          <p:cNvPicPr>
            <a:picLocks noChangeAspect="1"/>
          </p:cNvPicPr>
          <p:nvPr/>
        </p:nvPicPr>
        <p:blipFill>
          <a:blip r:embed="rId15"/>
          <a:stretch>
            <a:fillRect/>
          </a:stretch>
        </p:blipFill>
        <p:spPr>
          <a:xfrm rot="5400000">
            <a:off x="701251" y="3726224"/>
            <a:ext cx="3435278" cy="1838276"/>
          </a:xfrm>
          <a:prstGeom prst="rect">
            <a:avLst/>
          </a:prstGeom>
        </p:spPr>
      </p:pic>
    </p:spTree>
    <p:extLst>
      <p:ext uri="{BB962C8B-B14F-4D97-AF65-F5344CB8AC3E}">
        <p14:creationId xmlns:p14="http://schemas.microsoft.com/office/powerpoint/2010/main" val="311282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636C653-3F69-43AF-9B3C-365D3D8DC567}"/>
              </a:ext>
            </a:extLst>
          </p:cNvPr>
          <p:cNvSpPr/>
          <p:nvPr/>
        </p:nvSpPr>
        <p:spPr>
          <a:xfrm>
            <a:off x="4079776" y="1590308"/>
            <a:ext cx="3457834" cy="111440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b="1" dirty="0">
                <a:solidFill>
                  <a:schemeClr val="tx1"/>
                </a:solidFill>
              </a:rPr>
              <a:t>Implementamos, controlamos y mantenemos nuestro PLAN DE GESTIÓN AMBIENTAL</a:t>
            </a:r>
            <a:endParaRPr lang="es-CO" sz="1900" b="1" dirty="0">
              <a:solidFill>
                <a:schemeClr val="tx1"/>
              </a:solidFill>
            </a:endParaRPr>
          </a:p>
        </p:txBody>
      </p:sp>
      <p:sp>
        <p:nvSpPr>
          <p:cNvPr id="5" name="Estrella: 5 puntas 4">
            <a:extLst>
              <a:ext uri="{FF2B5EF4-FFF2-40B4-BE49-F238E27FC236}">
                <a16:creationId xmlns:a16="http://schemas.microsoft.com/office/drawing/2014/main" id="{FE57E726-3DC0-4EDC-A2A0-4528C806128F}"/>
              </a:ext>
            </a:extLst>
          </p:cNvPr>
          <p:cNvSpPr/>
          <p:nvPr/>
        </p:nvSpPr>
        <p:spPr>
          <a:xfrm>
            <a:off x="5304156" y="509343"/>
            <a:ext cx="864096" cy="936104"/>
          </a:xfrm>
          <a:prstGeom prst="star5">
            <a:avLst>
              <a:gd name="adj" fmla="val 23176"/>
              <a:gd name="hf" fmla="val 105146"/>
              <a:gd name="vf" fmla="val 110557"/>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4</a:t>
            </a:r>
            <a:endParaRPr lang="es-CO" b="1" dirty="0">
              <a:solidFill>
                <a:schemeClr val="tx1"/>
              </a:solidFill>
            </a:endParaRPr>
          </a:p>
        </p:txBody>
      </p:sp>
      <p:pic>
        <p:nvPicPr>
          <p:cNvPr id="6" name="Picture 7">
            <a:extLst>
              <a:ext uri="{FF2B5EF4-FFF2-40B4-BE49-F238E27FC236}">
                <a16:creationId xmlns:a16="http://schemas.microsoft.com/office/drawing/2014/main" id="{658E622C-0132-43DC-ABF4-450DD6FF025B}"/>
              </a:ext>
            </a:extLst>
          </p:cNvPr>
          <p:cNvPicPr/>
          <p:nvPr/>
        </p:nvPicPr>
        <p:blipFill>
          <a:blip r:embed="rId3"/>
          <a:stretch>
            <a:fillRect/>
          </a:stretch>
        </p:blipFill>
        <p:spPr>
          <a:xfrm>
            <a:off x="1127448" y="92075"/>
            <a:ext cx="2492800" cy="789305"/>
          </a:xfrm>
          <a:prstGeom prst="rect">
            <a:avLst/>
          </a:prstGeom>
        </p:spPr>
      </p:pic>
      <p:graphicFrame>
        <p:nvGraphicFramePr>
          <p:cNvPr id="10" name="Diagrama 9">
            <a:extLst>
              <a:ext uri="{FF2B5EF4-FFF2-40B4-BE49-F238E27FC236}">
                <a16:creationId xmlns:a16="http://schemas.microsoft.com/office/drawing/2014/main" id="{E7E27DD2-9FF7-4FB6-8872-FD49C20C6DD3}"/>
              </a:ext>
            </a:extLst>
          </p:cNvPr>
          <p:cNvGraphicFramePr/>
          <p:nvPr>
            <p:extLst>
              <p:ext uri="{D42A27DB-BD31-4B8C-83A1-F6EECF244321}">
                <p14:modId xmlns:p14="http://schemas.microsoft.com/office/powerpoint/2010/main" val="626581100"/>
              </p:ext>
            </p:extLst>
          </p:nvPr>
        </p:nvGraphicFramePr>
        <p:xfrm>
          <a:off x="492272" y="2986599"/>
          <a:ext cx="3081468" cy="2654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Igual que 13">
            <a:extLst>
              <a:ext uri="{FF2B5EF4-FFF2-40B4-BE49-F238E27FC236}">
                <a16:creationId xmlns:a16="http://schemas.microsoft.com/office/drawing/2014/main" id="{859A86BC-C039-413D-8993-2047AC5A4ED4}"/>
              </a:ext>
            </a:extLst>
          </p:cNvPr>
          <p:cNvSpPr/>
          <p:nvPr/>
        </p:nvSpPr>
        <p:spPr>
          <a:xfrm>
            <a:off x="3353116" y="4250798"/>
            <a:ext cx="344765" cy="288031"/>
          </a:xfrm>
          <a:prstGeom prst="mathEqual">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solidFill>
                <a:schemeClr val="tx1"/>
              </a:solidFill>
            </a:endParaRPr>
          </a:p>
        </p:txBody>
      </p:sp>
      <p:sp>
        <p:nvSpPr>
          <p:cNvPr id="13" name="CuadroTexto 12">
            <a:extLst>
              <a:ext uri="{FF2B5EF4-FFF2-40B4-BE49-F238E27FC236}">
                <a16:creationId xmlns:a16="http://schemas.microsoft.com/office/drawing/2014/main" id="{0C733F01-3EE6-449C-A07E-E871C52DA269}"/>
              </a:ext>
            </a:extLst>
          </p:cNvPr>
          <p:cNvSpPr txBox="1"/>
          <p:nvPr/>
        </p:nvSpPr>
        <p:spPr>
          <a:xfrm>
            <a:off x="3822900" y="3190244"/>
            <a:ext cx="2611684" cy="2246769"/>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s-CO" sz="1400" b="1" dirty="0">
                <a:solidFill>
                  <a:schemeClr val="bg1"/>
                </a:solidFill>
              </a:rPr>
              <a:t>OBJETIVOS</a:t>
            </a:r>
            <a:r>
              <a:rPr lang="es-CO" sz="1400" dirty="0">
                <a:solidFill>
                  <a:schemeClr val="bg1"/>
                </a:solidFill>
              </a:rPr>
              <a:t> </a:t>
            </a:r>
          </a:p>
          <a:p>
            <a:pPr algn="just"/>
            <a:endParaRPr lang="es-CO" sz="1400" dirty="0">
              <a:solidFill>
                <a:schemeClr val="bg1"/>
              </a:solidFill>
            </a:endParaRPr>
          </a:p>
          <a:p>
            <a:pPr algn="just"/>
            <a:r>
              <a:rPr lang="es-CO" sz="1400" dirty="0">
                <a:solidFill>
                  <a:schemeClr val="bg1"/>
                </a:solidFill>
              </a:rPr>
              <a:t>Minimizar los impactos ambientales.</a:t>
            </a:r>
          </a:p>
          <a:p>
            <a:pPr algn="just"/>
            <a:endParaRPr lang="es-CO" sz="1400" dirty="0">
              <a:solidFill>
                <a:schemeClr val="bg1"/>
              </a:solidFill>
            </a:endParaRPr>
          </a:p>
          <a:p>
            <a:pPr algn="just"/>
            <a:r>
              <a:rPr lang="es-CO" sz="1400" dirty="0">
                <a:solidFill>
                  <a:schemeClr val="bg1"/>
                </a:solidFill>
              </a:rPr>
              <a:t>Hacer un uso eficiente de los recursos</a:t>
            </a:r>
          </a:p>
          <a:p>
            <a:pPr algn="just"/>
            <a:endParaRPr lang="es-CO" sz="1400" dirty="0">
              <a:solidFill>
                <a:schemeClr val="bg1"/>
              </a:solidFill>
            </a:endParaRPr>
          </a:p>
          <a:p>
            <a:pPr algn="just"/>
            <a:r>
              <a:rPr lang="es-CO" sz="1400" dirty="0">
                <a:solidFill>
                  <a:schemeClr val="bg1"/>
                </a:solidFill>
              </a:rPr>
              <a:t>Dar cumplimiento a los requisitos legales y otros requisitos </a:t>
            </a:r>
          </a:p>
        </p:txBody>
      </p:sp>
      <p:sp>
        <p:nvSpPr>
          <p:cNvPr id="14" name="Elipse 13">
            <a:extLst>
              <a:ext uri="{FF2B5EF4-FFF2-40B4-BE49-F238E27FC236}">
                <a16:creationId xmlns:a16="http://schemas.microsoft.com/office/drawing/2014/main" id="{BD6C43C1-1A69-44AD-A0FA-1F3CA9953CC8}"/>
              </a:ext>
            </a:extLst>
          </p:cNvPr>
          <p:cNvSpPr/>
          <p:nvPr/>
        </p:nvSpPr>
        <p:spPr>
          <a:xfrm>
            <a:off x="7762866" y="1306488"/>
            <a:ext cx="3373694" cy="111440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Acompañamiento y/o seguimiento a implementación del Acuerdo PSAA14-10160</a:t>
            </a:r>
            <a:endParaRPr lang="es-CO" sz="1400" dirty="0">
              <a:solidFill>
                <a:schemeClr val="tx1"/>
              </a:solidFill>
            </a:endParaRPr>
          </a:p>
        </p:txBody>
      </p:sp>
      <p:sp>
        <p:nvSpPr>
          <p:cNvPr id="15" name="Elipse 14">
            <a:extLst>
              <a:ext uri="{FF2B5EF4-FFF2-40B4-BE49-F238E27FC236}">
                <a16:creationId xmlns:a16="http://schemas.microsoft.com/office/drawing/2014/main" id="{A3CA3ADF-CC9E-429D-B60E-A63304429852}"/>
              </a:ext>
            </a:extLst>
          </p:cNvPr>
          <p:cNvSpPr/>
          <p:nvPr/>
        </p:nvSpPr>
        <p:spPr>
          <a:xfrm>
            <a:off x="9028672" y="2564904"/>
            <a:ext cx="3082681" cy="76875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Auditorias internas a la gestión ambiental </a:t>
            </a:r>
            <a:endParaRPr lang="es-CO" sz="1400" dirty="0">
              <a:solidFill>
                <a:schemeClr val="tx1"/>
              </a:solidFill>
            </a:endParaRPr>
          </a:p>
        </p:txBody>
      </p:sp>
      <p:sp>
        <p:nvSpPr>
          <p:cNvPr id="16" name="Elipse 15">
            <a:extLst>
              <a:ext uri="{FF2B5EF4-FFF2-40B4-BE49-F238E27FC236}">
                <a16:creationId xmlns:a16="http://schemas.microsoft.com/office/drawing/2014/main" id="{51EB6914-6A3C-449F-B1EF-12F79CBADC16}"/>
              </a:ext>
            </a:extLst>
          </p:cNvPr>
          <p:cNvSpPr/>
          <p:nvPr/>
        </p:nvSpPr>
        <p:spPr>
          <a:xfrm>
            <a:off x="7176120" y="3501008"/>
            <a:ext cx="3748468" cy="1228347"/>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Revisión, direccionamiento y asesoría  para la actualización de matriz de requisitos legales ambientales  para las Seccionales </a:t>
            </a:r>
            <a:endParaRPr lang="es-CO" sz="1400" dirty="0">
              <a:solidFill>
                <a:schemeClr val="tx1"/>
              </a:solidFill>
            </a:endParaRPr>
          </a:p>
        </p:txBody>
      </p:sp>
      <p:sp>
        <p:nvSpPr>
          <p:cNvPr id="17" name="Elipse 16">
            <a:extLst>
              <a:ext uri="{FF2B5EF4-FFF2-40B4-BE49-F238E27FC236}">
                <a16:creationId xmlns:a16="http://schemas.microsoft.com/office/drawing/2014/main" id="{38473057-44AD-462B-A723-B0DCA6590CC8}"/>
              </a:ext>
            </a:extLst>
          </p:cNvPr>
          <p:cNvSpPr/>
          <p:nvPr/>
        </p:nvSpPr>
        <p:spPr>
          <a:xfrm>
            <a:off x="9028673" y="4869160"/>
            <a:ext cx="3166375" cy="99292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Revisión y ajustes  de los procedimiento, programas e instrumentos de la gestión ambiental. </a:t>
            </a:r>
            <a:endParaRPr lang="es-CO" sz="1400" dirty="0">
              <a:solidFill>
                <a:schemeClr val="tx1"/>
              </a:solidFill>
            </a:endParaRPr>
          </a:p>
        </p:txBody>
      </p:sp>
      <p:sp>
        <p:nvSpPr>
          <p:cNvPr id="18" name="Elipse 17">
            <a:extLst>
              <a:ext uri="{FF2B5EF4-FFF2-40B4-BE49-F238E27FC236}">
                <a16:creationId xmlns:a16="http://schemas.microsoft.com/office/drawing/2014/main" id="{5D56AC50-B8C5-49C4-BFDD-858D0ED3E226}"/>
              </a:ext>
            </a:extLst>
          </p:cNvPr>
          <p:cNvSpPr/>
          <p:nvPr/>
        </p:nvSpPr>
        <p:spPr>
          <a:xfrm>
            <a:off x="6820856" y="5733256"/>
            <a:ext cx="3166375" cy="992919"/>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Recolección de información para el análisis de indicadores </a:t>
            </a:r>
          </a:p>
        </p:txBody>
      </p:sp>
      <p:sp>
        <p:nvSpPr>
          <p:cNvPr id="19" name="CuadroTexto 18">
            <a:extLst>
              <a:ext uri="{FF2B5EF4-FFF2-40B4-BE49-F238E27FC236}">
                <a16:creationId xmlns:a16="http://schemas.microsoft.com/office/drawing/2014/main" id="{3DD290BF-1872-468F-8282-824533C42001}"/>
              </a:ext>
            </a:extLst>
          </p:cNvPr>
          <p:cNvSpPr txBox="1"/>
          <p:nvPr/>
        </p:nvSpPr>
        <p:spPr>
          <a:xfrm>
            <a:off x="9624392" y="107921"/>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sp>
        <p:nvSpPr>
          <p:cNvPr id="20" name="Rectángulo 19">
            <a:extLst>
              <a:ext uri="{FF2B5EF4-FFF2-40B4-BE49-F238E27FC236}">
                <a16:creationId xmlns:a16="http://schemas.microsoft.com/office/drawing/2014/main" id="{0CF995DA-9A42-4F70-AADB-4DBB120718BD}"/>
              </a:ext>
            </a:extLst>
          </p:cNvPr>
          <p:cNvSpPr/>
          <p:nvPr/>
        </p:nvSpPr>
        <p:spPr>
          <a:xfrm>
            <a:off x="8289687" y="604168"/>
            <a:ext cx="4259968"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grpSp>
        <p:nvGrpSpPr>
          <p:cNvPr id="21" name="Group 8">
            <a:extLst>
              <a:ext uri="{FF2B5EF4-FFF2-40B4-BE49-F238E27FC236}">
                <a16:creationId xmlns:a16="http://schemas.microsoft.com/office/drawing/2014/main" id="{E057ADCE-9ED6-4C67-AD2F-2F633575DF6E}"/>
              </a:ext>
            </a:extLst>
          </p:cNvPr>
          <p:cNvGrpSpPr>
            <a:grpSpLocks/>
          </p:cNvGrpSpPr>
          <p:nvPr/>
        </p:nvGrpSpPr>
        <p:grpSpPr bwMode="auto">
          <a:xfrm>
            <a:off x="7267784" y="718732"/>
            <a:ext cx="4791140" cy="103188"/>
            <a:chOff x="2381" y="720"/>
            <a:chExt cx="3154" cy="65"/>
          </a:xfrm>
        </p:grpSpPr>
        <p:pic>
          <p:nvPicPr>
            <p:cNvPr id="22" name="6 Imagen" descr="palo ejrlb.png">
              <a:extLst>
                <a:ext uri="{FF2B5EF4-FFF2-40B4-BE49-F238E27FC236}">
                  <a16:creationId xmlns:a16="http://schemas.microsoft.com/office/drawing/2014/main" id="{097B3ED4-916A-4EC2-B595-B18C8534324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7 Imagen" descr="palo ejrlb.png">
              <a:extLst>
                <a:ext uri="{FF2B5EF4-FFF2-40B4-BE49-F238E27FC236}">
                  <a16:creationId xmlns:a16="http://schemas.microsoft.com/office/drawing/2014/main" id="{F2160B7F-104D-4286-AE0C-AE63BF851AB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5493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446653" y="354632"/>
            <a:ext cx="2674103" cy="864096"/>
          </a:xfrm>
          <a:prstGeom prst="rect">
            <a:avLst/>
          </a:prstGeom>
        </p:spPr>
      </p:pic>
      <p:sp>
        <p:nvSpPr>
          <p:cNvPr id="5" name="CuadroTexto 4"/>
          <p:cNvSpPr txBox="1"/>
          <p:nvPr/>
        </p:nvSpPr>
        <p:spPr>
          <a:xfrm>
            <a:off x="9181054" y="332793"/>
            <a:ext cx="2132760" cy="584775"/>
          </a:xfrm>
          <a:prstGeom prst="rect">
            <a:avLst/>
          </a:prstGeom>
          <a:noFill/>
        </p:spPr>
        <p:txBody>
          <a:bodyPr wrap="square" rtlCol="0">
            <a:spAutoFit/>
          </a:bodyPr>
          <a:lstStyle/>
          <a:p>
            <a:r>
              <a:rPr lang="es-CO" sz="3200" b="1" dirty="0">
                <a:solidFill>
                  <a:srgbClr val="4BACC6">
                    <a:lumMod val="75000"/>
                  </a:srgbClr>
                </a:solidFill>
                <a:latin typeface="Calibri"/>
              </a:rPr>
              <a:t>SIGCMA</a:t>
            </a:r>
            <a:endParaRPr lang="es-CO" sz="3200" dirty="0">
              <a:solidFill>
                <a:srgbClr val="4BACC6">
                  <a:lumMod val="75000"/>
                </a:srgbClr>
              </a:solidFill>
              <a:latin typeface="Calibri"/>
            </a:endParaRPr>
          </a:p>
        </p:txBody>
      </p:sp>
      <p:grpSp>
        <p:nvGrpSpPr>
          <p:cNvPr id="7" name="Group 8"/>
          <p:cNvGrpSpPr>
            <a:grpSpLocks/>
          </p:cNvGrpSpPr>
          <p:nvPr/>
        </p:nvGrpSpPr>
        <p:grpSpPr bwMode="auto">
          <a:xfrm>
            <a:off x="6785484" y="998760"/>
            <a:ext cx="4791140" cy="103188"/>
            <a:chOff x="2381" y="720"/>
            <a:chExt cx="3154" cy="65"/>
          </a:xfrm>
        </p:grpSpPr>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7630068" y="875363"/>
            <a:ext cx="4613630" cy="307777"/>
          </a:xfrm>
          <a:prstGeom prst="rect">
            <a:avLst/>
          </a:prstGeom>
        </p:spPr>
        <p:txBody>
          <a:bodyPr wrap="square">
            <a:spAutoFit/>
          </a:bodyPr>
          <a:lstStyle/>
          <a:p>
            <a:pPr algn="ctr"/>
            <a:r>
              <a:rPr lang="es-CO" sz="1400" b="1" i="1" dirty="0">
                <a:solidFill>
                  <a:prstClr val="black"/>
                </a:solidFill>
                <a:latin typeface="Palatino Linotype" panose="02040502050505030304" pitchFamily="18" charset="0"/>
              </a:rPr>
              <a:t>Coordinación Nacional </a:t>
            </a:r>
          </a:p>
        </p:txBody>
      </p:sp>
      <p:sp>
        <p:nvSpPr>
          <p:cNvPr id="44" name="Marcador de contenido 2"/>
          <p:cNvSpPr txBox="1">
            <a:spLocks/>
          </p:cNvSpPr>
          <p:nvPr/>
        </p:nvSpPr>
        <p:spPr>
          <a:xfrm>
            <a:off x="3431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solidFill>
                  <a:prstClr val="black"/>
                </a:solidFill>
                <a:latin typeface="Arial" pitchFamily="34" charset="0"/>
                <a:cs typeface="Arial" pitchFamily="34" charset="0"/>
              </a:rPr>
              <a:t>.</a:t>
            </a:r>
            <a:endParaRPr lang="es-ES" sz="1400" dirty="0">
              <a:solidFill>
                <a:prstClr val="black"/>
              </a:solidFill>
              <a:latin typeface="Arial" panose="020B0604020202020204" pitchFamily="34" charset="0"/>
              <a:cs typeface="Arial" panose="020B0604020202020204" pitchFamily="34" charset="0"/>
            </a:endParaRPr>
          </a:p>
        </p:txBody>
      </p:sp>
      <p:sp>
        <p:nvSpPr>
          <p:cNvPr id="11" name="Título 1">
            <a:extLst>
              <a:ext uri="{FF2B5EF4-FFF2-40B4-BE49-F238E27FC236}">
                <a16:creationId xmlns:a16="http://schemas.microsoft.com/office/drawing/2014/main" id="{A5CA58BE-376E-4F19-8F82-1C97C66D96C7}"/>
              </a:ext>
            </a:extLst>
          </p:cNvPr>
          <p:cNvSpPr txBox="1">
            <a:spLocks/>
          </p:cNvSpPr>
          <p:nvPr/>
        </p:nvSpPr>
        <p:spPr>
          <a:xfrm>
            <a:off x="6247582" y="1648858"/>
            <a:ext cx="4876214" cy="91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CO" sz="4000" b="1" dirty="0"/>
              <a:t>Pero…..ustedes se preguntarán:</a:t>
            </a:r>
          </a:p>
          <a:p>
            <a:r>
              <a:rPr lang="es-CO" sz="3600" i="1" dirty="0"/>
              <a:t> ¿Qué se ha hecho en gestión ambiental durante este año 2021 en las condiciones actuales de la pandemia?</a:t>
            </a:r>
          </a:p>
        </p:txBody>
      </p:sp>
      <p:pic>
        <p:nvPicPr>
          <p:cNvPr id="1026" name="Picture 2" descr="Una Mujer Con Su Mano En La Barbilla Pensando, Símbolos De Las Fuentes De  Energía Alternativas Pintado En Colores Verdes En Un Cartel Blanco Detrás  De Ella. Tierra Verde En El Centro.">
            <a:extLst>
              <a:ext uri="{FF2B5EF4-FFF2-40B4-BE49-F238E27FC236}">
                <a16:creationId xmlns:a16="http://schemas.microsoft.com/office/drawing/2014/main" id="{897DCF30-B375-4CEF-A53F-693A4C3EA1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207" y="1844824"/>
            <a:ext cx="4369653" cy="3395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8597</TotalTime>
  <Words>667</Words>
  <Application>Microsoft Office PowerPoint</Application>
  <PresentationFormat>Panorámica</PresentationFormat>
  <Paragraphs>137</Paragraphs>
  <Slides>18</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Calibri</vt:lpstr>
      <vt:lpstr>Palatino Linotype</vt:lpstr>
      <vt:lpstr>Wingdings</vt:lpstr>
      <vt:lpstr>1_Tema de Office</vt:lpstr>
      <vt:lpstr>Nuestro alcance a sus hogares…</vt:lpstr>
      <vt:lpstr>Presentación de PowerPoint</vt:lpstr>
      <vt:lpstr>1. OBJETIVO GENERAL </vt:lpstr>
      <vt:lpstr>2. OBJETIVO ESPECÍFICOS </vt:lpstr>
      <vt:lpstr>3. ¿CÓMO LO LOGRAREMOS?</vt:lpstr>
      <vt:lpstr>Presentación de PowerPoint</vt:lpstr>
      <vt:lpstr>Presentación de PowerPoint</vt:lpstr>
      <vt:lpstr>Presentación de PowerPoint</vt:lpstr>
      <vt:lpstr>Presentación de PowerPoint</vt:lpstr>
      <vt:lpstr>SESIONES DE SENSIBILIZACIÓN, TALLERES, INDUCCIONES Y CAPCITACIONES </vt:lpstr>
      <vt:lpstr>INSPECCIONES</vt:lpstr>
      <vt:lpstr>ACOMPAÑAMIENTO SECCIONALES </vt:lpstr>
      <vt:lpstr>EMBELLECIMIENTO DE ÁREAS</vt:lpstr>
      <vt:lpstr>APROVECHAMIENTO DE RESIDUOS </vt:lpstr>
      <vt:lpstr>APROVECHAMIENTO DE RESIDUOS </vt:lpstr>
      <vt:lpstr>MEJORA EN EL APROVECHAMIENTO DE LOS RECURSOS </vt:lpstr>
      <vt:lpstr>CANALES DE COMUNICACIÓN </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Castillo</cp:lastModifiedBy>
  <cp:revision>294</cp:revision>
  <dcterms:created xsi:type="dcterms:W3CDTF">2012-11-20T17:02:50Z</dcterms:created>
  <dcterms:modified xsi:type="dcterms:W3CDTF">2021-04-21T17:25:06Z</dcterms:modified>
</cp:coreProperties>
</file>