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9" r:id="rId3"/>
    <p:sldId id="343" r:id="rId4"/>
    <p:sldId id="258" r:id="rId5"/>
    <p:sldId id="345" r:id="rId6"/>
    <p:sldId id="344" r:id="rId7"/>
    <p:sldId id="346" r:id="rId8"/>
    <p:sldId id="347" r:id="rId9"/>
    <p:sldId id="349" r:id="rId10"/>
    <p:sldId id="353" r:id="rId11"/>
    <p:sldId id="350" r:id="rId12"/>
    <p:sldId id="351" r:id="rId13"/>
    <p:sldId id="352" r:id="rId14"/>
    <p:sldId id="354" r:id="rId15"/>
    <p:sldId id="355" r:id="rId16"/>
    <p:sldId id="356" r:id="rId17"/>
    <p:sldId id="357" r:id="rId18"/>
    <p:sldId id="358" r:id="rId19"/>
  </p:sldIdLst>
  <p:sldSz cx="12192000" cy="6858000"/>
  <p:notesSz cx="6858000" cy="9144000"/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A4655C-977E-47EC-B8B5-8374BEE6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6F22E-4158-45CB-BC00-A5BAE1F31F15}" type="datetimeFigureOut">
              <a:rPr lang="es-CO"/>
              <a:pPr>
                <a:defRPr/>
              </a:pPr>
              <a:t>19/05/2021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252B2E-A8CF-4708-BD8B-ACA7DC63B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160337-BA5D-45F0-91D8-438961DD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22CBF-7F13-4C14-8AF3-56C059B671F1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911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C6E408-89ED-465F-9AEC-945E09A7B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8271F-1595-4DCE-9B2E-911E19C343C8}" type="datetimeFigureOut">
              <a:rPr lang="es-CO"/>
              <a:pPr>
                <a:defRPr/>
              </a:pPr>
              <a:t>19/05/2021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0B1B06-C36F-4346-80DF-140926AE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1F8E3E-8F46-4DAB-8EA5-4CA8891B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A27A7-A958-4754-9399-CDF75FA53D91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9017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1E9E52-C496-42E2-B0F9-C24A3DAA6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83AFC-86B2-4D83-A15B-842819D45C26}" type="datetimeFigureOut">
              <a:rPr lang="es-CO"/>
              <a:pPr>
                <a:defRPr/>
              </a:pPr>
              <a:t>19/05/2021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59D18E-DA0E-4667-B7DE-7641E3A6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65793D-6A24-4CBC-B3BB-AB4E81A53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FE341-3FD5-4B85-8AE0-0699ED46AA09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617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257C6C-D44C-4035-9739-A0C88578F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030B8-A3FD-42AD-9ADE-AE6819B3D822}" type="datetimeFigureOut">
              <a:rPr lang="es-CO"/>
              <a:pPr>
                <a:defRPr/>
              </a:pPr>
              <a:t>19/05/2021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09191E-30EE-4B28-A4F0-B4789C519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A888A6-6A89-466A-AC31-5C6C1442E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75F9F-EE26-470A-9D3E-CC6561E1D6D3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139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2D1528-0195-439F-8236-7D258EF6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60C6C-5FC8-4DB9-927B-396ED7876731}" type="datetimeFigureOut">
              <a:rPr lang="es-CO"/>
              <a:pPr>
                <a:defRPr/>
              </a:pPr>
              <a:t>19/05/2021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EC7DF8-82F3-4D1F-A460-4A1B75FC3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3EE6D6-6DF2-45C4-9F22-B81392875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749BB-D4F3-4E8E-ACA7-ADF6A9C1C5F6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310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6FAF704-A62C-48C8-BC3F-2816FC884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0227D-8F95-4FE0-94BB-55899D34028E}" type="datetimeFigureOut">
              <a:rPr lang="es-CO"/>
              <a:pPr>
                <a:defRPr/>
              </a:pPr>
              <a:t>19/05/2021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9E47F8E1-6663-4AD6-AE99-75E9D8414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42AFF631-B029-4785-AE8C-FFD11383C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C9772-14D6-4F68-8837-E3F8EF775D13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2417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30C4330D-7042-492C-A956-86FDDD3FC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A20E7-20E4-42ED-9C6A-ADF82CBBA14E}" type="datetimeFigureOut">
              <a:rPr lang="es-CO"/>
              <a:pPr>
                <a:defRPr/>
              </a:pPr>
              <a:t>19/05/2021</a:t>
            </a:fld>
            <a:endParaRPr lang="es-CO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545413DF-9E9E-41FF-B552-A31F40115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FF55611F-29A4-4E89-A1D1-B324EB409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BDF47-A0A8-49CE-87B4-2A49B1528B15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5574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9512DF62-A7A3-455C-8C0B-D8A2BDC81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020F7-061A-4364-B9A3-D00EDE7393CF}" type="datetimeFigureOut">
              <a:rPr lang="es-CO"/>
              <a:pPr>
                <a:defRPr/>
              </a:pPr>
              <a:t>19/05/2021</a:t>
            </a:fld>
            <a:endParaRPr lang="es-CO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ED5ABF1C-EBEB-44F2-B05E-76C0DD4A1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1556D964-27AF-4718-94F4-5B8BC189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5E5E4-5557-4475-A43F-3FC9F8687F11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9904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A35BE5FF-88F7-46FA-B9AC-9DDFFD6E0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42CA6-05FE-4191-9905-6B93EC0208B3}" type="datetimeFigureOut">
              <a:rPr lang="es-CO"/>
              <a:pPr>
                <a:defRPr/>
              </a:pPr>
              <a:t>19/05/2021</a:t>
            </a:fld>
            <a:endParaRPr lang="es-CO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4FC634D3-EC3B-4653-A043-DB08301AB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4CC1A4B2-89B1-49AC-955D-6674FE37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CB565-3E6A-4079-AE25-6B3514353874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6575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6826968F-94EC-48A1-A325-793C2A803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E4738-B00E-44E8-A4FB-AF5ACC00576B}" type="datetimeFigureOut">
              <a:rPr lang="es-CO"/>
              <a:pPr>
                <a:defRPr/>
              </a:pPr>
              <a:t>19/05/2021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C01A7DC-C7D7-4910-8626-590BCE8F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E6A082DF-FF97-4B31-852C-A2846FE1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10757-FAF1-41E3-8AC5-A9A128DEAE3C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8992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CO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BCCBDE26-5EE4-46AE-AFF3-FEB7544E5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7D77F-7374-4278-81D0-B5A36D876C51}" type="datetimeFigureOut">
              <a:rPr lang="es-CO"/>
              <a:pPr>
                <a:defRPr/>
              </a:pPr>
              <a:t>19/05/2021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BADA9787-B7B4-4CF4-83E4-F29B4359E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CA8CE5C4-A1E7-4EE0-B666-4FB73AEB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3A97C-DBDE-4923-A4F2-19320B5CC34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40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5AF563E2-2C7A-46A8-B5C8-FB85C375ED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s-CO" altLang="es-CO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3F0755AE-0B32-4D73-BE62-2FB07169AC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los estilos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s-CO" alt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278C27-96F7-4982-A843-34242C2628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2649B2-50B8-4F06-9553-710C80B782DD}" type="datetimeFigureOut">
              <a:rPr lang="es-CO"/>
              <a:pPr>
                <a:defRPr/>
              </a:pPr>
              <a:t>19/05/2021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780596-B418-4567-9F15-A692622C0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F0AF7E-CC02-4EE2-AB56-B0E2461CA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960D9C-6737-496F-B9A9-D50CC2C92D01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8A7214A-18F6-4B54-B814-33A86488F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247650"/>
            <a:ext cx="12020550" cy="6362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>
            <a:extLst>
              <a:ext uri="{FF2B5EF4-FFF2-40B4-BE49-F238E27FC236}">
                <a16:creationId xmlns:a16="http://schemas.microsoft.com/office/drawing/2014/main" id="{99B89963-4A80-493D-A99C-2530E017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85725"/>
            <a:ext cx="343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C0440B5-A928-F846-B73B-D2A364C8A44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11252" y="1019331"/>
            <a:ext cx="6024870" cy="517997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779CD5D-B9DD-3240-988C-B479E053A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21" y="1332029"/>
            <a:ext cx="5715926" cy="486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1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>
            <a:extLst>
              <a:ext uri="{FF2B5EF4-FFF2-40B4-BE49-F238E27FC236}">
                <a16:creationId xmlns:a16="http://schemas.microsoft.com/office/drawing/2014/main" id="{99B89963-4A80-493D-A99C-2530E017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85725"/>
            <a:ext cx="343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2E41A2E-D739-9F40-A4F0-06FAC5D0C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79" y="470303"/>
            <a:ext cx="7480796" cy="591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02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>
            <a:extLst>
              <a:ext uri="{FF2B5EF4-FFF2-40B4-BE49-F238E27FC236}">
                <a16:creationId xmlns:a16="http://schemas.microsoft.com/office/drawing/2014/main" id="{99B89963-4A80-493D-A99C-2530E017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85725"/>
            <a:ext cx="343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C61F6E5-E972-C348-8BEA-7FA0316E5E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41" y="1392368"/>
            <a:ext cx="8419345" cy="4898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000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>
            <a:extLst>
              <a:ext uri="{FF2B5EF4-FFF2-40B4-BE49-F238E27FC236}">
                <a16:creationId xmlns:a16="http://schemas.microsoft.com/office/drawing/2014/main" id="{99B89963-4A80-493D-A99C-2530E017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85725"/>
            <a:ext cx="343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97BCB31-D537-524E-B9E3-C325D095872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6" y="659567"/>
            <a:ext cx="8288780" cy="572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84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>
            <a:extLst>
              <a:ext uri="{FF2B5EF4-FFF2-40B4-BE49-F238E27FC236}">
                <a16:creationId xmlns:a16="http://schemas.microsoft.com/office/drawing/2014/main" id="{99B89963-4A80-493D-A99C-2530E017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85725"/>
            <a:ext cx="343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FE42C1F-EA5F-9844-8232-0F08C40AC3C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90" y="1152525"/>
            <a:ext cx="8600971" cy="527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90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>
            <a:extLst>
              <a:ext uri="{FF2B5EF4-FFF2-40B4-BE49-F238E27FC236}">
                <a16:creationId xmlns:a16="http://schemas.microsoft.com/office/drawing/2014/main" id="{99B89963-4A80-493D-A99C-2530E017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85725"/>
            <a:ext cx="343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4B1C64F-1596-0F4E-9871-9F2E68255F7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43593" y="1409075"/>
            <a:ext cx="7441263" cy="467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12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>
            <a:extLst>
              <a:ext uri="{FF2B5EF4-FFF2-40B4-BE49-F238E27FC236}">
                <a16:creationId xmlns:a16="http://schemas.microsoft.com/office/drawing/2014/main" id="{99B89963-4A80-493D-A99C-2530E017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85725"/>
            <a:ext cx="343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D1FC1D4-54DC-FC4A-929A-8E5EB9E6B35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01" y="619125"/>
            <a:ext cx="7431774" cy="586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07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>
            <a:extLst>
              <a:ext uri="{FF2B5EF4-FFF2-40B4-BE49-F238E27FC236}">
                <a16:creationId xmlns:a16="http://schemas.microsoft.com/office/drawing/2014/main" id="{99B89963-4A80-493D-A99C-2530E017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85725"/>
            <a:ext cx="343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9F4086A-150D-3045-8298-5897EE74D32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1" y="820244"/>
            <a:ext cx="7614221" cy="556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3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>
            <a:extLst>
              <a:ext uri="{FF2B5EF4-FFF2-40B4-BE49-F238E27FC236}">
                <a16:creationId xmlns:a16="http://schemas.microsoft.com/office/drawing/2014/main" id="{99B89963-4A80-493D-A99C-2530E017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85725"/>
            <a:ext cx="343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084DE8B-366E-431C-A158-B8F89E54EEE8}"/>
              </a:ext>
            </a:extLst>
          </p:cNvPr>
          <p:cNvSpPr txBox="1"/>
          <p:nvPr/>
        </p:nvSpPr>
        <p:spPr>
          <a:xfrm>
            <a:off x="4082321" y="2875033"/>
            <a:ext cx="4558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/>
              <a:t>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3048348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>
            <a:extLst>
              <a:ext uri="{FF2B5EF4-FFF2-40B4-BE49-F238E27FC236}">
                <a16:creationId xmlns:a16="http://schemas.microsoft.com/office/drawing/2014/main" id="{99B89963-4A80-493D-A99C-2530E017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85725"/>
            <a:ext cx="343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7E80DC9-A36D-1B4C-92E9-2A77D81A6C81}"/>
              </a:ext>
            </a:extLst>
          </p:cNvPr>
          <p:cNvSpPr txBox="1"/>
          <p:nvPr/>
        </p:nvSpPr>
        <p:spPr>
          <a:xfrm>
            <a:off x="1034321" y="2782669"/>
            <a:ext cx="106382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/>
              <a:t>Modelo de Arquitectura Empresarial de la Rama Judicial</a:t>
            </a:r>
          </a:p>
          <a:p>
            <a:r>
              <a:rPr lang="es-CO" sz="3600" dirty="0"/>
              <a:t>			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00AC6D1-EC27-D94C-8D0A-BA4B9E26528E}"/>
              </a:ext>
            </a:extLst>
          </p:cNvPr>
          <p:cNvSpPr/>
          <p:nvPr/>
        </p:nvSpPr>
        <p:spPr>
          <a:xfrm>
            <a:off x="10472737" y="6257357"/>
            <a:ext cx="1232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Mayo 2021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93143C0-5D38-DF43-8E68-E6BBF032A1E0}"/>
              </a:ext>
            </a:extLst>
          </p:cNvPr>
          <p:cNvSpPr/>
          <p:nvPr/>
        </p:nvSpPr>
        <p:spPr>
          <a:xfrm>
            <a:off x="8434312" y="4104515"/>
            <a:ext cx="3358483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Oswaldo Useche Acevedo</a:t>
            </a:r>
          </a:p>
          <a:p>
            <a:r>
              <a:rPr lang="es-CO" dirty="0"/>
              <a:t>Juan Manuel Moreno </a:t>
            </a:r>
            <a:r>
              <a:rPr lang="es-CO" dirty="0" err="1"/>
              <a:t>Abello</a:t>
            </a:r>
            <a:endParaRPr lang="es-CO" dirty="0"/>
          </a:p>
          <a:p>
            <a:r>
              <a:rPr lang="es-CO" dirty="0" err="1"/>
              <a:t>Hector</a:t>
            </a:r>
            <a:r>
              <a:rPr lang="es-CO" dirty="0"/>
              <a:t> Mauricio Escobar Hurtado</a:t>
            </a:r>
          </a:p>
          <a:p>
            <a:r>
              <a:rPr lang="es-CO" dirty="0" err="1"/>
              <a:t>Hector</a:t>
            </a:r>
            <a:r>
              <a:rPr lang="es-CO" dirty="0"/>
              <a:t> Oswaldo Bonilla Rodríguez</a:t>
            </a:r>
          </a:p>
          <a:p>
            <a:r>
              <a:rPr lang="es-CO" dirty="0" err="1"/>
              <a:t>Suzy</a:t>
            </a:r>
            <a:r>
              <a:rPr lang="es-CO" dirty="0"/>
              <a:t> Sierra Ruiz</a:t>
            </a:r>
          </a:p>
          <a:p>
            <a:r>
              <a:rPr lang="es-CO" dirty="0"/>
              <a:t>Cástulo Morales Payares</a:t>
            </a:r>
          </a:p>
          <a:p>
            <a:r>
              <a:rPr lang="es-CO" dirty="0"/>
              <a:t>Francisco Javier </a:t>
            </a:r>
            <a:r>
              <a:rPr lang="es-CO" dirty="0" err="1"/>
              <a:t>Gonzalez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50907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>
            <a:extLst>
              <a:ext uri="{FF2B5EF4-FFF2-40B4-BE49-F238E27FC236}">
                <a16:creationId xmlns:a16="http://schemas.microsoft.com/office/drawing/2014/main" id="{99B89963-4A80-493D-A99C-2530E017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85725"/>
            <a:ext cx="343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2F9ACEC-739D-2046-980A-B0DBB7F46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98" y="1499016"/>
            <a:ext cx="9742629" cy="49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02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>
            <a:extLst>
              <a:ext uri="{FF2B5EF4-FFF2-40B4-BE49-F238E27FC236}">
                <a16:creationId xmlns:a16="http://schemas.microsoft.com/office/drawing/2014/main" id="{99B89963-4A80-493D-A99C-2530E017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85725"/>
            <a:ext cx="343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A17E3CF-3B70-8A48-9515-C36878D563EE}"/>
              </a:ext>
            </a:extLst>
          </p:cNvPr>
          <p:cNvSpPr/>
          <p:nvPr/>
        </p:nvSpPr>
        <p:spPr>
          <a:xfrm>
            <a:off x="887546" y="1526636"/>
            <a:ext cx="10916528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400" dirty="0">
                <a:solidFill>
                  <a:schemeClr val="accent5">
                    <a:lumMod val="75000"/>
                  </a:schemeClr>
                </a:solidFill>
              </a:rPr>
              <a:t>¿QUÉ ES LA ARQUITECTURA EMPRESARIAL?</a:t>
            </a:r>
            <a:endParaRPr lang="es-E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457E63B0-CB23-AC4B-A1D8-7FF09064768D}"/>
              </a:ext>
            </a:extLst>
          </p:cNvPr>
          <p:cNvSpPr/>
          <p:nvPr/>
        </p:nvSpPr>
        <p:spPr>
          <a:xfrm>
            <a:off x="7014767" y="4391276"/>
            <a:ext cx="4789307" cy="795186"/>
          </a:xfrm>
          <a:prstGeom prst="roundRect">
            <a:avLst/>
          </a:prstGeom>
          <a:solidFill>
            <a:srgbClr val="FBB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dirty="0">
                <a:solidFill>
                  <a:prstClr val="white"/>
                </a:solidFill>
              </a:rPr>
              <a:t>ORGANIZACIÓN</a:t>
            </a:r>
            <a:endParaRPr lang="es-ES_tradnl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44AF482F-48AF-D14B-8F0F-8C73BB1B2519}"/>
              </a:ext>
            </a:extLst>
          </p:cNvPr>
          <p:cNvSpPr/>
          <p:nvPr/>
        </p:nvSpPr>
        <p:spPr>
          <a:xfrm>
            <a:off x="1096188" y="2473354"/>
            <a:ext cx="7631907" cy="955646"/>
          </a:xfrm>
          <a:prstGeom prst="roundRect">
            <a:avLst/>
          </a:prstGeom>
          <a:solidFill>
            <a:srgbClr val="E52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La Arquitectura Empresarial </a:t>
            </a:r>
            <a:r>
              <a:rPr lang="es-CO" sz="32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NO </a:t>
            </a:r>
            <a:r>
              <a:rPr lang="es-CO" sz="32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es un tema exclusivo de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B899CA1C-3A38-3B4B-86D6-1CF8A6F1160A}"/>
              </a:ext>
            </a:extLst>
          </p:cNvPr>
          <p:cNvSpPr/>
          <p:nvPr/>
        </p:nvSpPr>
        <p:spPr>
          <a:xfrm>
            <a:off x="2225461" y="4575942"/>
            <a:ext cx="4043860" cy="425854"/>
          </a:xfrm>
          <a:prstGeom prst="roundRect">
            <a:avLst/>
          </a:prstGeom>
          <a:solidFill>
            <a:srgbClr val="2F8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CO" sz="28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Es un tema de </a:t>
            </a:r>
            <a:r>
              <a:rPr lang="es-CO" sz="2800" b="1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TODA </a:t>
            </a:r>
            <a:r>
              <a:rPr lang="es-CO" sz="28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la 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033D7AFD-CB23-204E-A284-2B1DEAB2187E}"/>
              </a:ext>
            </a:extLst>
          </p:cNvPr>
          <p:cNvSpPr/>
          <p:nvPr/>
        </p:nvSpPr>
        <p:spPr>
          <a:xfrm>
            <a:off x="9387068" y="2068435"/>
            <a:ext cx="1999531" cy="1621462"/>
          </a:xfrm>
          <a:prstGeom prst="roundRect">
            <a:avLst/>
          </a:prstGeom>
          <a:solidFill>
            <a:srgbClr val="16B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3800" dirty="0"/>
              <a:t>TI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>
            <a:extLst>
              <a:ext uri="{FF2B5EF4-FFF2-40B4-BE49-F238E27FC236}">
                <a16:creationId xmlns:a16="http://schemas.microsoft.com/office/drawing/2014/main" id="{99B89963-4A80-493D-A99C-2530E017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85725"/>
            <a:ext cx="343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B154FE2-1749-574B-ADEA-6F4289E98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598" y="1918741"/>
            <a:ext cx="9609361" cy="396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8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>
            <a:extLst>
              <a:ext uri="{FF2B5EF4-FFF2-40B4-BE49-F238E27FC236}">
                <a16:creationId xmlns:a16="http://schemas.microsoft.com/office/drawing/2014/main" id="{99B89963-4A80-493D-A99C-2530E017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85725"/>
            <a:ext cx="343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65BB6FF-6650-3D42-A91B-A22466494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907" y="1299531"/>
            <a:ext cx="7006060" cy="51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29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>
            <a:extLst>
              <a:ext uri="{FF2B5EF4-FFF2-40B4-BE49-F238E27FC236}">
                <a16:creationId xmlns:a16="http://schemas.microsoft.com/office/drawing/2014/main" id="{99B89963-4A80-493D-A99C-2530E017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85725"/>
            <a:ext cx="343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5D4E805-B5FF-FB46-91A1-442E7E34C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966" y="1152525"/>
            <a:ext cx="7006060" cy="51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2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>
            <a:extLst>
              <a:ext uri="{FF2B5EF4-FFF2-40B4-BE49-F238E27FC236}">
                <a16:creationId xmlns:a16="http://schemas.microsoft.com/office/drawing/2014/main" id="{99B89963-4A80-493D-A99C-2530E017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85725"/>
            <a:ext cx="343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89A8F6BA-937E-D146-B7C9-32F6246CF7B4}"/>
              </a:ext>
            </a:extLst>
          </p:cNvPr>
          <p:cNvSpPr/>
          <p:nvPr/>
        </p:nvSpPr>
        <p:spPr>
          <a:xfrm>
            <a:off x="365097" y="2119221"/>
            <a:ext cx="3713350" cy="3842102"/>
          </a:xfrm>
          <a:prstGeom prst="ellipse">
            <a:avLst/>
          </a:prstGeom>
          <a:solidFill>
            <a:srgbClr val="7A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bIns="0" rtlCol="0" anchor="b"/>
          <a:lstStyle/>
          <a:p>
            <a:pPr algn="ctr"/>
            <a:endParaRPr lang="es-CO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F2C8DA4-6435-F948-B197-9D0B7AD0B077}"/>
              </a:ext>
            </a:extLst>
          </p:cNvPr>
          <p:cNvSpPr/>
          <p:nvPr/>
        </p:nvSpPr>
        <p:spPr>
          <a:xfrm>
            <a:off x="1271852" y="5322322"/>
            <a:ext cx="21004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000" b="1" dirty="0"/>
              <a:t>Uso y Apropiación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91CA9B-3D13-C84E-B61E-136B7B4B051A}"/>
              </a:ext>
            </a:extLst>
          </p:cNvPr>
          <p:cNvSpPr/>
          <p:nvPr/>
        </p:nvSpPr>
        <p:spPr>
          <a:xfrm>
            <a:off x="887546" y="1526636"/>
            <a:ext cx="10916528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2400" dirty="0">
                <a:solidFill>
                  <a:schemeClr val="accent5">
                    <a:lumMod val="75000"/>
                  </a:schemeClr>
                </a:solidFill>
              </a:rPr>
              <a:t>LA ARQUITECTURA EMPRESARIAL</a:t>
            </a:r>
            <a:endParaRPr lang="es-E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50EAC112-59A6-9E4A-8CA0-97823A0FF461}"/>
              </a:ext>
            </a:extLst>
          </p:cNvPr>
          <p:cNvSpPr/>
          <p:nvPr/>
        </p:nvSpPr>
        <p:spPr>
          <a:xfrm>
            <a:off x="3637980" y="2203519"/>
            <a:ext cx="2707830" cy="450170"/>
          </a:xfrm>
          <a:prstGeom prst="roundRect">
            <a:avLst/>
          </a:prstGeom>
          <a:solidFill>
            <a:srgbClr val="2F8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AE=E+O+TI</a:t>
            </a:r>
          </a:p>
        </p:txBody>
      </p:sp>
      <p:sp>
        <p:nvSpPr>
          <p:cNvPr id="9" name="Forma libre 8">
            <a:extLst>
              <a:ext uri="{FF2B5EF4-FFF2-40B4-BE49-F238E27FC236}">
                <a16:creationId xmlns:a16="http://schemas.microsoft.com/office/drawing/2014/main" id="{2D88F91A-182B-5948-A8DA-8B5DE2EBDE04}"/>
              </a:ext>
            </a:extLst>
          </p:cNvPr>
          <p:cNvSpPr/>
          <p:nvPr/>
        </p:nvSpPr>
        <p:spPr>
          <a:xfrm>
            <a:off x="1318602" y="3436295"/>
            <a:ext cx="903171" cy="849885"/>
          </a:xfrm>
          <a:custGeom>
            <a:avLst/>
            <a:gdLst>
              <a:gd name="connsiteX0" fmla="*/ 350324 w 903171"/>
              <a:gd name="connsiteY0" fmla="*/ 0 h 849885"/>
              <a:gd name="connsiteX1" fmla="*/ 861574 w 903171"/>
              <a:gd name="connsiteY1" fmla="*/ 156165 h 849885"/>
              <a:gd name="connsiteX2" fmla="*/ 903171 w 903171"/>
              <a:gd name="connsiteY2" fmla="*/ 190486 h 849885"/>
              <a:gd name="connsiteX3" fmla="*/ 809439 w 903171"/>
              <a:gd name="connsiteY3" fmla="*/ 267822 h 849885"/>
              <a:gd name="connsiteX4" fmla="*/ 546338 w 903171"/>
              <a:gd name="connsiteY4" fmla="*/ 820908 h 849885"/>
              <a:gd name="connsiteX5" fmla="*/ 544875 w 903171"/>
              <a:gd name="connsiteY5" fmla="*/ 849885 h 849885"/>
              <a:gd name="connsiteX6" fmla="*/ 475649 w 903171"/>
              <a:gd name="connsiteY6" fmla="*/ 816537 h 849885"/>
              <a:gd name="connsiteX7" fmla="*/ 1827 w 903171"/>
              <a:gd name="connsiteY7" fmla="*/ 105992 h 849885"/>
              <a:gd name="connsiteX8" fmla="*/ 0 w 903171"/>
              <a:gd name="connsiteY8" fmla="*/ 69808 h 849885"/>
              <a:gd name="connsiteX9" fmla="*/ 78409 w 903171"/>
              <a:gd name="connsiteY9" fmla="*/ 41110 h 849885"/>
              <a:gd name="connsiteX10" fmla="*/ 350324 w 903171"/>
              <a:gd name="connsiteY10" fmla="*/ 0 h 84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3171" h="849885">
                <a:moveTo>
                  <a:pt x="350324" y="0"/>
                </a:moveTo>
                <a:cubicBezTo>
                  <a:pt x="539702" y="0"/>
                  <a:pt x="715635" y="57571"/>
                  <a:pt x="861574" y="156165"/>
                </a:cubicBezTo>
                <a:lnTo>
                  <a:pt x="903171" y="190486"/>
                </a:lnTo>
                <a:lnTo>
                  <a:pt x="809439" y="267822"/>
                </a:lnTo>
                <a:cubicBezTo>
                  <a:pt x="664649" y="412611"/>
                  <a:pt x="568191" y="605732"/>
                  <a:pt x="546338" y="820908"/>
                </a:cubicBezTo>
                <a:lnTo>
                  <a:pt x="544875" y="849885"/>
                </a:lnTo>
                <a:lnTo>
                  <a:pt x="475649" y="816537"/>
                </a:lnTo>
                <a:cubicBezTo>
                  <a:pt x="216520" y="675770"/>
                  <a:pt x="33044" y="413387"/>
                  <a:pt x="1827" y="105992"/>
                </a:cubicBezTo>
                <a:lnTo>
                  <a:pt x="0" y="69808"/>
                </a:lnTo>
                <a:lnTo>
                  <a:pt x="78409" y="41110"/>
                </a:lnTo>
                <a:cubicBezTo>
                  <a:pt x="164307" y="14393"/>
                  <a:pt x="255635" y="0"/>
                  <a:pt x="350324" y="0"/>
                </a:cubicBezTo>
                <a:close/>
              </a:path>
            </a:pathLst>
          </a:custGeom>
          <a:solidFill>
            <a:srgbClr val="F9B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10" name="Forma libre 9">
            <a:extLst>
              <a:ext uri="{FF2B5EF4-FFF2-40B4-BE49-F238E27FC236}">
                <a16:creationId xmlns:a16="http://schemas.microsoft.com/office/drawing/2014/main" id="{63B21366-6D53-F842-97FB-DC2D6C6CC9C6}"/>
              </a:ext>
            </a:extLst>
          </p:cNvPr>
          <p:cNvSpPr/>
          <p:nvPr/>
        </p:nvSpPr>
        <p:spPr>
          <a:xfrm>
            <a:off x="2221773" y="3436294"/>
            <a:ext cx="919477" cy="857092"/>
          </a:xfrm>
          <a:custGeom>
            <a:avLst/>
            <a:gdLst>
              <a:gd name="connsiteX0" fmla="*/ 552846 w 919477"/>
              <a:gd name="connsiteY0" fmla="*/ 0 h 857092"/>
              <a:gd name="connsiteX1" fmla="*/ 908772 w 919477"/>
              <a:gd name="connsiteY1" fmla="*/ 71858 h 857092"/>
              <a:gd name="connsiteX2" fmla="*/ 919477 w 919477"/>
              <a:gd name="connsiteY2" fmla="*/ 77015 h 857092"/>
              <a:gd name="connsiteX3" fmla="*/ 918014 w 919477"/>
              <a:gd name="connsiteY3" fmla="*/ 105992 h 857092"/>
              <a:gd name="connsiteX4" fmla="*/ 364261 w 919477"/>
              <a:gd name="connsiteY4" fmla="*/ 855042 h 857092"/>
              <a:gd name="connsiteX5" fmla="*/ 358659 w 919477"/>
              <a:gd name="connsiteY5" fmla="*/ 857092 h 857092"/>
              <a:gd name="connsiteX6" fmla="*/ 356832 w 919477"/>
              <a:gd name="connsiteY6" fmla="*/ 820908 h 857092"/>
              <a:gd name="connsiteX7" fmla="*/ 93731 w 919477"/>
              <a:gd name="connsiteY7" fmla="*/ 267822 h 857092"/>
              <a:gd name="connsiteX8" fmla="*/ 0 w 919477"/>
              <a:gd name="connsiteY8" fmla="*/ 190486 h 857092"/>
              <a:gd name="connsiteX9" fmla="*/ 41596 w 919477"/>
              <a:gd name="connsiteY9" fmla="*/ 156165 h 857092"/>
              <a:gd name="connsiteX10" fmla="*/ 552846 w 919477"/>
              <a:gd name="connsiteY10" fmla="*/ 0 h 8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9477" h="857092">
                <a:moveTo>
                  <a:pt x="552846" y="0"/>
                </a:moveTo>
                <a:cubicBezTo>
                  <a:pt x="679098" y="0"/>
                  <a:pt x="799375" y="25587"/>
                  <a:pt x="908772" y="71858"/>
                </a:cubicBezTo>
                <a:lnTo>
                  <a:pt x="919477" y="77015"/>
                </a:lnTo>
                <a:lnTo>
                  <a:pt x="918014" y="105992"/>
                </a:lnTo>
                <a:cubicBezTo>
                  <a:pt x="883675" y="444126"/>
                  <a:pt x="665103" y="727796"/>
                  <a:pt x="364261" y="855042"/>
                </a:cubicBezTo>
                <a:lnTo>
                  <a:pt x="358659" y="857092"/>
                </a:lnTo>
                <a:lnTo>
                  <a:pt x="356832" y="820908"/>
                </a:lnTo>
                <a:cubicBezTo>
                  <a:pt x="334980" y="605732"/>
                  <a:pt x="238521" y="412611"/>
                  <a:pt x="93731" y="267822"/>
                </a:cubicBezTo>
                <a:lnTo>
                  <a:pt x="0" y="190486"/>
                </a:lnTo>
                <a:lnTo>
                  <a:pt x="41596" y="156165"/>
                </a:lnTo>
                <a:cubicBezTo>
                  <a:pt x="187536" y="57571"/>
                  <a:pt x="363468" y="0"/>
                  <a:pt x="552846" y="0"/>
                </a:cubicBezTo>
                <a:close/>
              </a:path>
            </a:pathLst>
          </a:custGeom>
          <a:solidFill>
            <a:srgbClr val="9F2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11" name="Forma libre 10">
            <a:extLst>
              <a:ext uri="{FF2B5EF4-FFF2-40B4-BE49-F238E27FC236}">
                <a16:creationId xmlns:a16="http://schemas.microsoft.com/office/drawing/2014/main" id="{06DB946E-227C-7F4F-B097-42FB908C70C5}"/>
              </a:ext>
            </a:extLst>
          </p:cNvPr>
          <p:cNvSpPr/>
          <p:nvPr/>
        </p:nvSpPr>
        <p:spPr>
          <a:xfrm>
            <a:off x="1860219" y="4286179"/>
            <a:ext cx="723107" cy="788430"/>
          </a:xfrm>
          <a:custGeom>
            <a:avLst/>
            <a:gdLst>
              <a:gd name="connsiteX0" fmla="*/ 3258 w 723107"/>
              <a:gd name="connsiteY0" fmla="*/ 0 h 788430"/>
              <a:gd name="connsiteX1" fmla="*/ 13963 w 723107"/>
              <a:gd name="connsiteY1" fmla="*/ 5157 h 788430"/>
              <a:gd name="connsiteX2" fmla="*/ 369889 w 723107"/>
              <a:gd name="connsiteY2" fmla="*/ 77015 h 788430"/>
              <a:gd name="connsiteX3" fmla="*/ 641804 w 723107"/>
              <a:gd name="connsiteY3" fmla="*/ 35905 h 788430"/>
              <a:gd name="connsiteX4" fmla="*/ 720213 w 723107"/>
              <a:gd name="connsiteY4" fmla="*/ 7207 h 788430"/>
              <a:gd name="connsiteX5" fmla="*/ 723107 w 723107"/>
              <a:gd name="connsiteY5" fmla="*/ 64515 h 788430"/>
              <a:gd name="connsiteX6" fmla="*/ 455285 w 723107"/>
              <a:gd name="connsiteY6" fmla="*/ 711093 h 788430"/>
              <a:gd name="connsiteX7" fmla="*/ 361554 w 723107"/>
              <a:gd name="connsiteY7" fmla="*/ 788430 h 788430"/>
              <a:gd name="connsiteX8" fmla="*/ 267822 w 723107"/>
              <a:gd name="connsiteY8" fmla="*/ 711093 h 788430"/>
              <a:gd name="connsiteX9" fmla="*/ 0 w 723107"/>
              <a:gd name="connsiteY9" fmla="*/ 64515 h 788430"/>
              <a:gd name="connsiteX10" fmla="*/ 3258 w 723107"/>
              <a:gd name="connsiteY10" fmla="*/ 0 h 788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3107" h="788430">
                <a:moveTo>
                  <a:pt x="3258" y="0"/>
                </a:moveTo>
                <a:lnTo>
                  <a:pt x="13963" y="5157"/>
                </a:lnTo>
                <a:cubicBezTo>
                  <a:pt x="123361" y="51428"/>
                  <a:pt x="243637" y="77015"/>
                  <a:pt x="369889" y="77015"/>
                </a:cubicBezTo>
                <a:cubicBezTo>
                  <a:pt x="464578" y="77015"/>
                  <a:pt x="555906" y="62622"/>
                  <a:pt x="641804" y="35905"/>
                </a:cubicBezTo>
                <a:lnTo>
                  <a:pt x="720213" y="7207"/>
                </a:lnTo>
                <a:lnTo>
                  <a:pt x="723107" y="64515"/>
                </a:lnTo>
                <a:cubicBezTo>
                  <a:pt x="723107" y="317020"/>
                  <a:pt x="620759" y="545620"/>
                  <a:pt x="455285" y="711093"/>
                </a:cubicBezTo>
                <a:lnTo>
                  <a:pt x="361554" y="788430"/>
                </a:lnTo>
                <a:lnTo>
                  <a:pt x="267822" y="711093"/>
                </a:lnTo>
                <a:cubicBezTo>
                  <a:pt x="102348" y="545620"/>
                  <a:pt x="0" y="317020"/>
                  <a:pt x="0" y="64515"/>
                </a:cubicBezTo>
                <a:lnTo>
                  <a:pt x="3258" y="0"/>
                </a:lnTo>
                <a:close/>
              </a:path>
            </a:pathLst>
          </a:custGeom>
          <a:solidFill>
            <a:srgbClr val="608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12" name="Forma libre 11">
            <a:extLst>
              <a:ext uri="{FF2B5EF4-FFF2-40B4-BE49-F238E27FC236}">
                <a16:creationId xmlns:a16="http://schemas.microsoft.com/office/drawing/2014/main" id="{132BDB6B-6CF4-B849-95C2-5F12881B298D}"/>
              </a:ext>
            </a:extLst>
          </p:cNvPr>
          <p:cNvSpPr/>
          <p:nvPr/>
        </p:nvSpPr>
        <p:spPr>
          <a:xfrm>
            <a:off x="1315707" y="2534394"/>
            <a:ext cx="1828800" cy="1092386"/>
          </a:xfrm>
          <a:custGeom>
            <a:avLst/>
            <a:gdLst>
              <a:gd name="connsiteX0" fmla="*/ 914400 w 1828800"/>
              <a:gd name="connsiteY0" fmla="*/ 0 h 1092386"/>
              <a:gd name="connsiteX1" fmla="*/ 1828800 w 1828800"/>
              <a:gd name="connsiteY1" fmla="*/ 914400 h 1092386"/>
              <a:gd name="connsiteX2" fmla="*/ 1825542 w 1828800"/>
              <a:gd name="connsiteY2" fmla="*/ 978915 h 1092386"/>
              <a:gd name="connsiteX3" fmla="*/ 1814837 w 1828800"/>
              <a:gd name="connsiteY3" fmla="*/ 973758 h 1092386"/>
              <a:gd name="connsiteX4" fmla="*/ 1458911 w 1828800"/>
              <a:gd name="connsiteY4" fmla="*/ 901900 h 1092386"/>
              <a:gd name="connsiteX5" fmla="*/ 947661 w 1828800"/>
              <a:gd name="connsiteY5" fmla="*/ 1058065 h 1092386"/>
              <a:gd name="connsiteX6" fmla="*/ 906065 w 1828800"/>
              <a:gd name="connsiteY6" fmla="*/ 1092386 h 1092386"/>
              <a:gd name="connsiteX7" fmla="*/ 864468 w 1828800"/>
              <a:gd name="connsiteY7" fmla="*/ 1058065 h 1092386"/>
              <a:gd name="connsiteX8" fmla="*/ 353218 w 1828800"/>
              <a:gd name="connsiteY8" fmla="*/ 901900 h 1092386"/>
              <a:gd name="connsiteX9" fmla="*/ 81303 w 1828800"/>
              <a:gd name="connsiteY9" fmla="*/ 943010 h 1092386"/>
              <a:gd name="connsiteX10" fmla="*/ 2894 w 1828800"/>
              <a:gd name="connsiteY10" fmla="*/ 971708 h 1092386"/>
              <a:gd name="connsiteX11" fmla="*/ 0 w 1828800"/>
              <a:gd name="connsiteY11" fmla="*/ 914400 h 1092386"/>
              <a:gd name="connsiteX12" fmla="*/ 914400 w 1828800"/>
              <a:gd name="connsiteY12" fmla="*/ 0 h 109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8800" h="1092386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lnTo>
                  <a:pt x="1825542" y="978915"/>
                </a:lnTo>
                <a:lnTo>
                  <a:pt x="1814837" y="973758"/>
                </a:lnTo>
                <a:cubicBezTo>
                  <a:pt x="1705440" y="927487"/>
                  <a:pt x="1585163" y="901900"/>
                  <a:pt x="1458911" y="901900"/>
                </a:cubicBezTo>
                <a:cubicBezTo>
                  <a:pt x="1269533" y="901900"/>
                  <a:pt x="1093601" y="959471"/>
                  <a:pt x="947661" y="1058065"/>
                </a:cubicBezTo>
                <a:lnTo>
                  <a:pt x="906065" y="1092386"/>
                </a:lnTo>
                <a:lnTo>
                  <a:pt x="864468" y="1058065"/>
                </a:lnTo>
                <a:cubicBezTo>
                  <a:pt x="718529" y="959471"/>
                  <a:pt x="542596" y="901900"/>
                  <a:pt x="353218" y="901900"/>
                </a:cubicBezTo>
                <a:cubicBezTo>
                  <a:pt x="258529" y="901900"/>
                  <a:pt x="167201" y="916293"/>
                  <a:pt x="81303" y="943010"/>
                </a:cubicBezTo>
                <a:lnTo>
                  <a:pt x="2894" y="971708"/>
                </a:lnTo>
                <a:lnTo>
                  <a:pt x="0" y="914400"/>
                </a:ln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solidFill>
            <a:srgbClr val="39A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>
              <a:solidFill>
                <a:srgbClr val="39A934"/>
              </a:solidFill>
            </a:endParaRPr>
          </a:p>
        </p:txBody>
      </p:sp>
      <p:sp>
        <p:nvSpPr>
          <p:cNvPr id="13" name="Forma libre 12">
            <a:extLst>
              <a:ext uri="{FF2B5EF4-FFF2-40B4-BE49-F238E27FC236}">
                <a16:creationId xmlns:a16="http://schemas.microsoft.com/office/drawing/2014/main" id="{5E956300-B38C-4B4B-9DB6-79FFFF4BCD7B}"/>
              </a:ext>
            </a:extLst>
          </p:cNvPr>
          <p:cNvSpPr/>
          <p:nvPr/>
        </p:nvSpPr>
        <p:spPr>
          <a:xfrm>
            <a:off x="754526" y="3506102"/>
            <a:ext cx="1467247" cy="1758992"/>
          </a:xfrm>
          <a:custGeom>
            <a:avLst/>
            <a:gdLst>
              <a:gd name="connsiteX0" fmla="*/ 564076 w 1467247"/>
              <a:gd name="connsiteY0" fmla="*/ 0 h 1758992"/>
              <a:gd name="connsiteX1" fmla="*/ 565903 w 1467247"/>
              <a:gd name="connsiteY1" fmla="*/ 36184 h 1758992"/>
              <a:gd name="connsiteX2" fmla="*/ 1039725 w 1467247"/>
              <a:gd name="connsiteY2" fmla="*/ 746729 h 1758992"/>
              <a:gd name="connsiteX3" fmla="*/ 1108951 w 1467247"/>
              <a:gd name="connsiteY3" fmla="*/ 780077 h 1758992"/>
              <a:gd name="connsiteX4" fmla="*/ 1105693 w 1467247"/>
              <a:gd name="connsiteY4" fmla="*/ 844592 h 1758992"/>
              <a:gd name="connsiteX5" fmla="*/ 1373515 w 1467247"/>
              <a:gd name="connsiteY5" fmla="*/ 1491170 h 1758992"/>
              <a:gd name="connsiteX6" fmla="*/ 1467247 w 1467247"/>
              <a:gd name="connsiteY6" fmla="*/ 1568507 h 1758992"/>
              <a:gd name="connsiteX7" fmla="*/ 1425650 w 1467247"/>
              <a:gd name="connsiteY7" fmla="*/ 1602827 h 1758992"/>
              <a:gd name="connsiteX8" fmla="*/ 914400 w 1467247"/>
              <a:gd name="connsiteY8" fmla="*/ 1758992 h 1758992"/>
              <a:gd name="connsiteX9" fmla="*/ 0 w 1467247"/>
              <a:gd name="connsiteY9" fmla="*/ 844592 h 1758992"/>
              <a:gd name="connsiteX10" fmla="*/ 558474 w 1467247"/>
              <a:gd name="connsiteY10" fmla="*/ 2050 h 1758992"/>
              <a:gd name="connsiteX11" fmla="*/ 564076 w 1467247"/>
              <a:gd name="connsiteY11" fmla="*/ 0 h 17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67247" h="1758992">
                <a:moveTo>
                  <a:pt x="564076" y="0"/>
                </a:moveTo>
                <a:lnTo>
                  <a:pt x="565903" y="36184"/>
                </a:lnTo>
                <a:cubicBezTo>
                  <a:pt x="597120" y="343579"/>
                  <a:pt x="780596" y="605962"/>
                  <a:pt x="1039725" y="746729"/>
                </a:cubicBezTo>
                <a:lnTo>
                  <a:pt x="1108951" y="780077"/>
                </a:lnTo>
                <a:lnTo>
                  <a:pt x="1105693" y="844592"/>
                </a:lnTo>
                <a:cubicBezTo>
                  <a:pt x="1105693" y="1097097"/>
                  <a:pt x="1208041" y="1325697"/>
                  <a:pt x="1373515" y="1491170"/>
                </a:cubicBezTo>
                <a:lnTo>
                  <a:pt x="1467247" y="1568507"/>
                </a:lnTo>
                <a:lnTo>
                  <a:pt x="1425650" y="1602827"/>
                </a:lnTo>
                <a:cubicBezTo>
                  <a:pt x="1279711" y="1701422"/>
                  <a:pt x="1103778" y="1758992"/>
                  <a:pt x="914400" y="1758992"/>
                </a:cubicBezTo>
                <a:cubicBezTo>
                  <a:pt x="409391" y="1758992"/>
                  <a:pt x="0" y="1349601"/>
                  <a:pt x="0" y="844592"/>
                </a:cubicBezTo>
                <a:cubicBezTo>
                  <a:pt x="0" y="465835"/>
                  <a:pt x="230282" y="140864"/>
                  <a:pt x="558474" y="2050"/>
                </a:cubicBezTo>
                <a:lnTo>
                  <a:pt x="564076" y="0"/>
                </a:lnTo>
                <a:close/>
              </a:path>
            </a:pathLst>
          </a:custGeom>
          <a:solidFill>
            <a:srgbClr val="14A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Forma libre 13">
            <a:extLst>
              <a:ext uri="{FF2B5EF4-FFF2-40B4-BE49-F238E27FC236}">
                <a16:creationId xmlns:a16="http://schemas.microsoft.com/office/drawing/2014/main" id="{2D2C0263-DE11-EA4A-BB28-0CDD8A5B6C76}"/>
              </a:ext>
            </a:extLst>
          </p:cNvPr>
          <p:cNvSpPr/>
          <p:nvPr/>
        </p:nvSpPr>
        <p:spPr>
          <a:xfrm>
            <a:off x="2221772" y="3513310"/>
            <a:ext cx="1467246" cy="1751785"/>
          </a:xfrm>
          <a:custGeom>
            <a:avLst/>
            <a:gdLst>
              <a:gd name="connsiteX0" fmla="*/ 919477 w 1467246"/>
              <a:gd name="connsiteY0" fmla="*/ 0 h 1751785"/>
              <a:gd name="connsiteX1" fmla="*/ 988703 w 1467246"/>
              <a:gd name="connsiteY1" fmla="*/ 33348 h 1751785"/>
              <a:gd name="connsiteX2" fmla="*/ 1467246 w 1467246"/>
              <a:gd name="connsiteY2" fmla="*/ 837385 h 1751785"/>
              <a:gd name="connsiteX3" fmla="*/ 552846 w 1467246"/>
              <a:gd name="connsiteY3" fmla="*/ 1751785 h 1751785"/>
              <a:gd name="connsiteX4" fmla="*/ 41596 w 1467246"/>
              <a:gd name="connsiteY4" fmla="*/ 1595620 h 1751785"/>
              <a:gd name="connsiteX5" fmla="*/ 0 w 1467246"/>
              <a:gd name="connsiteY5" fmla="*/ 1561300 h 1751785"/>
              <a:gd name="connsiteX6" fmla="*/ 93731 w 1467246"/>
              <a:gd name="connsiteY6" fmla="*/ 1483963 h 1751785"/>
              <a:gd name="connsiteX7" fmla="*/ 361553 w 1467246"/>
              <a:gd name="connsiteY7" fmla="*/ 837385 h 1751785"/>
              <a:gd name="connsiteX8" fmla="*/ 358659 w 1467246"/>
              <a:gd name="connsiteY8" fmla="*/ 780077 h 1751785"/>
              <a:gd name="connsiteX9" fmla="*/ 364261 w 1467246"/>
              <a:gd name="connsiteY9" fmla="*/ 778027 h 1751785"/>
              <a:gd name="connsiteX10" fmla="*/ 918014 w 1467246"/>
              <a:gd name="connsiteY10" fmla="*/ 28977 h 1751785"/>
              <a:gd name="connsiteX11" fmla="*/ 919477 w 1467246"/>
              <a:gd name="connsiteY11" fmla="*/ 0 h 175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67246" h="1751785">
                <a:moveTo>
                  <a:pt x="919477" y="0"/>
                </a:moveTo>
                <a:lnTo>
                  <a:pt x="988703" y="33348"/>
                </a:lnTo>
                <a:cubicBezTo>
                  <a:pt x="1273745" y="188192"/>
                  <a:pt x="1467246" y="490191"/>
                  <a:pt x="1467246" y="837385"/>
                </a:cubicBezTo>
                <a:cubicBezTo>
                  <a:pt x="1467246" y="1342394"/>
                  <a:pt x="1057855" y="1751785"/>
                  <a:pt x="552846" y="1751785"/>
                </a:cubicBezTo>
                <a:cubicBezTo>
                  <a:pt x="363468" y="1751785"/>
                  <a:pt x="187536" y="1694215"/>
                  <a:pt x="41596" y="1595620"/>
                </a:cubicBezTo>
                <a:lnTo>
                  <a:pt x="0" y="1561300"/>
                </a:lnTo>
                <a:lnTo>
                  <a:pt x="93731" y="1483963"/>
                </a:lnTo>
                <a:cubicBezTo>
                  <a:pt x="259205" y="1318490"/>
                  <a:pt x="361553" y="1089890"/>
                  <a:pt x="361553" y="837385"/>
                </a:cubicBezTo>
                <a:lnTo>
                  <a:pt x="358659" y="780077"/>
                </a:lnTo>
                <a:lnTo>
                  <a:pt x="364261" y="778027"/>
                </a:lnTo>
                <a:cubicBezTo>
                  <a:pt x="665103" y="650781"/>
                  <a:pt x="883675" y="367111"/>
                  <a:pt x="918014" y="28977"/>
                </a:cubicBezTo>
                <a:lnTo>
                  <a:pt x="919477" y="0"/>
                </a:lnTo>
                <a:close/>
              </a:path>
            </a:pathLst>
          </a:custGeom>
          <a:solidFill>
            <a:srgbClr val="E0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>
              <a:solidFill>
                <a:srgbClr val="E02121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FBA00A7-4EC8-1D40-8352-C8E5306208D4}"/>
              </a:ext>
            </a:extLst>
          </p:cNvPr>
          <p:cNvSpPr/>
          <p:nvPr/>
        </p:nvSpPr>
        <p:spPr>
          <a:xfrm>
            <a:off x="1943154" y="3869791"/>
            <a:ext cx="587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>
                <a:solidFill>
                  <a:schemeClr val="tx1">
                    <a:lumMod val="85000"/>
                    <a:lumOff val="1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 AE </a:t>
            </a:r>
            <a:endParaRPr lang="es-ES_tradn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D82651-ECC2-4943-B381-E4D91B627892}"/>
              </a:ext>
            </a:extLst>
          </p:cNvPr>
          <p:cNvSpPr/>
          <p:nvPr/>
        </p:nvSpPr>
        <p:spPr>
          <a:xfrm>
            <a:off x="1554900" y="2885356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CO" sz="20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Estrategia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E328734-2934-B746-BE38-6A41C0A2CD82}"/>
              </a:ext>
            </a:extLst>
          </p:cNvPr>
          <p:cNvSpPr/>
          <p:nvPr/>
        </p:nvSpPr>
        <p:spPr>
          <a:xfrm>
            <a:off x="669968" y="4258424"/>
            <a:ext cx="1351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CO" sz="20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Operación</a:t>
            </a:r>
            <a:endParaRPr lang="es-CO" sz="20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D0617D1-3BA0-DB49-BD84-E9C8A967BDFC}"/>
              </a:ext>
            </a:extLst>
          </p:cNvPr>
          <p:cNvSpPr/>
          <p:nvPr/>
        </p:nvSpPr>
        <p:spPr>
          <a:xfrm>
            <a:off x="2873464" y="4258424"/>
            <a:ext cx="405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CO" sz="20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TI</a:t>
            </a:r>
            <a:endParaRPr lang="es-ES_tradnl" sz="20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8803898-71E1-8148-A9E0-BA6637BA6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763" y="4448188"/>
            <a:ext cx="399897" cy="38225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74B7B38-9D35-B844-80A3-7F63E4A73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498" y="3546029"/>
            <a:ext cx="399897" cy="38225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00BD788-C51E-A043-9D13-1F2E569F6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94" y="3603914"/>
            <a:ext cx="108853" cy="16328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5E84633-95F1-7041-96B0-0A7F5F67E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667" y="4482134"/>
            <a:ext cx="184409" cy="18967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0B794D5-91ED-3A42-9A54-548F100A4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326" y="3514945"/>
            <a:ext cx="350218" cy="525327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5DAD8AB8-8CE9-C04D-BB5B-154F823BD373}"/>
              </a:ext>
            </a:extLst>
          </p:cNvPr>
          <p:cNvSpPr txBox="1"/>
          <p:nvPr/>
        </p:nvSpPr>
        <p:spPr>
          <a:xfrm>
            <a:off x="4411462" y="2868908"/>
            <a:ext cx="7636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/>
              <a:t>Adoptar y apropiar una </a:t>
            </a:r>
            <a:r>
              <a:rPr lang="es-CO" sz="2400" b="1" dirty="0"/>
              <a:t>Práctica Estratégica </a:t>
            </a:r>
            <a:r>
              <a:rPr lang="es-CO" sz="2400" dirty="0"/>
              <a:t>que </a:t>
            </a:r>
            <a:r>
              <a:rPr lang="es-CO" sz="2400" b="1" dirty="0"/>
              <a:t>posibiliten</a:t>
            </a:r>
            <a:endParaRPr lang="es-CO" sz="2400" dirty="0"/>
          </a:p>
        </p:txBody>
      </p:sp>
      <p:sp>
        <p:nvSpPr>
          <p:cNvPr id="25" name="10 CuadroTexto">
            <a:extLst>
              <a:ext uri="{FF2B5EF4-FFF2-40B4-BE49-F238E27FC236}">
                <a16:creationId xmlns:a16="http://schemas.microsoft.com/office/drawing/2014/main" id="{9155A63D-6D6E-1B47-BBE2-C2FA7406FE96}"/>
              </a:ext>
            </a:extLst>
          </p:cNvPr>
          <p:cNvSpPr txBox="1"/>
          <p:nvPr/>
        </p:nvSpPr>
        <p:spPr>
          <a:xfrm>
            <a:off x="887546" y="6017416"/>
            <a:ext cx="2545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i="1" dirty="0">
                <a:latin typeface="Trebuchet MS" charset="0"/>
                <a:ea typeface="Trebuchet MS" charset="0"/>
                <a:cs typeface="Trebuchet MS" charset="0"/>
              </a:rPr>
              <a:t>Fuente Scott Bernard EA3</a:t>
            </a:r>
          </a:p>
        </p:txBody>
      </p:sp>
    </p:spTree>
    <p:extLst>
      <p:ext uri="{BB962C8B-B14F-4D97-AF65-F5344CB8AC3E}">
        <p14:creationId xmlns:p14="http://schemas.microsoft.com/office/powerpoint/2010/main" val="156070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1071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>
            <a:extLst>
              <a:ext uri="{FF2B5EF4-FFF2-40B4-BE49-F238E27FC236}">
                <a16:creationId xmlns:a16="http://schemas.microsoft.com/office/drawing/2014/main" id="{99B89963-4A80-493D-A99C-2530E017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85725"/>
            <a:ext cx="343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919CE8D-3F36-524D-AD7D-5CF5075B603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72450" y="1319134"/>
            <a:ext cx="10247100" cy="520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116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0" id="{3AC6712A-5516-43E9-BEB2-269B9FC318BF}" vid="{AFAAD099-B135-4DFF-B810-3A5654A174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Plantilla-1</Template>
  <TotalTime>198</TotalTime>
  <Words>95</Words>
  <Application>Microsoft Office PowerPoint</Application>
  <PresentationFormat>Panorámica</PresentationFormat>
  <Paragraphs>25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Trebuchet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Oswaldo Useche Acevedo</dc:creator>
  <cp:lastModifiedBy>Sandra Castillo</cp:lastModifiedBy>
  <cp:revision>11</cp:revision>
  <dcterms:created xsi:type="dcterms:W3CDTF">2021-05-10T13:46:47Z</dcterms:created>
  <dcterms:modified xsi:type="dcterms:W3CDTF">2021-05-19T17:05:08Z</dcterms:modified>
</cp:coreProperties>
</file>