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
  </p:notesMasterIdLst>
  <p:sldIdLst>
    <p:sldId id="292" r:id="rId2"/>
    <p:sldId id="293" r:id="rId3"/>
    <p:sldId id="294" r:id="rId4"/>
    <p:sldId id="295" r:id="rId5"/>
    <p:sldId id="296" r:id="rId6"/>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866" autoAdjust="0"/>
    <p:restoredTop sz="94660"/>
  </p:normalViewPr>
  <p:slideViewPr>
    <p:cSldViewPr snapToGrid="0">
      <p:cViewPr varScale="1">
        <p:scale>
          <a:sx n="82" d="100"/>
          <a:sy n="82" d="100"/>
        </p:scale>
        <p:origin x="774" y="9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10346AC-3A1E-4ED2-9D22-DDE37C04C7F0}" type="datetimeFigureOut">
              <a:rPr lang="es-CO" smtClean="0"/>
              <a:t>04/10/2019</a:t>
            </a:fld>
            <a:endParaRPr lang="es-CO"/>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E0E01D7-9E13-460B-88BA-5AB95E13B52E}" type="slidenum">
              <a:rPr lang="es-CO" smtClean="0"/>
              <a:t>‹Nº›</a:t>
            </a:fld>
            <a:endParaRPr lang="es-CO"/>
          </a:p>
        </p:txBody>
      </p:sp>
    </p:spTree>
    <p:extLst>
      <p:ext uri="{BB962C8B-B14F-4D97-AF65-F5344CB8AC3E}">
        <p14:creationId xmlns:p14="http://schemas.microsoft.com/office/powerpoint/2010/main" val="22841603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a de título">
    <p:spTree>
      <p:nvGrpSpPr>
        <p:cNvPr id="1" name=""/>
        <p:cNvGrpSpPr/>
        <p:nvPr/>
      </p:nvGrpSpPr>
      <p:grpSpPr>
        <a:xfrm>
          <a:off x="0" y="0"/>
          <a:ext cx="0" cy="0"/>
          <a:chOff x="0" y="0"/>
          <a:chExt cx="0" cy="0"/>
        </a:xfrm>
      </p:grpSpPr>
    </p:spTree>
    <p:extLst>
      <p:ext uri="{BB962C8B-B14F-4D97-AF65-F5344CB8AC3E}">
        <p14:creationId xmlns:p14="http://schemas.microsoft.com/office/powerpoint/2010/main" val="83645640"/>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a:xfrm>
            <a:off x="609600" y="274638"/>
            <a:ext cx="10972800" cy="1143000"/>
          </a:xfrm>
          <a:prstGeom prst="rect">
            <a:avLst/>
          </a:prstGeom>
        </p:spPr>
        <p:txBody>
          <a:bodyPr/>
          <a:lstStyle/>
          <a:p>
            <a:r>
              <a:rPr lang="es-ES"/>
              <a:t>Haga clic para modificar el estilo de título del patrón</a:t>
            </a:r>
            <a:endParaRPr lang="es-CO"/>
          </a:p>
        </p:txBody>
      </p:sp>
      <p:sp>
        <p:nvSpPr>
          <p:cNvPr id="3" name="2 Marcador de texto vertical"/>
          <p:cNvSpPr>
            <a:spLocks noGrp="1"/>
          </p:cNvSpPr>
          <p:nvPr>
            <p:ph type="body" orient="vert" idx="1"/>
          </p:nvPr>
        </p:nvSpPr>
        <p:spPr>
          <a:xfrm>
            <a:off x="609600" y="1600201"/>
            <a:ext cx="10972800" cy="4525963"/>
          </a:xfrm>
          <a:prstGeom prst="rect">
            <a:avLst/>
          </a:prstGeo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3 Marcador de fecha"/>
          <p:cNvSpPr>
            <a:spLocks noGrp="1"/>
          </p:cNvSpPr>
          <p:nvPr>
            <p:ph type="dt" sz="half" idx="10"/>
          </p:nvPr>
        </p:nvSpPr>
        <p:spPr>
          <a:xfrm>
            <a:off x="609600" y="6356351"/>
            <a:ext cx="2844800" cy="365125"/>
          </a:xfrm>
          <a:prstGeom prst="rect">
            <a:avLst/>
          </a:prstGeom>
        </p:spPr>
        <p:txBody>
          <a:bodyPr/>
          <a:lstStyle/>
          <a:p>
            <a:fld id="{89ECB230-568F-44B2-9352-358115F320B6}" type="datetimeFigureOut">
              <a:rPr lang="es-CO">
                <a:solidFill>
                  <a:prstClr val="black"/>
                </a:solidFill>
              </a:rPr>
              <a:pPr/>
              <a:t>04/10/2019</a:t>
            </a:fld>
            <a:endParaRPr lang="es-CO" dirty="0">
              <a:solidFill>
                <a:prstClr val="black"/>
              </a:solidFill>
            </a:endParaRPr>
          </a:p>
        </p:txBody>
      </p:sp>
      <p:sp>
        <p:nvSpPr>
          <p:cNvPr id="5" name="4 Marcador de pie de página"/>
          <p:cNvSpPr>
            <a:spLocks noGrp="1"/>
          </p:cNvSpPr>
          <p:nvPr>
            <p:ph type="ftr" sz="quarter" idx="11"/>
          </p:nvPr>
        </p:nvSpPr>
        <p:spPr>
          <a:xfrm>
            <a:off x="4165600" y="6356351"/>
            <a:ext cx="3860800" cy="365125"/>
          </a:xfrm>
          <a:prstGeom prst="rect">
            <a:avLst/>
          </a:prstGeom>
        </p:spPr>
        <p:txBody>
          <a:bodyPr/>
          <a:lstStyle/>
          <a:p>
            <a:endParaRPr lang="es-CO" dirty="0">
              <a:solidFill>
                <a:prstClr val="black"/>
              </a:solidFill>
            </a:endParaRPr>
          </a:p>
        </p:txBody>
      </p:sp>
      <p:sp>
        <p:nvSpPr>
          <p:cNvPr id="6" name="5 Marcador de número de diapositiva"/>
          <p:cNvSpPr>
            <a:spLocks noGrp="1"/>
          </p:cNvSpPr>
          <p:nvPr>
            <p:ph type="sldNum" sz="quarter" idx="12"/>
          </p:nvPr>
        </p:nvSpPr>
        <p:spPr>
          <a:xfrm>
            <a:off x="8737600" y="6356351"/>
            <a:ext cx="2844800" cy="365125"/>
          </a:xfrm>
          <a:prstGeom prst="rect">
            <a:avLst/>
          </a:prstGeom>
        </p:spPr>
        <p:txBody>
          <a:bodyPr/>
          <a:lstStyle/>
          <a:p>
            <a:fld id="{4052E256-96E8-4890-8A4D-E0CC6264D88A}" type="slidenum">
              <a:rPr lang="es-CO">
                <a:solidFill>
                  <a:prstClr val="black"/>
                </a:solidFill>
              </a:rPr>
              <a:pPr/>
              <a:t>‹Nº›</a:t>
            </a:fld>
            <a:endParaRPr lang="es-CO" dirty="0">
              <a:solidFill>
                <a:prstClr val="black"/>
              </a:solidFill>
            </a:endParaRPr>
          </a:p>
        </p:txBody>
      </p:sp>
    </p:spTree>
    <p:extLst>
      <p:ext uri="{BB962C8B-B14F-4D97-AF65-F5344CB8AC3E}">
        <p14:creationId xmlns:p14="http://schemas.microsoft.com/office/powerpoint/2010/main" val="1220054884"/>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8839200" y="274639"/>
            <a:ext cx="2743200" cy="5851525"/>
          </a:xfrm>
          <a:prstGeom prst="rect">
            <a:avLst/>
          </a:prstGeom>
        </p:spPr>
        <p:txBody>
          <a:bodyPr vert="eaVert"/>
          <a:lstStyle/>
          <a:p>
            <a:r>
              <a:rPr lang="es-ES"/>
              <a:t>Haga clic para modificar el estilo de título del patrón</a:t>
            </a:r>
            <a:endParaRPr lang="es-CO"/>
          </a:p>
        </p:txBody>
      </p:sp>
      <p:sp>
        <p:nvSpPr>
          <p:cNvPr id="3" name="2 Marcador de texto vertical"/>
          <p:cNvSpPr>
            <a:spLocks noGrp="1"/>
          </p:cNvSpPr>
          <p:nvPr>
            <p:ph type="body" orient="vert" idx="1"/>
          </p:nvPr>
        </p:nvSpPr>
        <p:spPr>
          <a:xfrm>
            <a:off x="609600" y="274639"/>
            <a:ext cx="8026400" cy="5851525"/>
          </a:xfrm>
          <a:prstGeom prst="rect">
            <a:avLst/>
          </a:prstGeo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3 Marcador de fecha"/>
          <p:cNvSpPr>
            <a:spLocks noGrp="1"/>
          </p:cNvSpPr>
          <p:nvPr>
            <p:ph type="dt" sz="half" idx="10"/>
          </p:nvPr>
        </p:nvSpPr>
        <p:spPr>
          <a:xfrm>
            <a:off x="609600" y="6356351"/>
            <a:ext cx="2844800" cy="365125"/>
          </a:xfrm>
          <a:prstGeom prst="rect">
            <a:avLst/>
          </a:prstGeom>
        </p:spPr>
        <p:txBody>
          <a:bodyPr/>
          <a:lstStyle/>
          <a:p>
            <a:fld id="{89ECB230-568F-44B2-9352-358115F320B6}" type="datetimeFigureOut">
              <a:rPr lang="es-CO">
                <a:solidFill>
                  <a:prstClr val="black"/>
                </a:solidFill>
              </a:rPr>
              <a:pPr/>
              <a:t>04/10/2019</a:t>
            </a:fld>
            <a:endParaRPr lang="es-CO" dirty="0">
              <a:solidFill>
                <a:prstClr val="black"/>
              </a:solidFill>
            </a:endParaRPr>
          </a:p>
        </p:txBody>
      </p:sp>
      <p:sp>
        <p:nvSpPr>
          <p:cNvPr id="5" name="4 Marcador de pie de página"/>
          <p:cNvSpPr>
            <a:spLocks noGrp="1"/>
          </p:cNvSpPr>
          <p:nvPr>
            <p:ph type="ftr" sz="quarter" idx="11"/>
          </p:nvPr>
        </p:nvSpPr>
        <p:spPr>
          <a:xfrm>
            <a:off x="4165600" y="6356351"/>
            <a:ext cx="3860800" cy="365125"/>
          </a:xfrm>
          <a:prstGeom prst="rect">
            <a:avLst/>
          </a:prstGeom>
        </p:spPr>
        <p:txBody>
          <a:bodyPr/>
          <a:lstStyle/>
          <a:p>
            <a:endParaRPr lang="es-CO" dirty="0">
              <a:solidFill>
                <a:prstClr val="black"/>
              </a:solidFill>
            </a:endParaRPr>
          </a:p>
        </p:txBody>
      </p:sp>
      <p:sp>
        <p:nvSpPr>
          <p:cNvPr id="6" name="5 Marcador de número de diapositiva"/>
          <p:cNvSpPr>
            <a:spLocks noGrp="1"/>
          </p:cNvSpPr>
          <p:nvPr>
            <p:ph type="sldNum" sz="quarter" idx="12"/>
          </p:nvPr>
        </p:nvSpPr>
        <p:spPr>
          <a:xfrm>
            <a:off x="8737600" y="6356351"/>
            <a:ext cx="2844800" cy="365125"/>
          </a:xfrm>
          <a:prstGeom prst="rect">
            <a:avLst/>
          </a:prstGeom>
        </p:spPr>
        <p:txBody>
          <a:bodyPr/>
          <a:lstStyle/>
          <a:p>
            <a:fld id="{4052E256-96E8-4890-8A4D-E0CC6264D88A}" type="slidenum">
              <a:rPr lang="es-CO">
                <a:solidFill>
                  <a:prstClr val="black"/>
                </a:solidFill>
              </a:rPr>
              <a:pPr/>
              <a:t>‹Nº›</a:t>
            </a:fld>
            <a:endParaRPr lang="es-CO" dirty="0">
              <a:solidFill>
                <a:prstClr val="black"/>
              </a:solidFill>
            </a:endParaRPr>
          </a:p>
        </p:txBody>
      </p:sp>
    </p:spTree>
    <p:extLst>
      <p:ext uri="{BB962C8B-B14F-4D97-AF65-F5344CB8AC3E}">
        <p14:creationId xmlns:p14="http://schemas.microsoft.com/office/powerpoint/2010/main" val="2595014448"/>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609600" y="274638"/>
            <a:ext cx="10972800" cy="1143000"/>
          </a:xfrm>
          <a:prstGeom prst="rect">
            <a:avLst/>
          </a:prstGeom>
        </p:spPr>
        <p:txBody>
          <a:bodyPr/>
          <a:lstStyle/>
          <a:p>
            <a:r>
              <a:rPr lang="es-ES"/>
              <a:t>Haga clic para modificar el estilo de título del patrón</a:t>
            </a:r>
            <a:endParaRPr lang="es-CO"/>
          </a:p>
        </p:txBody>
      </p:sp>
      <p:sp>
        <p:nvSpPr>
          <p:cNvPr id="3" name="2 Marcador de contenido"/>
          <p:cNvSpPr>
            <a:spLocks noGrp="1"/>
          </p:cNvSpPr>
          <p:nvPr>
            <p:ph idx="1"/>
          </p:nvPr>
        </p:nvSpPr>
        <p:spPr>
          <a:xfrm>
            <a:off x="609600" y="1600201"/>
            <a:ext cx="10972800" cy="4525963"/>
          </a:xfrm>
          <a:prstGeom prst="rect">
            <a:avLst/>
          </a:prstGeo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3 Marcador de fecha"/>
          <p:cNvSpPr>
            <a:spLocks noGrp="1"/>
          </p:cNvSpPr>
          <p:nvPr>
            <p:ph type="dt" sz="half" idx="10"/>
          </p:nvPr>
        </p:nvSpPr>
        <p:spPr>
          <a:xfrm>
            <a:off x="609600" y="6356351"/>
            <a:ext cx="2844800" cy="365125"/>
          </a:xfrm>
          <a:prstGeom prst="rect">
            <a:avLst/>
          </a:prstGeom>
        </p:spPr>
        <p:txBody>
          <a:bodyPr/>
          <a:lstStyle/>
          <a:p>
            <a:fld id="{89ECB230-568F-44B2-9352-358115F320B6}" type="datetimeFigureOut">
              <a:rPr lang="es-CO">
                <a:solidFill>
                  <a:prstClr val="black"/>
                </a:solidFill>
              </a:rPr>
              <a:pPr/>
              <a:t>04/10/2019</a:t>
            </a:fld>
            <a:endParaRPr lang="es-CO" dirty="0">
              <a:solidFill>
                <a:prstClr val="black"/>
              </a:solidFill>
            </a:endParaRPr>
          </a:p>
        </p:txBody>
      </p:sp>
      <p:sp>
        <p:nvSpPr>
          <p:cNvPr id="5" name="4 Marcador de pie de página"/>
          <p:cNvSpPr>
            <a:spLocks noGrp="1"/>
          </p:cNvSpPr>
          <p:nvPr>
            <p:ph type="ftr" sz="quarter" idx="11"/>
          </p:nvPr>
        </p:nvSpPr>
        <p:spPr>
          <a:xfrm>
            <a:off x="4165600" y="6356351"/>
            <a:ext cx="3860800" cy="365125"/>
          </a:xfrm>
          <a:prstGeom prst="rect">
            <a:avLst/>
          </a:prstGeom>
        </p:spPr>
        <p:txBody>
          <a:bodyPr/>
          <a:lstStyle/>
          <a:p>
            <a:endParaRPr lang="es-CO" dirty="0">
              <a:solidFill>
                <a:prstClr val="black"/>
              </a:solidFill>
            </a:endParaRPr>
          </a:p>
        </p:txBody>
      </p:sp>
      <p:sp>
        <p:nvSpPr>
          <p:cNvPr id="6" name="5 Marcador de número de diapositiva"/>
          <p:cNvSpPr>
            <a:spLocks noGrp="1"/>
          </p:cNvSpPr>
          <p:nvPr>
            <p:ph type="sldNum" sz="quarter" idx="12"/>
          </p:nvPr>
        </p:nvSpPr>
        <p:spPr>
          <a:xfrm>
            <a:off x="8737600" y="6356351"/>
            <a:ext cx="2844800" cy="365125"/>
          </a:xfrm>
          <a:prstGeom prst="rect">
            <a:avLst/>
          </a:prstGeom>
        </p:spPr>
        <p:txBody>
          <a:bodyPr/>
          <a:lstStyle/>
          <a:p>
            <a:fld id="{4052E256-96E8-4890-8A4D-E0CC6264D88A}" type="slidenum">
              <a:rPr lang="es-CO">
                <a:solidFill>
                  <a:prstClr val="black"/>
                </a:solidFill>
              </a:rPr>
              <a:pPr/>
              <a:t>‹Nº›</a:t>
            </a:fld>
            <a:endParaRPr lang="es-CO" dirty="0">
              <a:solidFill>
                <a:prstClr val="black"/>
              </a:solidFill>
            </a:endParaRPr>
          </a:p>
        </p:txBody>
      </p:sp>
    </p:spTree>
    <p:extLst>
      <p:ext uri="{BB962C8B-B14F-4D97-AF65-F5344CB8AC3E}">
        <p14:creationId xmlns:p14="http://schemas.microsoft.com/office/powerpoint/2010/main" val="2168790592"/>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963084" y="4406901"/>
            <a:ext cx="10363200" cy="1362075"/>
          </a:xfrm>
          <a:prstGeom prst="rect">
            <a:avLst/>
          </a:prstGeom>
        </p:spPr>
        <p:txBody>
          <a:bodyPr anchor="t"/>
          <a:lstStyle>
            <a:lvl1pPr algn="l">
              <a:defRPr sz="4000" b="1" cap="all"/>
            </a:lvl1pPr>
          </a:lstStyle>
          <a:p>
            <a:r>
              <a:rPr lang="es-ES"/>
              <a:t>Haga clic para modificar el estilo de título del patrón</a:t>
            </a:r>
            <a:endParaRPr lang="es-CO"/>
          </a:p>
        </p:txBody>
      </p:sp>
      <p:sp>
        <p:nvSpPr>
          <p:cNvPr id="3" name="2 Marcador de texto"/>
          <p:cNvSpPr>
            <a:spLocks noGrp="1"/>
          </p:cNvSpPr>
          <p:nvPr>
            <p:ph type="body" idx="1"/>
          </p:nvPr>
        </p:nvSpPr>
        <p:spPr>
          <a:xfrm>
            <a:off x="963084" y="2906713"/>
            <a:ext cx="103632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3 Marcador de fecha"/>
          <p:cNvSpPr>
            <a:spLocks noGrp="1"/>
          </p:cNvSpPr>
          <p:nvPr>
            <p:ph type="dt" sz="half" idx="10"/>
          </p:nvPr>
        </p:nvSpPr>
        <p:spPr>
          <a:xfrm>
            <a:off x="609600" y="6356351"/>
            <a:ext cx="2844800" cy="365125"/>
          </a:xfrm>
          <a:prstGeom prst="rect">
            <a:avLst/>
          </a:prstGeom>
        </p:spPr>
        <p:txBody>
          <a:bodyPr/>
          <a:lstStyle/>
          <a:p>
            <a:fld id="{89ECB230-568F-44B2-9352-358115F320B6}" type="datetimeFigureOut">
              <a:rPr lang="es-CO">
                <a:solidFill>
                  <a:prstClr val="black"/>
                </a:solidFill>
              </a:rPr>
              <a:pPr/>
              <a:t>04/10/2019</a:t>
            </a:fld>
            <a:endParaRPr lang="es-CO" dirty="0">
              <a:solidFill>
                <a:prstClr val="black"/>
              </a:solidFill>
            </a:endParaRPr>
          </a:p>
        </p:txBody>
      </p:sp>
      <p:sp>
        <p:nvSpPr>
          <p:cNvPr id="5" name="4 Marcador de pie de página"/>
          <p:cNvSpPr>
            <a:spLocks noGrp="1"/>
          </p:cNvSpPr>
          <p:nvPr>
            <p:ph type="ftr" sz="quarter" idx="11"/>
          </p:nvPr>
        </p:nvSpPr>
        <p:spPr>
          <a:xfrm>
            <a:off x="4165600" y="6356351"/>
            <a:ext cx="3860800" cy="365125"/>
          </a:xfrm>
          <a:prstGeom prst="rect">
            <a:avLst/>
          </a:prstGeom>
        </p:spPr>
        <p:txBody>
          <a:bodyPr/>
          <a:lstStyle/>
          <a:p>
            <a:endParaRPr lang="es-CO" dirty="0">
              <a:solidFill>
                <a:prstClr val="black"/>
              </a:solidFill>
            </a:endParaRPr>
          </a:p>
        </p:txBody>
      </p:sp>
      <p:sp>
        <p:nvSpPr>
          <p:cNvPr id="6" name="5 Marcador de número de diapositiva"/>
          <p:cNvSpPr>
            <a:spLocks noGrp="1"/>
          </p:cNvSpPr>
          <p:nvPr>
            <p:ph type="sldNum" sz="quarter" idx="12"/>
          </p:nvPr>
        </p:nvSpPr>
        <p:spPr>
          <a:xfrm>
            <a:off x="8737600" y="6356351"/>
            <a:ext cx="2844800" cy="365125"/>
          </a:xfrm>
          <a:prstGeom prst="rect">
            <a:avLst/>
          </a:prstGeom>
        </p:spPr>
        <p:txBody>
          <a:bodyPr/>
          <a:lstStyle/>
          <a:p>
            <a:fld id="{4052E256-96E8-4890-8A4D-E0CC6264D88A}" type="slidenum">
              <a:rPr lang="es-CO">
                <a:solidFill>
                  <a:prstClr val="black"/>
                </a:solidFill>
              </a:rPr>
              <a:pPr/>
              <a:t>‹Nº›</a:t>
            </a:fld>
            <a:endParaRPr lang="es-CO" dirty="0">
              <a:solidFill>
                <a:prstClr val="black"/>
              </a:solidFill>
            </a:endParaRPr>
          </a:p>
        </p:txBody>
      </p:sp>
    </p:spTree>
    <p:extLst>
      <p:ext uri="{BB962C8B-B14F-4D97-AF65-F5344CB8AC3E}">
        <p14:creationId xmlns:p14="http://schemas.microsoft.com/office/powerpoint/2010/main" val="2967125109"/>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609600" y="274638"/>
            <a:ext cx="10972800" cy="1143000"/>
          </a:xfrm>
          <a:prstGeom prst="rect">
            <a:avLst/>
          </a:prstGeom>
        </p:spPr>
        <p:txBody>
          <a:bodyPr/>
          <a:lstStyle/>
          <a:p>
            <a:r>
              <a:rPr lang="es-ES"/>
              <a:t>Haga clic para modificar el estilo de título del patrón</a:t>
            </a:r>
            <a:endParaRPr lang="es-CO"/>
          </a:p>
        </p:txBody>
      </p:sp>
      <p:sp>
        <p:nvSpPr>
          <p:cNvPr id="3" name="2 Marcador de contenido"/>
          <p:cNvSpPr>
            <a:spLocks noGrp="1"/>
          </p:cNvSpPr>
          <p:nvPr>
            <p:ph sz="half" idx="1"/>
          </p:nvPr>
        </p:nvSpPr>
        <p:spPr>
          <a:xfrm>
            <a:off x="609600" y="1600201"/>
            <a:ext cx="53848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3 Marcador de contenido"/>
          <p:cNvSpPr>
            <a:spLocks noGrp="1"/>
          </p:cNvSpPr>
          <p:nvPr>
            <p:ph sz="half" idx="2"/>
          </p:nvPr>
        </p:nvSpPr>
        <p:spPr>
          <a:xfrm>
            <a:off x="6197600" y="1600201"/>
            <a:ext cx="53848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4 Marcador de fecha"/>
          <p:cNvSpPr>
            <a:spLocks noGrp="1"/>
          </p:cNvSpPr>
          <p:nvPr>
            <p:ph type="dt" sz="half" idx="10"/>
          </p:nvPr>
        </p:nvSpPr>
        <p:spPr>
          <a:xfrm>
            <a:off x="609600" y="6356351"/>
            <a:ext cx="2844800" cy="365125"/>
          </a:xfrm>
          <a:prstGeom prst="rect">
            <a:avLst/>
          </a:prstGeom>
        </p:spPr>
        <p:txBody>
          <a:bodyPr/>
          <a:lstStyle/>
          <a:p>
            <a:fld id="{89ECB230-568F-44B2-9352-358115F320B6}" type="datetimeFigureOut">
              <a:rPr lang="es-CO">
                <a:solidFill>
                  <a:prstClr val="black"/>
                </a:solidFill>
              </a:rPr>
              <a:pPr/>
              <a:t>04/10/2019</a:t>
            </a:fld>
            <a:endParaRPr lang="es-CO" dirty="0">
              <a:solidFill>
                <a:prstClr val="black"/>
              </a:solidFill>
            </a:endParaRPr>
          </a:p>
        </p:txBody>
      </p:sp>
      <p:sp>
        <p:nvSpPr>
          <p:cNvPr id="6" name="5 Marcador de pie de página"/>
          <p:cNvSpPr>
            <a:spLocks noGrp="1"/>
          </p:cNvSpPr>
          <p:nvPr>
            <p:ph type="ftr" sz="quarter" idx="11"/>
          </p:nvPr>
        </p:nvSpPr>
        <p:spPr>
          <a:xfrm>
            <a:off x="4165600" y="6356351"/>
            <a:ext cx="3860800" cy="365125"/>
          </a:xfrm>
          <a:prstGeom prst="rect">
            <a:avLst/>
          </a:prstGeom>
        </p:spPr>
        <p:txBody>
          <a:bodyPr/>
          <a:lstStyle/>
          <a:p>
            <a:endParaRPr lang="es-CO" dirty="0">
              <a:solidFill>
                <a:prstClr val="black"/>
              </a:solidFill>
            </a:endParaRPr>
          </a:p>
        </p:txBody>
      </p:sp>
      <p:sp>
        <p:nvSpPr>
          <p:cNvPr id="7" name="6 Marcador de número de diapositiva"/>
          <p:cNvSpPr>
            <a:spLocks noGrp="1"/>
          </p:cNvSpPr>
          <p:nvPr>
            <p:ph type="sldNum" sz="quarter" idx="12"/>
          </p:nvPr>
        </p:nvSpPr>
        <p:spPr>
          <a:xfrm>
            <a:off x="8737600" y="6356351"/>
            <a:ext cx="2844800" cy="365125"/>
          </a:xfrm>
          <a:prstGeom prst="rect">
            <a:avLst/>
          </a:prstGeom>
        </p:spPr>
        <p:txBody>
          <a:bodyPr/>
          <a:lstStyle/>
          <a:p>
            <a:fld id="{4052E256-96E8-4890-8A4D-E0CC6264D88A}" type="slidenum">
              <a:rPr lang="es-CO">
                <a:solidFill>
                  <a:prstClr val="black"/>
                </a:solidFill>
              </a:rPr>
              <a:pPr/>
              <a:t>‹Nº›</a:t>
            </a:fld>
            <a:endParaRPr lang="es-CO" dirty="0">
              <a:solidFill>
                <a:prstClr val="black"/>
              </a:solidFill>
            </a:endParaRPr>
          </a:p>
        </p:txBody>
      </p:sp>
    </p:spTree>
    <p:extLst>
      <p:ext uri="{BB962C8B-B14F-4D97-AF65-F5344CB8AC3E}">
        <p14:creationId xmlns:p14="http://schemas.microsoft.com/office/powerpoint/2010/main" val="2216275231"/>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609600" y="274638"/>
            <a:ext cx="10972800" cy="1143000"/>
          </a:xfrm>
          <a:prstGeom prst="rect">
            <a:avLst/>
          </a:prstGeom>
        </p:spPr>
        <p:txBody>
          <a:bodyPr/>
          <a:lstStyle>
            <a:lvl1pPr>
              <a:defRPr/>
            </a:lvl1pPr>
          </a:lstStyle>
          <a:p>
            <a:r>
              <a:rPr lang="es-ES"/>
              <a:t>Haga clic para modificar el estilo de título del patrón</a:t>
            </a:r>
            <a:endParaRPr lang="es-CO"/>
          </a:p>
        </p:txBody>
      </p:sp>
      <p:sp>
        <p:nvSpPr>
          <p:cNvPr id="3" name="2 Marcador de texto"/>
          <p:cNvSpPr>
            <a:spLocks noGrp="1"/>
          </p:cNvSpPr>
          <p:nvPr>
            <p:ph type="body" idx="1"/>
          </p:nvPr>
        </p:nvSpPr>
        <p:spPr>
          <a:xfrm>
            <a:off x="609600" y="1535113"/>
            <a:ext cx="5386917"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609600" y="2174875"/>
            <a:ext cx="5386917"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4 Marcador de texto"/>
          <p:cNvSpPr>
            <a:spLocks noGrp="1"/>
          </p:cNvSpPr>
          <p:nvPr>
            <p:ph type="body" sz="quarter" idx="3"/>
          </p:nvPr>
        </p:nvSpPr>
        <p:spPr>
          <a:xfrm>
            <a:off x="6193368" y="1535113"/>
            <a:ext cx="5389033"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6193368" y="2174875"/>
            <a:ext cx="5389033"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7" name="6 Marcador de fecha"/>
          <p:cNvSpPr>
            <a:spLocks noGrp="1"/>
          </p:cNvSpPr>
          <p:nvPr>
            <p:ph type="dt" sz="half" idx="10"/>
          </p:nvPr>
        </p:nvSpPr>
        <p:spPr>
          <a:xfrm>
            <a:off x="609600" y="6356351"/>
            <a:ext cx="2844800" cy="365125"/>
          </a:xfrm>
          <a:prstGeom prst="rect">
            <a:avLst/>
          </a:prstGeom>
        </p:spPr>
        <p:txBody>
          <a:bodyPr/>
          <a:lstStyle/>
          <a:p>
            <a:fld id="{89ECB230-568F-44B2-9352-358115F320B6}" type="datetimeFigureOut">
              <a:rPr lang="es-CO">
                <a:solidFill>
                  <a:prstClr val="black"/>
                </a:solidFill>
              </a:rPr>
              <a:pPr/>
              <a:t>04/10/2019</a:t>
            </a:fld>
            <a:endParaRPr lang="es-CO" dirty="0">
              <a:solidFill>
                <a:prstClr val="black"/>
              </a:solidFill>
            </a:endParaRPr>
          </a:p>
        </p:txBody>
      </p:sp>
      <p:sp>
        <p:nvSpPr>
          <p:cNvPr id="8" name="7 Marcador de pie de página"/>
          <p:cNvSpPr>
            <a:spLocks noGrp="1"/>
          </p:cNvSpPr>
          <p:nvPr>
            <p:ph type="ftr" sz="quarter" idx="11"/>
          </p:nvPr>
        </p:nvSpPr>
        <p:spPr>
          <a:xfrm>
            <a:off x="4165600" y="6356351"/>
            <a:ext cx="3860800" cy="365125"/>
          </a:xfrm>
          <a:prstGeom prst="rect">
            <a:avLst/>
          </a:prstGeom>
        </p:spPr>
        <p:txBody>
          <a:bodyPr/>
          <a:lstStyle/>
          <a:p>
            <a:endParaRPr lang="es-CO" dirty="0">
              <a:solidFill>
                <a:prstClr val="black"/>
              </a:solidFill>
            </a:endParaRPr>
          </a:p>
        </p:txBody>
      </p:sp>
      <p:sp>
        <p:nvSpPr>
          <p:cNvPr id="9" name="8 Marcador de número de diapositiva"/>
          <p:cNvSpPr>
            <a:spLocks noGrp="1"/>
          </p:cNvSpPr>
          <p:nvPr>
            <p:ph type="sldNum" sz="quarter" idx="12"/>
          </p:nvPr>
        </p:nvSpPr>
        <p:spPr>
          <a:xfrm>
            <a:off x="8737600" y="6356351"/>
            <a:ext cx="2844800" cy="365125"/>
          </a:xfrm>
          <a:prstGeom prst="rect">
            <a:avLst/>
          </a:prstGeom>
        </p:spPr>
        <p:txBody>
          <a:bodyPr/>
          <a:lstStyle/>
          <a:p>
            <a:fld id="{4052E256-96E8-4890-8A4D-E0CC6264D88A}" type="slidenum">
              <a:rPr lang="es-CO">
                <a:solidFill>
                  <a:prstClr val="black"/>
                </a:solidFill>
              </a:rPr>
              <a:pPr/>
              <a:t>‹Nº›</a:t>
            </a:fld>
            <a:endParaRPr lang="es-CO" dirty="0">
              <a:solidFill>
                <a:prstClr val="black"/>
              </a:solidFill>
            </a:endParaRPr>
          </a:p>
        </p:txBody>
      </p:sp>
    </p:spTree>
    <p:extLst>
      <p:ext uri="{BB962C8B-B14F-4D97-AF65-F5344CB8AC3E}">
        <p14:creationId xmlns:p14="http://schemas.microsoft.com/office/powerpoint/2010/main" val="1666521912"/>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609600" y="274638"/>
            <a:ext cx="10972800" cy="1143000"/>
          </a:xfrm>
          <a:prstGeom prst="rect">
            <a:avLst/>
          </a:prstGeom>
        </p:spPr>
        <p:txBody>
          <a:bodyPr/>
          <a:lstStyle/>
          <a:p>
            <a:r>
              <a:rPr lang="es-ES"/>
              <a:t>Haga clic para modificar el estilo de título del patrón</a:t>
            </a:r>
            <a:endParaRPr lang="es-CO"/>
          </a:p>
        </p:txBody>
      </p:sp>
      <p:sp>
        <p:nvSpPr>
          <p:cNvPr id="3" name="2 Marcador de fecha"/>
          <p:cNvSpPr>
            <a:spLocks noGrp="1"/>
          </p:cNvSpPr>
          <p:nvPr>
            <p:ph type="dt" sz="half" idx="10"/>
          </p:nvPr>
        </p:nvSpPr>
        <p:spPr>
          <a:xfrm>
            <a:off x="609600" y="6356351"/>
            <a:ext cx="2844800" cy="365125"/>
          </a:xfrm>
          <a:prstGeom prst="rect">
            <a:avLst/>
          </a:prstGeom>
        </p:spPr>
        <p:txBody>
          <a:bodyPr/>
          <a:lstStyle/>
          <a:p>
            <a:fld id="{89ECB230-568F-44B2-9352-358115F320B6}" type="datetimeFigureOut">
              <a:rPr lang="es-CO">
                <a:solidFill>
                  <a:prstClr val="black"/>
                </a:solidFill>
              </a:rPr>
              <a:pPr/>
              <a:t>04/10/2019</a:t>
            </a:fld>
            <a:endParaRPr lang="es-CO" dirty="0">
              <a:solidFill>
                <a:prstClr val="black"/>
              </a:solidFill>
            </a:endParaRPr>
          </a:p>
        </p:txBody>
      </p:sp>
      <p:sp>
        <p:nvSpPr>
          <p:cNvPr id="4" name="3 Marcador de pie de página"/>
          <p:cNvSpPr>
            <a:spLocks noGrp="1"/>
          </p:cNvSpPr>
          <p:nvPr>
            <p:ph type="ftr" sz="quarter" idx="11"/>
          </p:nvPr>
        </p:nvSpPr>
        <p:spPr>
          <a:xfrm>
            <a:off x="4165600" y="6356351"/>
            <a:ext cx="3860800" cy="365125"/>
          </a:xfrm>
          <a:prstGeom prst="rect">
            <a:avLst/>
          </a:prstGeom>
        </p:spPr>
        <p:txBody>
          <a:bodyPr/>
          <a:lstStyle/>
          <a:p>
            <a:endParaRPr lang="es-CO" dirty="0">
              <a:solidFill>
                <a:prstClr val="black"/>
              </a:solidFill>
            </a:endParaRPr>
          </a:p>
        </p:txBody>
      </p:sp>
      <p:sp>
        <p:nvSpPr>
          <p:cNvPr id="5" name="4 Marcador de número de diapositiva"/>
          <p:cNvSpPr>
            <a:spLocks noGrp="1"/>
          </p:cNvSpPr>
          <p:nvPr>
            <p:ph type="sldNum" sz="quarter" idx="12"/>
          </p:nvPr>
        </p:nvSpPr>
        <p:spPr>
          <a:xfrm>
            <a:off x="8737600" y="6356351"/>
            <a:ext cx="2844800" cy="365125"/>
          </a:xfrm>
          <a:prstGeom prst="rect">
            <a:avLst/>
          </a:prstGeom>
        </p:spPr>
        <p:txBody>
          <a:bodyPr/>
          <a:lstStyle/>
          <a:p>
            <a:fld id="{4052E256-96E8-4890-8A4D-E0CC6264D88A}" type="slidenum">
              <a:rPr lang="es-CO">
                <a:solidFill>
                  <a:prstClr val="black"/>
                </a:solidFill>
              </a:rPr>
              <a:pPr/>
              <a:t>‹Nº›</a:t>
            </a:fld>
            <a:endParaRPr lang="es-CO" dirty="0">
              <a:solidFill>
                <a:prstClr val="black"/>
              </a:solidFill>
            </a:endParaRPr>
          </a:p>
        </p:txBody>
      </p:sp>
    </p:spTree>
    <p:extLst>
      <p:ext uri="{BB962C8B-B14F-4D97-AF65-F5344CB8AC3E}">
        <p14:creationId xmlns:p14="http://schemas.microsoft.com/office/powerpoint/2010/main" val="872278346"/>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a:xfrm>
            <a:off x="609600" y="6356351"/>
            <a:ext cx="2844800" cy="365125"/>
          </a:xfrm>
          <a:prstGeom prst="rect">
            <a:avLst/>
          </a:prstGeom>
        </p:spPr>
        <p:txBody>
          <a:bodyPr/>
          <a:lstStyle/>
          <a:p>
            <a:fld id="{89ECB230-568F-44B2-9352-358115F320B6}" type="datetimeFigureOut">
              <a:rPr lang="es-CO">
                <a:solidFill>
                  <a:prstClr val="black"/>
                </a:solidFill>
              </a:rPr>
              <a:pPr/>
              <a:t>04/10/2019</a:t>
            </a:fld>
            <a:endParaRPr lang="es-CO" dirty="0">
              <a:solidFill>
                <a:prstClr val="black"/>
              </a:solidFill>
            </a:endParaRPr>
          </a:p>
        </p:txBody>
      </p:sp>
      <p:sp>
        <p:nvSpPr>
          <p:cNvPr id="3" name="2 Marcador de pie de página"/>
          <p:cNvSpPr>
            <a:spLocks noGrp="1"/>
          </p:cNvSpPr>
          <p:nvPr>
            <p:ph type="ftr" sz="quarter" idx="11"/>
          </p:nvPr>
        </p:nvSpPr>
        <p:spPr>
          <a:xfrm>
            <a:off x="4165600" y="6356351"/>
            <a:ext cx="3860800" cy="365125"/>
          </a:xfrm>
          <a:prstGeom prst="rect">
            <a:avLst/>
          </a:prstGeom>
        </p:spPr>
        <p:txBody>
          <a:bodyPr/>
          <a:lstStyle/>
          <a:p>
            <a:endParaRPr lang="es-CO" dirty="0">
              <a:solidFill>
                <a:prstClr val="black"/>
              </a:solidFill>
            </a:endParaRPr>
          </a:p>
        </p:txBody>
      </p:sp>
      <p:sp>
        <p:nvSpPr>
          <p:cNvPr id="4" name="3 Marcador de número de diapositiva"/>
          <p:cNvSpPr>
            <a:spLocks noGrp="1"/>
          </p:cNvSpPr>
          <p:nvPr>
            <p:ph type="sldNum" sz="quarter" idx="12"/>
          </p:nvPr>
        </p:nvSpPr>
        <p:spPr>
          <a:xfrm>
            <a:off x="8737600" y="6356351"/>
            <a:ext cx="2844800" cy="365125"/>
          </a:xfrm>
          <a:prstGeom prst="rect">
            <a:avLst/>
          </a:prstGeom>
        </p:spPr>
        <p:txBody>
          <a:bodyPr/>
          <a:lstStyle/>
          <a:p>
            <a:fld id="{4052E256-96E8-4890-8A4D-E0CC6264D88A}" type="slidenum">
              <a:rPr lang="es-CO">
                <a:solidFill>
                  <a:prstClr val="black"/>
                </a:solidFill>
              </a:rPr>
              <a:pPr/>
              <a:t>‹Nº›</a:t>
            </a:fld>
            <a:endParaRPr lang="es-CO" dirty="0">
              <a:solidFill>
                <a:prstClr val="black"/>
              </a:solidFill>
            </a:endParaRPr>
          </a:p>
        </p:txBody>
      </p:sp>
    </p:spTree>
    <p:extLst>
      <p:ext uri="{BB962C8B-B14F-4D97-AF65-F5344CB8AC3E}">
        <p14:creationId xmlns:p14="http://schemas.microsoft.com/office/powerpoint/2010/main" val="2941132765"/>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09601" y="273050"/>
            <a:ext cx="4011084" cy="1162050"/>
          </a:xfrm>
          <a:prstGeom prst="rect">
            <a:avLst/>
          </a:prstGeom>
        </p:spPr>
        <p:txBody>
          <a:bodyPr anchor="b"/>
          <a:lstStyle>
            <a:lvl1pPr algn="l">
              <a:defRPr sz="2000" b="1"/>
            </a:lvl1pPr>
          </a:lstStyle>
          <a:p>
            <a:r>
              <a:rPr lang="es-ES"/>
              <a:t>Haga clic para modificar el estilo de título del patrón</a:t>
            </a:r>
            <a:endParaRPr lang="es-CO"/>
          </a:p>
        </p:txBody>
      </p:sp>
      <p:sp>
        <p:nvSpPr>
          <p:cNvPr id="3" name="2 Marcador de contenido"/>
          <p:cNvSpPr>
            <a:spLocks noGrp="1"/>
          </p:cNvSpPr>
          <p:nvPr>
            <p:ph idx="1"/>
          </p:nvPr>
        </p:nvSpPr>
        <p:spPr>
          <a:xfrm>
            <a:off x="4766733" y="273051"/>
            <a:ext cx="6815667"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3 Marcador de texto"/>
          <p:cNvSpPr>
            <a:spLocks noGrp="1"/>
          </p:cNvSpPr>
          <p:nvPr>
            <p:ph type="body" sz="half" idx="2"/>
          </p:nvPr>
        </p:nvSpPr>
        <p:spPr>
          <a:xfrm>
            <a:off x="609601" y="1435101"/>
            <a:ext cx="4011084"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a:xfrm>
            <a:off x="609600" y="6356351"/>
            <a:ext cx="2844800" cy="365125"/>
          </a:xfrm>
          <a:prstGeom prst="rect">
            <a:avLst/>
          </a:prstGeom>
        </p:spPr>
        <p:txBody>
          <a:bodyPr/>
          <a:lstStyle/>
          <a:p>
            <a:fld id="{89ECB230-568F-44B2-9352-358115F320B6}" type="datetimeFigureOut">
              <a:rPr lang="es-CO">
                <a:solidFill>
                  <a:prstClr val="black"/>
                </a:solidFill>
              </a:rPr>
              <a:pPr/>
              <a:t>04/10/2019</a:t>
            </a:fld>
            <a:endParaRPr lang="es-CO" dirty="0">
              <a:solidFill>
                <a:prstClr val="black"/>
              </a:solidFill>
            </a:endParaRPr>
          </a:p>
        </p:txBody>
      </p:sp>
      <p:sp>
        <p:nvSpPr>
          <p:cNvPr id="6" name="5 Marcador de pie de página"/>
          <p:cNvSpPr>
            <a:spLocks noGrp="1"/>
          </p:cNvSpPr>
          <p:nvPr>
            <p:ph type="ftr" sz="quarter" idx="11"/>
          </p:nvPr>
        </p:nvSpPr>
        <p:spPr>
          <a:xfrm>
            <a:off x="4165600" y="6356351"/>
            <a:ext cx="3860800" cy="365125"/>
          </a:xfrm>
          <a:prstGeom prst="rect">
            <a:avLst/>
          </a:prstGeom>
        </p:spPr>
        <p:txBody>
          <a:bodyPr/>
          <a:lstStyle/>
          <a:p>
            <a:endParaRPr lang="es-CO" dirty="0">
              <a:solidFill>
                <a:prstClr val="black"/>
              </a:solidFill>
            </a:endParaRPr>
          </a:p>
        </p:txBody>
      </p:sp>
      <p:sp>
        <p:nvSpPr>
          <p:cNvPr id="7" name="6 Marcador de número de diapositiva"/>
          <p:cNvSpPr>
            <a:spLocks noGrp="1"/>
          </p:cNvSpPr>
          <p:nvPr>
            <p:ph type="sldNum" sz="quarter" idx="12"/>
          </p:nvPr>
        </p:nvSpPr>
        <p:spPr>
          <a:xfrm>
            <a:off x="8737600" y="6356351"/>
            <a:ext cx="2844800" cy="365125"/>
          </a:xfrm>
          <a:prstGeom prst="rect">
            <a:avLst/>
          </a:prstGeom>
        </p:spPr>
        <p:txBody>
          <a:bodyPr/>
          <a:lstStyle/>
          <a:p>
            <a:fld id="{4052E256-96E8-4890-8A4D-E0CC6264D88A}" type="slidenum">
              <a:rPr lang="es-CO">
                <a:solidFill>
                  <a:prstClr val="black"/>
                </a:solidFill>
              </a:rPr>
              <a:pPr/>
              <a:t>‹Nº›</a:t>
            </a:fld>
            <a:endParaRPr lang="es-CO" dirty="0">
              <a:solidFill>
                <a:prstClr val="black"/>
              </a:solidFill>
            </a:endParaRPr>
          </a:p>
        </p:txBody>
      </p:sp>
    </p:spTree>
    <p:extLst>
      <p:ext uri="{BB962C8B-B14F-4D97-AF65-F5344CB8AC3E}">
        <p14:creationId xmlns:p14="http://schemas.microsoft.com/office/powerpoint/2010/main" val="1888889491"/>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2389717" y="4800600"/>
            <a:ext cx="7315200" cy="566738"/>
          </a:xfrm>
          <a:prstGeom prst="rect">
            <a:avLst/>
          </a:prstGeom>
        </p:spPr>
        <p:txBody>
          <a:bodyPr anchor="b"/>
          <a:lstStyle>
            <a:lvl1pPr algn="l">
              <a:defRPr sz="2000" b="1"/>
            </a:lvl1pPr>
          </a:lstStyle>
          <a:p>
            <a:r>
              <a:rPr lang="es-ES"/>
              <a:t>Haga clic para modificar el estilo de título del patrón</a:t>
            </a:r>
            <a:endParaRPr lang="es-CO"/>
          </a:p>
        </p:txBody>
      </p:sp>
      <p:sp>
        <p:nvSpPr>
          <p:cNvPr id="3" name="2 Marcador de posición de imagen"/>
          <p:cNvSpPr>
            <a:spLocks noGrp="1"/>
          </p:cNvSpPr>
          <p:nvPr>
            <p:ph type="pic" idx="1"/>
          </p:nvPr>
        </p:nvSpPr>
        <p:spPr>
          <a:xfrm>
            <a:off x="2389717" y="612775"/>
            <a:ext cx="73152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dirty="0"/>
          </a:p>
        </p:txBody>
      </p:sp>
      <p:sp>
        <p:nvSpPr>
          <p:cNvPr id="4" name="3 Marcador de texto"/>
          <p:cNvSpPr>
            <a:spLocks noGrp="1"/>
          </p:cNvSpPr>
          <p:nvPr>
            <p:ph type="body" sz="half" idx="2"/>
          </p:nvPr>
        </p:nvSpPr>
        <p:spPr>
          <a:xfrm>
            <a:off x="2389717" y="5367338"/>
            <a:ext cx="73152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a:xfrm>
            <a:off x="609600" y="6356351"/>
            <a:ext cx="2844800" cy="365125"/>
          </a:xfrm>
          <a:prstGeom prst="rect">
            <a:avLst/>
          </a:prstGeom>
        </p:spPr>
        <p:txBody>
          <a:bodyPr/>
          <a:lstStyle/>
          <a:p>
            <a:fld id="{89ECB230-568F-44B2-9352-358115F320B6}" type="datetimeFigureOut">
              <a:rPr lang="es-CO">
                <a:solidFill>
                  <a:prstClr val="black"/>
                </a:solidFill>
              </a:rPr>
              <a:pPr/>
              <a:t>04/10/2019</a:t>
            </a:fld>
            <a:endParaRPr lang="es-CO" dirty="0">
              <a:solidFill>
                <a:prstClr val="black"/>
              </a:solidFill>
            </a:endParaRPr>
          </a:p>
        </p:txBody>
      </p:sp>
      <p:sp>
        <p:nvSpPr>
          <p:cNvPr id="6" name="5 Marcador de pie de página"/>
          <p:cNvSpPr>
            <a:spLocks noGrp="1"/>
          </p:cNvSpPr>
          <p:nvPr>
            <p:ph type="ftr" sz="quarter" idx="11"/>
          </p:nvPr>
        </p:nvSpPr>
        <p:spPr>
          <a:xfrm>
            <a:off x="4165600" y="6356351"/>
            <a:ext cx="3860800" cy="365125"/>
          </a:xfrm>
          <a:prstGeom prst="rect">
            <a:avLst/>
          </a:prstGeom>
        </p:spPr>
        <p:txBody>
          <a:bodyPr/>
          <a:lstStyle/>
          <a:p>
            <a:endParaRPr lang="es-CO" dirty="0">
              <a:solidFill>
                <a:prstClr val="black"/>
              </a:solidFill>
            </a:endParaRPr>
          </a:p>
        </p:txBody>
      </p:sp>
      <p:sp>
        <p:nvSpPr>
          <p:cNvPr id="7" name="6 Marcador de número de diapositiva"/>
          <p:cNvSpPr>
            <a:spLocks noGrp="1"/>
          </p:cNvSpPr>
          <p:nvPr>
            <p:ph type="sldNum" sz="quarter" idx="12"/>
          </p:nvPr>
        </p:nvSpPr>
        <p:spPr>
          <a:xfrm>
            <a:off x="8737600" y="6356351"/>
            <a:ext cx="2844800" cy="365125"/>
          </a:xfrm>
          <a:prstGeom prst="rect">
            <a:avLst/>
          </a:prstGeom>
        </p:spPr>
        <p:txBody>
          <a:bodyPr/>
          <a:lstStyle/>
          <a:p>
            <a:fld id="{4052E256-96E8-4890-8A4D-E0CC6264D88A}" type="slidenum">
              <a:rPr lang="es-CO">
                <a:solidFill>
                  <a:prstClr val="black"/>
                </a:solidFill>
              </a:rPr>
              <a:pPr/>
              <a:t>‹Nº›</a:t>
            </a:fld>
            <a:endParaRPr lang="es-CO" dirty="0">
              <a:solidFill>
                <a:prstClr val="black"/>
              </a:solidFill>
            </a:endParaRPr>
          </a:p>
        </p:txBody>
      </p:sp>
    </p:spTree>
    <p:extLst>
      <p:ext uri="{BB962C8B-B14F-4D97-AF65-F5344CB8AC3E}">
        <p14:creationId xmlns:p14="http://schemas.microsoft.com/office/powerpoint/2010/main" val="2789074122"/>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6 Imagen" descr="fondo"/>
          <p:cNvPicPr/>
          <p:nvPr userDrawn="1"/>
        </p:nvPicPr>
        <p:blipFill rotWithShape="1">
          <a:blip r:embed="rId13">
            <a:extLst>
              <a:ext uri="{28A0092B-C50C-407E-A947-70E740481C1C}">
                <a14:useLocalDpi xmlns:a14="http://schemas.microsoft.com/office/drawing/2010/main" val="0"/>
              </a:ext>
            </a:extLst>
          </a:blip>
          <a:srcRect l="20651" t="44485" b="1"/>
          <a:stretch/>
        </p:blipFill>
        <p:spPr bwMode="auto">
          <a:xfrm>
            <a:off x="1127787" y="0"/>
            <a:ext cx="11064215" cy="6885384"/>
          </a:xfrm>
          <a:prstGeom prst="rect">
            <a:avLst/>
          </a:prstGeom>
          <a:noFill/>
        </p:spPr>
      </p:pic>
      <p:sp>
        <p:nvSpPr>
          <p:cNvPr id="8" name="7 Rectángulo"/>
          <p:cNvSpPr/>
          <p:nvPr userDrawn="1"/>
        </p:nvSpPr>
        <p:spPr>
          <a:xfrm>
            <a:off x="0" y="0"/>
            <a:ext cx="1127787" cy="6858000"/>
          </a:xfrm>
          <a:prstGeom prst="rect">
            <a:avLst/>
          </a:prstGeom>
          <a:gradFill flip="none" rotWithShape="1">
            <a:gsLst>
              <a:gs pos="0">
                <a:schemeClr val="accent1">
                  <a:lumMod val="75000"/>
                  <a:shade val="30000"/>
                  <a:satMod val="115000"/>
                </a:schemeClr>
              </a:gs>
              <a:gs pos="50000">
                <a:schemeClr val="accent1">
                  <a:lumMod val="75000"/>
                  <a:shade val="67500"/>
                  <a:satMod val="115000"/>
                </a:schemeClr>
              </a:gs>
              <a:gs pos="100000">
                <a:schemeClr val="accent1">
                  <a:lumMod val="75000"/>
                  <a:shade val="100000"/>
                  <a:satMod val="11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1800" dirty="0">
              <a:solidFill>
                <a:prstClr val="white"/>
              </a:solidFill>
            </a:endParaRPr>
          </a:p>
        </p:txBody>
      </p:sp>
    </p:spTree>
    <p:extLst>
      <p:ext uri="{BB962C8B-B14F-4D97-AF65-F5344CB8AC3E}">
        <p14:creationId xmlns:p14="http://schemas.microsoft.com/office/powerpoint/2010/main" val="313370624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ramajudicial.gov.co/web/centro-de-documentacion-judicial/tablas-de-retencion-documental" TargetMode="External"/><Relationship Id="rId2" Type="http://schemas.openxmlformats.org/officeDocument/2006/relationships/image" Target="../media/image2.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7.xml"/><Relationship Id="rId5" Type="http://schemas.openxmlformats.org/officeDocument/2006/relationships/image" Target="../media/image5.png"/><Relationship Id="rId4" Type="http://schemas.openxmlformats.org/officeDocument/2006/relationships/hyperlink" Target="https://www.ramajudicial.gov.co/web/sistema-integrado-gestion-de-la-calidad-y-el-medio-ambiente/gestion-documental2"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www.ramajudicial.gov.co/web/centro-de-documentacion-judicial/recursos" TargetMode="External"/><Relationship Id="rId2" Type="http://schemas.openxmlformats.org/officeDocument/2006/relationships/image" Target="../media/image2.png"/><Relationship Id="rId1" Type="http://schemas.openxmlformats.org/officeDocument/2006/relationships/slideLayout" Target="../slideLayouts/slideLayout7.xml"/><Relationship Id="rId5" Type="http://schemas.openxmlformats.org/officeDocument/2006/relationships/image" Target="../media/image6.png"/><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 Id="rId4" Type="http://schemas.openxmlformats.org/officeDocument/2006/relationships/hyperlink" Target="https://www.ramajudicial.gov.co/web/centro-de-documentacion-judicial/tablas-de-retencion-documental"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 Id="rId4" Type="http://schemas.openxmlformats.org/officeDocument/2006/relationships/hyperlink" Target="https://www.ramajudicial.gov.co/web/centro-de-documentacion-judicial/tablas-de-retencion-documenta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B5B17236-3FB1-4B3C-9432-552DDEF4BE11}"/>
              </a:ext>
            </a:extLst>
          </p:cNvPr>
          <p:cNvPicPr>
            <a:picLocks noChangeAspect="1"/>
          </p:cNvPicPr>
          <p:nvPr/>
        </p:nvPicPr>
        <p:blipFill>
          <a:blip r:embed="rId2"/>
          <a:stretch>
            <a:fillRect/>
          </a:stretch>
        </p:blipFill>
        <p:spPr>
          <a:xfrm>
            <a:off x="1211839" y="0"/>
            <a:ext cx="3440876" cy="1267691"/>
          </a:xfrm>
          <a:prstGeom prst="rect">
            <a:avLst/>
          </a:prstGeom>
        </p:spPr>
      </p:pic>
      <p:sp>
        <p:nvSpPr>
          <p:cNvPr id="13" name="Marcador de contenido 2">
            <a:extLst>
              <a:ext uri="{FF2B5EF4-FFF2-40B4-BE49-F238E27FC236}">
                <a16:creationId xmlns:a16="http://schemas.microsoft.com/office/drawing/2014/main" id="{F2B0C105-07DF-48A9-9DB1-0A5D7CB3B761}"/>
              </a:ext>
            </a:extLst>
          </p:cNvPr>
          <p:cNvSpPr txBox="1">
            <a:spLocks/>
          </p:cNvSpPr>
          <p:nvPr/>
        </p:nvSpPr>
        <p:spPr>
          <a:xfrm>
            <a:off x="1330039" y="2321898"/>
            <a:ext cx="7028515" cy="1107102"/>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es-CO" b="1" dirty="0">
                <a:latin typeface="Century Gothic" panose="020B0502020202020204" pitchFamily="34" charset="0"/>
              </a:rPr>
              <a:t>¿Conoces las tablas de retención documental - TRD?</a:t>
            </a:r>
          </a:p>
        </p:txBody>
      </p:sp>
      <p:sp>
        <p:nvSpPr>
          <p:cNvPr id="14" name="CuadroTexto 13">
            <a:extLst>
              <a:ext uri="{FF2B5EF4-FFF2-40B4-BE49-F238E27FC236}">
                <a16:creationId xmlns:a16="http://schemas.microsoft.com/office/drawing/2014/main" id="{46B89C3A-D373-4A1E-948E-E4436FE40AC6}"/>
              </a:ext>
            </a:extLst>
          </p:cNvPr>
          <p:cNvSpPr txBox="1"/>
          <p:nvPr/>
        </p:nvSpPr>
        <p:spPr>
          <a:xfrm>
            <a:off x="1393539" y="3626736"/>
            <a:ext cx="7309796" cy="1631216"/>
          </a:xfrm>
          <a:prstGeom prst="rect">
            <a:avLst/>
          </a:prstGeom>
          <a:noFill/>
        </p:spPr>
        <p:txBody>
          <a:bodyPr wrap="square" rtlCol="0">
            <a:spAutoFit/>
          </a:bodyPr>
          <a:lstStyle/>
          <a:p>
            <a:pPr algn="just"/>
            <a:r>
              <a:rPr lang="es-CO" sz="2000" dirty="0">
                <a:latin typeface="Century Gothic" panose="020B0502020202020204" pitchFamily="34" charset="0"/>
              </a:rPr>
              <a:t>El Consejo Superior de la Judicatura, a través del CENDOJ, presenta las tablas de retención, instrumento archivístico que nos permitirá administrar el ciclo de vida de los documentos de la Rama Judicial, las cuales se encuentran disponibles en la nuestra </a:t>
            </a:r>
            <a:r>
              <a:rPr lang="es-CO" sz="2000" dirty="0">
                <a:latin typeface="Century Gothic" panose="020B0502020202020204" pitchFamily="34" charset="0"/>
                <a:hlinkClick r:id="rId3"/>
              </a:rPr>
              <a:t>página web.</a:t>
            </a:r>
            <a:r>
              <a:rPr lang="es-CO" sz="2000" dirty="0">
                <a:latin typeface="Century Gothic" panose="020B0502020202020204" pitchFamily="34" charset="0"/>
              </a:rPr>
              <a:t>  </a:t>
            </a:r>
          </a:p>
        </p:txBody>
      </p:sp>
      <p:pic>
        <p:nvPicPr>
          <p:cNvPr id="15" name="Imagen 14">
            <a:extLst>
              <a:ext uri="{FF2B5EF4-FFF2-40B4-BE49-F238E27FC236}">
                <a16:creationId xmlns:a16="http://schemas.microsoft.com/office/drawing/2014/main" id="{7AE6A4EB-C69E-482E-BC6B-68DDCB730ADB}"/>
              </a:ext>
            </a:extLst>
          </p:cNvPr>
          <p:cNvPicPr>
            <a:picLocks noChangeAspect="1"/>
          </p:cNvPicPr>
          <p:nvPr/>
        </p:nvPicPr>
        <p:blipFill>
          <a:blip r:embed="rId4">
            <a:clrChange>
              <a:clrFrom>
                <a:srgbClr val="FFFFFF"/>
              </a:clrFrom>
              <a:clrTo>
                <a:srgbClr val="FFFFFF">
                  <a:alpha val="0"/>
                </a:srgbClr>
              </a:clrTo>
            </a:clrChange>
          </a:blip>
          <a:stretch>
            <a:fillRect/>
          </a:stretch>
        </p:blipFill>
        <p:spPr>
          <a:xfrm>
            <a:off x="8639835" y="2424154"/>
            <a:ext cx="3022574" cy="2880000"/>
          </a:xfrm>
          <a:prstGeom prst="rect">
            <a:avLst/>
          </a:prstGeom>
        </p:spPr>
      </p:pic>
      <p:sp>
        <p:nvSpPr>
          <p:cNvPr id="16" name="Flecha: pentágono 15">
            <a:extLst>
              <a:ext uri="{FF2B5EF4-FFF2-40B4-BE49-F238E27FC236}">
                <a16:creationId xmlns:a16="http://schemas.microsoft.com/office/drawing/2014/main" id="{E612AF4D-C7B8-406D-8FA8-81DEF88509AC}"/>
              </a:ext>
            </a:extLst>
          </p:cNvPr>
          <p:cNvSpPr/>
          <p:nvPr/>
        </p:nvSpPr>
        <p:spPr>
          <a:xfrm>
            <a:off x="1211839" y="1353715"/>
            <a:ext cx="9725792" cy="562831"/>
          </a:xfrm>
          <a:prstGeom prst="homePlate">
            <a:avLst/>
          </a:prstGeom>
          <a:gradFill flip="none" rotWithShape="1">
            <a:gsLst>
              <a:gs pos="0">
                <a:srgbClr val="014F96">
                  <a:shade val="30000"/>
                  <a:satMod val="115000"/>
                </a:srgbClr>
              </a:gs>
              <a:gs pos="50000">
                <a:srgbClr val="014F96">
                  <a:shade val="67500"/>
                  <a:satMod val="115000"/>
                </a:srgbClr>
              </a:gs>
              <a:gs pos="100000">
                <a:srgbClr val="014F96">
                  <a:shade val="100000"/>
                  <a:satMod val="115000"/>
                </a:srgbClr>
              </a:gs>
            </a:gsLst>
            <a:lin ang="27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17" name="Título 2">
            <a:extLst>
              <a:ext uri="{FF2B5EF4-FFF2-40B4-BE49-F238E27FC236}">
                <a16:creationId xmlns:a16="http://schemas.microsoft.com/office/drawing/2014/main" id="{A9DC8A57-5C38-429A-8B5B-DFBC0C207B4F}"/>
              </a:ext>
            </a:extLst>
          </p:cNvPr>
          <p:cNvSpPr txBox="1">
            <a:spLocks/>
          </p:cNvSpPr>
          <p:nvPr/>
        </p:nvSpPr>
        <p:spPr>
          <a:xfrm>
            <a:off x="1330040" y="1367337"/>
            <a:ext cx="8280000" cy="54000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s-CO" sz="3200" dirty="0">
                <a:solidFill>
                  <a:schemeClr val="bg1"/>
                </a:solidFill>
                <a:latin typeface="Century Gothic" panose="020B0502020202020204" pitchFamily="34" charset="0"/>
              </a:rPr>
              <a:t>Tablas de retención documental </a:t>
            </a:r>
          </a:p>
        </p:txBody>
      </p:sp>
      <p:sp>
        <p:nvSpPr>
          <p:cNvPr id="8" name="CuadroTexto 7">
            <a:extLst>
              <a:ext uri="{FF2B5EF4-FFF2-40B4-BE49-F238E27FC236}">
                <a16:creationId xmlns:a16="http://schemas.microsoft.com/office/drawing/2014/main" id="{3105B7DC-F5C2-4363-9DDC-D1BF53BA3DD2}"/>
              </a:ext>
            </a:extLst>
          </p:cNvPr>
          <p:cNvSpPr txBox="1"/>
          <p:nvPr/>
        </p:nvSpPr>
        <p:spPr>
          <a:xfrm>
            <a:off x="8499996" y="341458"/>
            <a:ext cx="3302252" cy="584775"/>
          </a:xfrm>
          <a:prstGeom prst="rect">
            <a:avLst/>
          </a:prstGeom>
          <a:noFill/>
        </p:spPr>
        <p:txBody>
          <a:bodyPr wrap="square" rtlCol="0">
            <a:spAutoFit/>
          </a:bodyPr>
          <a:lstStyle/>
          <a:p>
            <a:pPr algn="ctr"/>
            <a:r>
              <a:rPr lang="es-ES" sz="1600" b="1" dirty="0"/>
              <a:t>Centro de Documentación Judicial</a:t>
            </a:r>
            <a:endParaRPr lang="es-CO" sz="1600" b="1" dirty="0"/>
          </a:p>
          <a:p>
            <a:pPr algn="ctr"/>
            <a:r>
              <a:rPr lang="es-ES" sz="1600" b="1" dirty="0"/>
              <a:t>-CENDOJ-</a:t>
            </a:r>
            <a:endParaRPr lang="es-CO" sz="1200" b="1" dirty="0"/>
          </a:p>
        </p:txBody>
      </p:sp>
    </p:spTree>
    <p:extLst>
      <p:ext uri="{BB962C8B-B14F-4D97-AF65-F5344CB8AC3E}">
        <p14:creationId xmlns:p14="http://schemas.microsoft.com/office/powerpoint/2010/main" val="2067145956"/>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a:extLst>
              <a:ext uri="{FF2B5EF4-FFF2-40B4-BE49-F238E27FC236}">
                <a16:creationId xmlns:a16="http://schemas.microsoft.com/office/drawing/2014/main" id="{48E79220-783E-4BBE-A051-0A2F788F0481}"/>
              </a:ext>
            </a:extLst>
          </p:cNvPr>
          <p:cNvPicPr>
            <a:picLocks noChangeAspect="1"/>
          </p:cNvPicPr>
          <p:nvPr/>
        </p:nvPicPr>
        <p:blipFill>
          <a:blip r:embed="rId2"/>
          <a:stretch>
            <a:fillRect/>
          </a:stretch>
        </p:blipFill>
        <p:spPr>
          <a:xfrm>
            <a:off x="1211839" y="0"/>
            <a:ext cx="3440876" cy="1267691"/>
          </a:xfrm>
          <a:prstGeom prst="rect">
            <a:avLst/>
          </a:prstGeom>
        </p:spPr>
      </p:pic>
      <p:pic>
        <p:nvPicPr>
          <p:cNvPr id="5" name="Imagen 4">
            <a:extLst>
              <a:ext uri="{FF2B5EF4-FFF2-40B4-BE49-F238E27FC236}">
                <a16:creationId xmlns:a16="http://schemas.microsoft.com/office/drawing/2014/main" id="{436993B8-2DD8-41F3-B274-D2352ACD023B}"/>
              </a:ext>
            </a:extLst>
          </p:cNvPr>
          <p:cNvPicPr>
            <a:picLocks noChangeAspect="1"/>
          </p:cNvPicPr>
          <p:nvPr/>
        </p:nvPicPr>
        <p:blipFill>
          <a:blip r:embed="rId3"/>
          <a:stretch>
            <a:fillRect/>
          </a:stretch>
        </p:blipFill>
        <p:spPr>
          <a:xfrm>
            <a:off x="8750761" y="2495090"/>
            <a:ext cx="2421069" cy="3469744"/>
          </a:xfrm>
          <a:prstGeom prst="rect">
            <a:avLst/>
          </a:prstGeom>
          <a:ln>
            <a:solidFill>
              <a:schemeClr val="tx1">
                <a:lumMod val="65000"/>
                <a:lumOff val="35000"/>
              </a:schemeClr>
            </a:solidFill>
          </a:ln>
          <a:effectLst>
            <a:outerShdw blurRad="50800" dist="38100" dir="2700000" algn="tl" rotWithShape="0">
              <a:prstClr val="black">
                <a:alpha val="40000"/>
              </a:prstClr>
            </a:outerShdw>
          </a:effectLst>
        </p:spPr>
      </p:pic>
      <p:sp>
        <p:nvSpPr>
          <p:cNvPr id="6" name="Marcador de contenido 2">
            <a:extLst>
              <a:ext uri="{FF2B5EF4-FFF2-40B4-BE49-F238E27FC236}">
                <a16:creationId xmlns:a16="http://schemas.microsoft.com/office/drawing/2014/main" id="{66FC58ED-E430-44C3-A8E7-861609BEB095}"/>
              </a:ext>
            </a:extLst>
          </p:cNvPr>
          <p:cNvSpPr txBox="1">
            <a:spLocks/>
          </p:cNvSpPr>
          <p:nvPr/>
        </p:nvSpPr>
        <p:spPr>
          <a:xfrm>
            <a:off x="3706912" y="2442321"/>
            <a:ext cx="4772780" cy="2499133"/>
          </a:xfrm>
          <a:prstGeom prst="rect">
            <a:avLst/>
          </a:prstGeom>
        </p:spPr>
        <p:txBody>
          <a:bodyPr/>
          <a:lstStyle>
            <a:lvl1pPr marL="342900" indent="-3429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1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14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r>
              <a:rPr lang="es-CO" sz="2400" dirty="0">
                <a:latin typeface="Century Gothic" panose="020B0502020202020204" pitchFamily="34" charset="0"/>
              </a:rPr>
              <a:t>Consulta los procedimientos, instructivos y formatos necesarios para la implementación de las tablas de retención documental, en el </a:t>
            </a:r>
            <a:r>
              <a:rPr lang="es-CO" sz="2400" dirty="0">
                <a:latin typeface="Century Gothic" panose="020B0502020202020204" pitchFamily="34" charset="0"/>
                <a:hlinkClick r:id="rId4"/>
              </a:rPr>
              <a:t>SIGCMA</a:t>
            </a:r>
            <a:r>
              <a:rPr lang="es-CO" sz="2400" dirty="0">
                <a:latin typeface="Century Gothic" panose="020B0502020202020204" pitchFamily="34" charset="0"/>
              </a:rPr>
              <a:t>.</a:t>
            </a:r>
          </a:p>
          <a:p>
            <a:pPr marL="0" indent="0">
              <a:buFont typeface="Arial" panose="020B0604020202020204" pitchFamily="34" charset="0"/>
              <a:buNone/>
            </a:pPr>
            <a:endParaRPr lang="es-CO" sz="2400" b="1" dirty="0">
              <a:latin typeface="Century Gothic" panose="020B0502020202020204" pitchFamily="34" charset="0"/>
            </a:endParaRPr>
          </a:p>
          <a:p>
            <a:pPr marL="0" indent="0">
              <a:buFont typeface="Arial" panose="020B0604020202020204" pitchFamily="34" charset="0"/>
              <a:buNone/>
            </a:pPr>
            <a:endParaRPr lang="es-CO" sz="2400" b="1" dirty="0">
              <a:latin typeface="Century Gothic" panose="020B0502020202020204" pitchFamily="34" charset="0"/>
            </a:endParaRPr>
          </a:p>
        </p:txBody>
      </p:sp>
      <p:pic>
        <p:nvPicPr>
          <p:cNvPr id="7" name="Imagen 6">
            <a:extLst>
              <a:ext uri="{FF2B5EF4-FFF2-40B4-BE49-F238E27FC236}">
                <a16:creationId xmlns:a16="http://schemas.microsoft.com/office/drawing/2014/main" id="{EB5715C0-0583-438F-99ED-BFC846CABC35}"/>
              </a:ext>
            </a:extLst>
          </p:cNvPr>
          <p:cNvPicPr>
            <a:picLocks noChangeAspect="1"/>
          </p:cNvPicPr>
          <p:nvPr/>
        </p:nvPicPr>
        <p:blipFill rotWithShape="1">
          <a:blip r:embed="rId5">
            <a:clrChange>
              <a:clrFrom>
                <a:srgbClr val="FFFFFF"/>
              </a:clrFrom>
              <a:clrTo>
                <a:srgbClr val="FFFFFF">
                  <a:alpha val="0"/>
                </a:srgbClr>
              </a:clrTo>
            </a:clrChange>
          </a:blip>
          <a:srcRect l="21438" r="19361"/>
          <a:stretch/>
        </p:blipFill>
        <p:spPr>
          <a:xfrm>
            <a:off x="1161039" y="2630865"/>
            <a:ext cx="2282400" cy="2158977"/>
          </a:xfrm>
          <a:prstGeom prst="rect">
            <a:avLst/>
          </a:prstGeom>
        </p:spPr>
      </p:pic>
      <p:sp>
        <p:nvSpPr>
          <p:cNvPr id="8" name="Flecha: pentágono 7">
            <a:extLst>
              <a:ext uri="{FF2B5EF4-FFF2-40B4-BE49-F238E27FC236}">
                <a16:creationId xmlns:a16="http://schemas.microsoft.com/office/drawing/2014/main" id="{C12EFDDD-DE91-4298-A780-9EEC60F1DC02}"/>
              </a:ext>
            </a:extLst>
          </p:cNvPr>
          <p:cNvSpPr/>
          <p:nvPr/>
        </p:nvSpPr>
        <p:spPr>
          <a:xfrm>
            <a:off x="1211839" y="1353715"/>
            <a:ext cx="9725792" cy="562831"/>
          </a:xfrm>
          <a:prstGeom prst="homePlate">
            <a:avLst/>
          </a:prstGeom>
          <a:gradFill flip="none" rotWithShape="1">
            <a:gsLst>
              <a:gs pos="0">
                <a:srgbClr val="014F96">
                  <a:shade val="30000"/>
                  <a:satMod val="115000"/>
                </a:srgbClr>
              </a:gs>
              <a:gs pos="50000">
                <a:srgbClr val="014F96">
                  <a:shade val="67500"/>
                  <a:satMod val="115000"/>
                </a:srgbClr>
              </a:gs>
              <a:gs pos="100000">
                <a:srgbClr val="014F96">
                  <a:shade val="100000"/>
                  <a:satMod val="115000"/>
                </a:srgbClr>
              </a:gs>
            </a:gsLst>
            <a:lin ang="27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9" name="Título 2">
            <a:extLst>
              <a:ext uri="{FF2B5EF4-FFF2-40B4-BE49-F238E27FC236}">
                <a16:creationId xmlns:a16="http://schemas.microsoft.com/office/drawing/2014/main" id="{0462CBD6-677E-4F62-ABD9-739BC679D473}"/>
              </a:ext>
            </a:extLst>
          </p:cNvPr>
          <p:cNvSpPr txBox="1">
            <a:spLocks/>
          </p:cNvSpPr>
          <p:nvPr/>
        </p:nvSpPr>
        <p:spPr>
          <a:xfrm>
            <a:off x="1330040" y="1367337"/>
            <a:ext cx="8280000" cy="54000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s-CO" sz="3200" dirty="0">
                <a:solidFill>
                  <a:schemeClr val="bg1"/>
                </a:solidFill>
                <a:latin typeface="Century Gothic" panose="020B0502020202020204" pitchFamily="34" charset="0"/>
              </a:rPr>
              <a:t>Tablas de retención documental </a:t>
            </a:r>
          </a:p>
        </p:txBody>
      </p:sp>
      <p:sp>
        <p:nvSpPr>
          <p:cNvPr id="10" name="CuadroTexto 9">
            <a:extLst>
              <a:ext uri="{FF2B5EF4-FFF2-40B4-BE49-F238E27FC236}">
                <a16:creationId xmlns:a16="http://schemas.microsoft.com/office/drawing/2014/main" id="{CF7B58B8-7A41-4222-B762-705837FEE3C6}"/>
              </a:ext>
            </a:extLst>
          </p:cNvPr>
          <p:cNvSpPr txBox="1"/>
          <p:nvPr/>
        </p:nvSpPr>
        <p:spPr>
          <a:xfrm>
            <a:off x="8499996" y="341458"/>
            <a:ext cx="3302252" cy="584775"/>
          </a:xfrm>
          <a:prstGeom prst="rect">
            <a:avLst/>
          </a:prstGeom>
          <a:noFill/>
        </p:spPr>
        <p:txBody>
          <a:bodyPr wrap="square" rtlCol="0">
            <a:spAutoFit/>
          </a:bodyPr>
          <a:lstStyle/>
          <a:p>
            <a:pPr algn="ctr"/>
            <a:r>
              <a:rPr lang="es-ES" sz="1600" b="1" dirty="0"/>
              <a:t>Centro de Documentación Judicial</a:t>
            </a:r>
            <a:endParaRPr lang="es-CO" sz="1600" b="1" dirty="0"/>
          </a:p>
          <a:p>
            <a:pPr algn="ctr"/>
            <a:r>
              <a:rPr lang="es-ES" sz="1600" b="1" dirty="0"/>
              <a:t>-CENDOJ-</a:t>
            </a:r>
            <a:endParaRPr lang="es-CO" sz="1200" b="1" dirty="0"/>
          </a:p>
        </p:txBody>
      </p:sp>
    </p:spTree>
    <p:extLst>
      <p:ext uri="{BB962C8B-B14F-4D97-AF65-F5344CB8AC3E}">
        <p14:creationId xmlns:p14="http://schemas.microsoft.com/office/powerpoint/2010/main" val="3623064131"/>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a:extLst>
              <a:ext uri="{FF2B5EF4-FFF2-40B4-BE49-F238E27FC236}">
                <a16:creationId xmlns:a16="http://schemas.microsoft.com/office/drawing/2014/main" id="{CBE02D9C-82C5-4A20-B3F6-E4BDE1F7EDD9}"/>
              </a:ext>
            </a:extLst>
          </p:cNvPr>
          <p:cNvPicPr>
            <a:picLocks noChangeAspect="1"/>
          </p:cNvPicPr>
          <p:nvPr/>
        </p:nvPicPr>
        <p:blipFill>
          <a:blip r:embed="rId2"/>
          <a:stretch>
            <a:fillRect/>
          </a:stretch>
        </p:blipFill>
        <p:spPr>
          <a:xfrm>
            <a:off x="1211839" y="0"/>
            <a:ext cx="3440876" cy="1267691"/>
          </a:xfrm>
          <a:prstGeom prst="rect">
            <a:avLst/>
          </a:prstGeom>
        </p:spPr>
      </p:pic>
      <p:sp>
        <p:nvSpPr>
          <p:cNvPr id="3" name="Flecha: pentágono 2">
            <a:extLst>
              <a:ext uri="{FF2B5EF4-FFF2-40B4-BE49-F238E27FC236}">
                <a16:creationId xmlns:a16="http://schemas.microsoft.com/office/drawing/2014/main" id="{7F32DCC1-BD10-4045-A0F1-B245877B098D}"/>
              </a:ext>
            </a:extLst>
          </p:cNvPr>
          <p:cNvSpPr/>
          <p:nvPr/>
        </p:nvSpPr>
        <p:spPr>
          <a:xfrm>
            <a:off x="1211839" y="1353715"/>
            <a:ext cx="9725792" cy="562831"/>
          </a:xfrm>
          <a:prstGeom prst="homePlate">
            <a:avLst/>
          </a:prstGeom>
          <a:gradFill flip="none" rotWithShape="1">
            <a:gsLst>
              <a:gs pos="0">
                <a:srgbClr val="014F96">
                  <a:shade val="30000"/>
                  <a:satMod val="115000"/>
                </a:srgbClr>
              </a:gs>
              <a:gs pos="50000">
                <a:srgbClr val="014F96">
                  <a:shade val="67500"/>
                  <a:satMod val="115000"/>
                </a:srgbClr>
              </a:gs>
              <a:gs pos="100000">
                <a:srgbClr val="014F96">
                  <a:shade val="100000"/>
                  <a:satMod val="115000"/>
                </a:srgbClr>
              </a:gs>
            </a:gsLst>
            <a:lin ang="27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4" name="Título 2">
            <a:extLst>
              <a:ext uri="{FF2B5EF4-FFF2-40B4-BE49-F238E27FC236}">
                <a16:creationId xmlns:a16="http://schemas.microsoft.com/office/drawing/2014/main" id="{4C47D075-6CD9-4E2D-B138-A5D0409A193B}"/>
              </a:ext>
            </a:extLst>
          </p:cNvPr>
          <p:cNvSpPr txBox="1">
            <a:spLocks/>
          </p:cNvSpPr>
          <p:nvPr/>
        </p:nvSpPr>
        <p:spPr>
          <a:xfrm>
            <a:off x="1330040" y="1291137"/>
            <a:ext cx="8280000" cy="54000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s-CO" sz="3600" dirty="0">
                <a:solidFill>
                  <a:schemeClr val="bg1"/>
                </a:solidFill>
              </a:rPr>
              <a:t>Tablas de retención documental </a:t>
            </a:r>
          </a:p>
        </p:txBody>
      </p:sp>
      <p:sp>
        <p:nvSpPr>
          <p:cNvPr id="5" name="Marcador de contenido 2">
            <a:extLst>
              <a:ext uri="{FF2B5EF4-FFF2-40B4-BE49-F238E27FC236}">
                <a16:creationId xmlns:a16="http://schemas.microsoft.com/office/drawing/2014/main" id="{B011E963-C10A-4550-8BC5-5C281A0BCA0D}"/>
              </a:ext>
            </a:extLst>
          </p:cNvPr>
          <p:cNvSpPr txBox="1">
            <a:spLocks/>
          </p:cNvSpPr>
          <p:nvPr/>
        </p:nvSpPr>
        <p:spPr>
          <a:xfrm>
            <a:off x="3434862" y="2521174"/>
            <a:ext cx="5379640" cy="3422425"/>
          </a:xfrm>
          <a:prstGeom prst="rect">
            <a:avLst/>
          </a:prstGeom>
        </p:spPr>
        <p:txBody>
          <a:bodyPr/>
          <a:lstStyle>
            <a:lvl1pPr marL="342900" indent="-3429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1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14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r>
              <a:rPr lang="es-CO" sz="2800" dirty="0">
                <a:latin typeface="Century Gothic" panose="020B0502020202020204" pitchFamily="34" charset="0"/>
              </a:rPr>
              <a:t>Consulta el video de capacitación de TRD, podrás encontrar los siguientes recursos (</a:t>
            </a:r>
            <a:r>
              <a:rPr lang="es-CO" sz="2800" dirty="0">
                <a:latin typeface="Century Gothic" panose="020B0502020202020204" pitchFamily="34" charset="0"/>
                <a:hlinkClick r:id="rId3"/>
              </a:rPr>
              <a:t>aquí</a:t>
            </a:r>
            <a:r>
              <a:rPr lang="es-CO" sz="2800" dirty="0">
                <a:latin typeface="Century Gothic" panose="020B0502020202020204" pitchFamily="34" charset="0"/>
              </a:rPr>
              <a:t>):</a:t>
            </a:r>
          </a:p>
          <a:p>
            <a:pPr marL="0" indent="0">
              <a:buFont typeface="Arial" panose="020B0604020202020204" pitchFamily="34" charset="0"/>
              <a:buNone/>
            </a:pPr>
            <a:endParaRPr lang="es-CO" sz="1600" dirty="0">
              <a:latin typeface="Century Gothic" panose="020B0502020202020204" pitchFamily="34" charset="0"/>
            </a:endParaRPr>
          </a:p>
          <a:p>
            <a:pPr marL="444500" indent="-266700"/>
            <a:r>
              <a:rPr lang="es-CO" sz="1800" dirty="0">
                <a:latin typeface="Century Gothic" panose="020B0502020202020204" pitchFamily="34" charset="0"/>
              </a:rPr>
              <a:t>Generalidades TRD</a:t>
            </a:r>
          </a:p>
          <a:p>
            <a:pPr marL="444500" indent="-266700"/>
            <a:r>
              <a:rPr lang="es-CO" sz="1800" dirty="0">
                <a:latin typeface="Century Gothic" panose="020B0502020202020204" pitchFamily="34" charset="0"/>
              </a:rPr>
              <a:t>Elaboración y actualización TRD</a:t>
            </a:r>
          </a:p>
          <a:p>
            <a:pPr marL="444500" indent="-266700"/>
            <a:r>
              <a:rPr lang="es-CO" sz="1800" dirty="0">
                <a:latin typeface="Century Gothic" panose="020B0502020202020204" pitchFamily="34" charset="0"/>
              </a:rPr>
              <a:t>Implementación TRD</a:t>
            </a:r>
          </a:p>
          <a:p>
            <a:pPr marL="444500" indent="-266700"/>
            <a:r>
              <a:rPr lang="es-CO" sz="1800" dirty="0">
                <a:latin typeface="Century Gothic" panose="020B0502020202020204" pitchFamily="34" charset="0"/>
              </a:rPr>
              <a:t>Transferencias documentales primarias </a:t>
            </a:r>
            <a:endParaRPr lang="es-CO" sz="2400" b="1" dirty="0">
              <a:latin typeface="Century Gothic" panose="020B0502020202020204" pitchFamily="34" charset="0"/>
            </a:endParaRPr>
          </a:p>
          <a:p>
            <a:pPr marL="0" indent="0">
              <a:buFont typeface="Arial" panose="020B0604020202020204" pitchFamily="34" charset="0"/>
              <a:buNone/>
            </a:pPr>
            <a:r>
              <a:rPr lang="es-CO" sz="2400" b="1" dirty="0">
                <a:latin typeface="Century Gothic" panose="020B0502020202020204" pitchFamily="34" charset="0"/>
              </a:rPr>
              <a:t> </a:t>
            </a:r>
          </a:p>
          <a:p>
            <a:pPr marL="0" indent="0">
              <a:buFont typeface="Arial" panose="020B0604020202020204" pitchFamily="34" charset="0"/>
              <a:buNone/>
            </a:pPr>
            <a:endParaRPr lang="es-CO" sz="2400" b="1" dirty="0">
              <a:latin typeface="Century Gothic" panose="020B0502020202020204" pitchFamily="34" charset="0"/>
            </a:endParaRPr>
          </a:p>
          <a:p>
            <a:pPr marL="0" indent="0">
              <a:buFont typeface="Arial" panose="020B0604020202020204" pitchFamily="34" charset="0"/>
              <a:buNone/>
            </a:pPr>
            <a:endParaRPr lang="es-CO" sz="2400" b="1" dirty="0">
              <a:latin typeface="Century Gothic" panose="020B0502020202020204" pitchFamily="34" charset="0"/>
            </a:endParaRPr>
          </a:p>
        </p:txBody>
      </p:sp>
      <p:pic>
        <p:nvPicPr>
          <p:cNvPr id="6" name="Imagen 5">
            <a:extLst>
              <a:ext uri="{FF2B5EF4-FFF2-40B4-BE49-F238E27FC236}">
                <a16:creationId xmlns:a16="http://schemas.microsoft.com/office/drawing/2014/main" id="{3207AB24-49B3-4531-8E9C-CD839BF58423}"/>
              </a:ext>
            </a:extLst>
          </p:cNvPr>
          <p:cNvPicPr>
            <a:picLocks noChangeAspect="1"/>
          </p:cNvPicPr>
          <p:nvPr/>
        </p:nvPicPr>
        <p:blipFill rotWithShape="1">
          <a:blip r:embed="rId4">
            <a:clrChange>
              <a:clrFrom>
                <a:srgbClr val="FFFFFF"/>
              </a:clrFrom>
              <a:clrTo>
                <a:srgbClr val="FFFFFF">
                  <a:alpha val="0"/>
                </a:srgbClr>
              </a:clrTo>
            </a:clrChange>
          </a:blip>
          <a:srcRect l="21438" r="19361"/>
          <a:stretch/>
        </p:blipFill>
        <p:spPr>
          <a:xfrm>
            <a:off x="1094017" y="2349000"/>
            <a:ext cx="2283483" cy="2160000"/>
          </a:xfrm>
          <a:prstGeom prst="rect">
            <a:avLst/>
          </a:prstGeom>
        </p:spPr>
      </p:pic>
      <p:pic>
        <p:nvPicPr>
          <p:cNvPr id="7" name="Imagen 6">
            <a:extLst>
              <a:ext uri="{FF2B5EF4-FFF2-40B4-BE49-F238E27FC236}">
                <a16:creationId xmlns:a16="http://schemas.microsoft.com/office/drawing/2014/main" id="{FBD5CCBA-8245-4314-9B5C-8A4BC335C7B4}"/>
              </a:ext>
            </a:extLst>
          </p:cNvPr>
          <p:cNvPicPr>
            <a:picLocks noChangeAspect="1"/>
          </p:cNvPicPr>
          <p:nvPr/>
        </p:nvPicPr>
        <p:blipFill rotWithShape="1">
          <a:blip r:embed="rId5"/>
          <a:srcRect l="6661" t="6811" r="6750" b="7676"/>
          <a:stretch/>
        </p:blipFill>
        <p:spPr>
          <a:xfrm>
            <a:off x="9225774" y="2978423"/>
            <a:ext cx="1872209" cy="1808212"/>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8" name="CuadroTexto 7">
            <a:extLst>
              <a:ext uri="{FF2B5EF4-FFF2-40B4-BE49-F238E27FC236}">
                <a16:creationId xmlns:a16="http://schemas.microsoft.com/office/drawing/2014/main" id="{26AAB265-DA4D-4BAE-ABC8-BC9B88F5E758}"/>
              </a:ext>
            </a:extLst>
          </p:cNvPr>
          <p:cNvSpPr txBox="1"/>
          <p:nvPr/>
        </p:nvSpPr>
        <p:spPr>
          <a:xfrm>
            <a:off x="8499996" y="341458"/>
            <a:ext cx="3302252" cy="584775"/>
          </a:xfrm>
          <a:prstGeom prst="rect">
            <a:avLst/>
          </a:prstGeom>
          <a:noFill/>
        </p:spPr>
        <p:txBody>
          <a:bodyPr wrap="square" rtlCol="0">
            <a:spAutoFit/>
          </a:bodyPr>
          <a:lstStyle/>
          <a:p>
            <a:pPr algn="ctr"/>
            <a:r>
              <a:rPr lang="es-ES" sz="1600" b="1" dirty="0"/>
              <a:t>Centro de Documentación Judicial</a:t>
            </a:r>
            <a:endParaRPr lang="es-CO" sz="1600" b="1" dirty="0"/>
          </a:p>
          <a:p>
            <a:pPr algn="ctr"/>
            <a:r>
              <a:rPr lang="es-ES" sz="1600" b="1" dirty="0"/>
              <a:t>-CENDOJ-</a:t>
            </a:r>
            <a:endParaRPr lang="es-CO" sz="1200" b="1" dirty="0"/>
          </a:p>
        </p:txBody>
      </p:sp>
    </p:spTree>
    <p:extLst>
      <p:ext uri="{BB962C8B-B14F-4D97-AF65-F5344CB8AC3E}">
        <p14:creationId xmlns:p14="http://schemas.microsoft.com/office/powerpoint/2010/main" val="1480828831"/>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a:extLst>
              <a:ext uri="{FF2B5EF4-FFF2-40B4-BE49-F238E27FC236}">
                <a16:creationId xmlns:a16="http://schemas.microsoft.com/office/drawing/2014/main" id="{042AC62A-1264-46AC-A004-37747EEE1E37}"/>
              </a:ext>
            </a:extLst>
          </p:cNvPr>
          <p:cNvPicPr>
            <a:picLocks noChangeAspect="1"/>
          </p:cNvPicPr>
          <p:nvPr/>
        </p:nvPicPr>
        <p:blipFill>
          <a:blip r:embed="rId2"/>
          <a:stretch>
            <a:fillRect/>
          </a:stretch>
        </p:blipFill>
        <p:spPr>
          <a:xfrm>
            <a:off x="1211839" y="0"/>
            <a:ext cx="3440876" cy="1267691"/>
          </a:xfrm>
          <a:prstGeom prst="rect">
            <a:avLst/>
          </a:prstGeom>
        </p:spPr>
      </p:pic>
      <p:pic>
        <p:nvPicPr>
          <p:cNvPr id="5" name="Imagen 4">
            <a:extLst>
              <a:ext uri="{FF2B5EF4-FFF2-40B4-BE49-F238E27FC236}">
                <a16:creationId xmlns:a16="http://schemas.microsoft.com/office/drawing/2014/main" id="{19BA1FF9-1C8B-48BB-AE1E-408810843408}"/>
              </a:ext>
            </a:extLst>
          </p:cNvPr>
          <p:cNvPicPr>
            <a:picLocks noChangeAspect="1"/>
          </p:cNvPicPr>
          <p:nvPr/>
        </p:nvPicPr>
        <p:blipFill>
          <a:blip r:embed="rId3">
            <a:clrChange>
              <a:clrFrom>
                <a:srgbClr val="FFFFFF"/>
              </a:clrFrom>
              <a:clrTo>
                <a:srgbClr val="FFFFFF">
                  <a:alpha val="0"/>
                </a:srgbClr>
              </a:clrTo>
            </a:clrChange>
          </a:blip>
          <a:stretch>
            <a:fillRect/>
          </a:stretch>
        </p:blipFill>
        <p:spPr>
          <a:xfrm>
            <a:off x="8530600" y="2305938"/>
            <a:ext cx="3400396" cy="3240000"/>
          </a:xfrm>
          <a:prstGeom prst="rect">
            <a:avLst/>
          </a:prstGeom>
        </p:spPr>
      </p:pic>
      <p:sp>
        <p:nvSpPr>
          <p:cNvPr id="7" name="CuadroTexto 6">
            <a:extLst>
              <a:ext uri="{FF2B5EF4-FFF2-40B4-BE49-F238E27FC236}">
                <a16:creationId xmlns:a16="http://schemas.microsoft.com/office/drawing/2014/main" id="{945A2C04-1498-4DEF-B495-58EFC2E6F692}"/>
              </a:ext>
            </a:extLst>
          </p:cNvPr>
          <p:cNvSpPr txBox="1"/>
          <p:nvPr/>
        </p:nvSpPr>
        <p:spPr>
          <a:xfrm>
            <a:off x="1534993" y="3038716"/>
            <a:ext cx="7164507" cy="2862322"/>
          </a:xfrm>
          <a:prstGeom prst="rect">
            <a:avLst/>
          </a:prstGeom>
          <a:noFill/>
        </p:spPr>
        <p:txBody>
          <a:bodyPr wrap="square" rtlCol="0">
            <a:spAutoFit/>
          </a:bodyPr>
          <a:lstStyle/>
          <a:p>
            <a:pPr algn="just"/>
            <a:r>
              <a:rPr lang="es-CO" dirty="0">
                <a:solidFill>
                  <a:schemeClr val="tx2">
                    <a:lumMod val="75000"/>
                  </a:schemeClr>
                </a:solidFill>
                <a:latin typeface="Century Gothic" panose="020B0502020202020204" pitchFamily="34" charset="0"/>
              </a:rPr>
              <a:t>Los tiempos de retención de los documentos, aplican una vez se ha cerrado o finalizado el trámite por el que se generó el documento.</a:t>
            </a:r>
          </a:p>
          <a:p>
            <a:pPr algn="just"/>
            <a:endParaRPr lang="es-CO" dirty="0">
              <a:solidFill>
                <a:schemeClr val="tx2">
                  <a:lumMod val="75000"/>
                </a:schemeClr>
              </a:solidFill>
              <a:latin typeface="Century Gothic" panose="020B0502020202020204" pitchFamily="34" charset="0"/>
            </a:endParaRPr>
          </a:p>
          <a:p>
            <a:pPr algn="just"/>
            <a:r>
              <a:rPr lang="es-CO" dirty="0">
                <a:solidFill>
                  <a:schemeClr val="tx2">
                    <a:lumMod val="75000"/>
                  </a:schemeClr>
                </a:solidFill>
                <a:latin typeface="Century Gothic" panose="020B0502020202020204" pitchFamily="34" charset="0"/>
              </a:rPr>
              <a:t>El tiempo de retención de un documento esta compuesto por: retención de archivo de gestión + central + histórico </a:t>
            </a:r>
            <a:r>
              <a:rPr lang="es-CO" sz="1000" dirty="0">
                <a:solidFill>
                  <a:schemeClr val="tx2">
                    <a:lumMod val="75000"/>
                  </a:schemeClr>
                </a:solidFill>
                <a:latin typeface="Century Gothic" panose="020B0502020202020204" pitchFamily="34" charset="0"/>
              </a:rPr>
              <a:t>(cuando aplique)</a:t>
            </a:r>
            <a:r>
              <a:rPr lang="es-CO" dirty="0">
                <a:solidFill>
                  <a:schemeClr val="tx2">
                    <a:lumMod val="75000"/>
                  </a:schemeClr>
                </a:solidFill>
                <a:latin typeface="Century Gothic" panose="020B0502020202020204" pitchFamily="34" charset="0"/>
              </a:rPr>
              <a:t>. </a:t>
            </a:r>
          </a:p>
          <a:p>
            <a:pPr algn="just"/>
            <a:endParaRPr lang="es-CO" dirty="0">
              <a:solidFill>
                <a:schemeClr val="tx2">
                  <a:lumMod val="75000"/>
                </a:schemeClr>
              </a:solidFill>
              <a:latin typeface="Century Gothic" panose="020B0502020202020204" pitchFamily="34" charset="0"/>
            </a:endParaRPr>
          </a:p>
          <a:p>
            <a:pPr algn="just"/>
            <a:r>
              <a:rPr lang="es-CO" dirty="0">
                <a:solidFill>
                  <a:schemeClr val="tx2">
                    <a:lumMod val="75000"/>
                  </a:schemeClr>
                </a:solidFill>
                <a:latin typeface="Century Gothic" panose="020B0502020202020204" pitchFamily="34" charset="0"/>
              </a:rPr>
              <a:t>	Los tiempos de retención de los documentos están 	establecidos en las TRD, consúltalas </a:t>
            </a:r>
            <a:r>
              <a:rPr lang="es-CO" dirty="0">
                <a:solidFill>
                  <a:schemeClr val="tx2">
                    <a:lumMod val="75000"/>
                  </a:schemeClr>
                </a:solidFill>
                <a:latin typeface="Century Gothic" panose="020B0502020202020204" pitchFamily="34" charset="0"/>
                <a:hlinkClick r:id="rId4"/>
              </a:rPr>
              <a:t>aquí</a:t>
            </a:r>
            <a:r>
              <a:rPr lang="es-CO" dirty="0">
                <a:solidFill>
                  <a:schemeClr val="tx2">
                    <a:lumMod val="75000"/>
                  </a:schemeClr>
                </a:solidFill>
                <a:latin typeface="Century Gothic" panose="020B0502020202020204" pitchFamily="34" charset="0"/>
              </a:rPr>
              <a:t>. </a:t>
            </a:r>
          </a:p>
        </p:txBody>
      </p:sp>
      <p:sp>
        <p:nvSpPr>
          <p:cNvPr id="8" name="Flecha: a la derecha 7">
            <a:extLst>
              <a:ext uri="{FF2B5EF4-FFF2-40B4-BE49-F238E27FC236}">
                <a16:creationId xmlns:a16="http://schemas.microsoft.com/office/drawing/2014/main" id="{38B5FD05-0B95-46EE-9AE3-A09CBDF3EAFF}"/>
              </a:ext>
            </a:extLst>
          </p:cNvPr>
          <p:cNvSpPr/>
          <p:nvPr/>
        </p:nvSpPr>
        <p:spPr>
          <a:xfrm>
            <a:off x="1780653" y="5327116"/>
            <a:ext cx="504056" cy="437644"/>
          </a:xfrm>
          <a:prstGeom prst="rightArrow">
            <a:avLst/>
          </a:prstGeom>
          <a:gradFill flip="none" rotWithShape="1">
            <a:gsLst>
              <a:gs pos="0">
                <a:schemeClr val="accent1">
                  <a:lumMod val="75000"/>
                  <a:shade val="30000"/>
                  <a:satMod val="115000"/>
                </a:schemeClr>
              </a:gs>
              <a:gs pos="50000">
                <a:schemeClr val="accent1">
                  <a:lumMod val="75000"/>
                  <a:shade val="67500"/>
                  <a:satMod val="115000"/>
                </a:schemeClr>
              </a:gs>
              <a:gs pos="100000">
                <a:schemeClr val="accent1">
                  <a:lumMod val="75000"/>
                  <a:shade val="100000"/>
                  <a:satMod val="115000"/>
                </a:schemeClr>
              </a:gs>
            </a:gsLst>
            <a:lin ang="27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s-CO"/>
          </a:p>
        </p:txBody>
      </p:sp>
      <p:sp>
        <p:nvSpPr>
          <p:cNvPr id="9" name="Flecha: pentágono 8">
            <a:extLst>
              <a:ext uri="{FF2B5EF4-FFF2-40B4-BE49-F238E27FC236}">
                <a16:creationId xmlns:a16="http://schemas.microsoft.com/office/drawing/2014/main" id="{5A61B966-D043-47B1-940A-5BC05A3EB275}"/>
              </a:ext>
            </a:extLst>
          </p:cNvPr>
          <p:cNvSpPr/>
          <p:nvPr/>
        </p:nvSpPr>
        <p:spPr>
          <a:xfrm>
            <a:off x="1211839" y="1353715"/>
            <a:ext cx="9725792" cy="562831"/>
          </a:xfrm>
          <a:prstGeom prst="homePlate">
            <a:avLst/>
          </a:prstGeom>
          <a:gradFill flip="none" rotWithShape="1">
            <a:gsLst>
              <a:gs pos="0">
                <a:srgbClr val="014F96">
                  <a:shade val="30000"/>
                  <a:satMod val="115000"/>
                </a:srgbClr>
              </a:gs>
              <a:gs pos="50000">
                <a:srgbClr val="014F96">
                  <a:shade val="67500"/>
                  <a:satMod val="115000"/>
                </a:srgbClr>
              </a:gs>
              <a:gs pos="100000">
                <a:srgbClr val="014F96">
                  <a:shade val="100000"/>
                  <a:satMod val="115000"/>
                </a:srgbClr>
              </a:gs>
            </a:gsLst>
            <a:lin ang="27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10" name="Título 2">
            <a:extLst>
              <a:ext uri="{FF2B5EF4-FFF2-40B4-BE49-F238E27FC236}">
                <a16:creationId xmlns:a16="http://schemas.microsoft.com/office/drawing/2014/main" id="{638E2462-ED30-4EE9-807D-1FCA7B555667}"/>
              </a:ext>
            </a:extLst>
          </p:cNvPr>
          <p:cNvSpPr txBox="1">
            <a:spLocks/>
          </p:cNvSpPr>
          <p:nvPr/>
        </p:nvSpPr>
        <p:spPr>
          <a:xfrm>
            <a:off x="1330040" y="1367337"/>
            <a:ext cx="8280000" cy="54000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s-CO" sz="3200" dirty="0">
                <a:solidFill>
                  <a:schemeClr val="bg1"/>
                </a:solidFill>
                <a:latin typeface="Century Gothic" panose="020B0502020202020204" pitchFamily="34" charset="0"/>
              </a:rPr>
              <a:t>Tablas de retención documental </a:t>
            </a:r>
          </a:p>
        </p:txBody>
      </p:sp>
      <p:sp>
        <p:nvSpPr>
          <p:cNvPr id="11" name="Marcador de contenido 2">
            <a:extLst>
              <a:ext uri="{FF2B5EF4-FFF2-40B4-BE49-F238E27FC236}">
                <a16:creationId xmlns:a16="http://schemas.microsoft.com/office/drawing/2014/main" id="{6CCB8FB5-29EF-458E-8402-6D072DA12B4A}"/>
              </a:ext>
            </a:extLst>
          </p:cNvPr>
          <p:cNvSpPr txBox="1">
            <a:spLocks/>
          </p:cNvSpPr>
          <p:nvPr/>
        </p:nvSpPr>
        <p:spPr>
          <a:xfrm>
            <a:off x="1211839" y="2305938"/>
            <a:ext cx="5976664" cy="720077"/>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es-CO" sz="3400" b="1" dirty="0">
                <a:latin typeface="Century Gothic" panose="020B0502020202020204" pitchFamily="34" charset="0"/>
              </a:rPr>
              <a:t>Sabias que…</a:t>
            </a:r>
          </a:p>
        </p:txBody>
      </p:sp>
      <p:sp>
        <p:nvSpPr>
          <p:cNvPr id="12" name="CuadroTexto 11">
            <a:extLst>
              <a:ext uri="{FF2B5EF4-FFF2-40B4-BE49-F238E27FC236}">
                <a16:creationId xmlns:a16="http://schemas.microsoft.com/office/drawing/2014/main" id="{C0A6B27F-577B-4A8A-B453-F8D0D7862B7D}"/>
              </a:ext>
            </a:extLst>
          </p:cNvPr>
          <p:cNvSpPr txBox="1"/>
          <p:nvPr/>
        </p:nvSpPr>
        <p:spPr>
          <a:xfrm>
            <a:off x="8499996" y="341458"/>
            <a:ext cx="3302252" cy="584775"/>
          </a:xfrm>
          <a:prstGeom prst="rect">
            <a:avLst/>
          </a:prstGeom>
          <a:noFill/>
        </p:spPr>
        <p:txBody>
          <a:bodyPr wrap="square" rtlCol="0">
            <a:spAutoFit/>
          </a:bodyPr>
          <a:lstStyle/>
          <a:p>
            <a:pPr algn="ctr"/>
            <a:r>
              <a:rPr lang="es-ES" sz="1600" b="1" dirty="0"/>
              <a:t>Centro de Documentación Judicial</a:t>
            </a:r>
            <a:endParaRPr lang="es-CO" sz="1600" b="1" dirty="0"/>
          </a:p>
          <a:p>
            <a:pPr algn="ctr"/>
            <a:r>
              <a:rPr lang="es-ES" sz="1600" b="1" dirty="0"/>
              <a:t>-CENDOJ-</a:t>
            </a:r>
            <a:endParaRPr lang="es-CO" sz="1200" b="1" dirty="0"/>
          </a:p>
        </p:txBody>
      </p:sp>
    </p:spTree>
    <p:extLst>
      <p:ext uri="{BB962C8B-B14F-4D97-AF65-F5344CB8AC3E}">
        <p14:creationId xmlns:p14="http://schemas.microsoft.com/office/powerpoint/2010/main" val="2819367087"/>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a:extLst>
              <a:ext uri="{FF2B5EF4-FFF2-40B4-BE49-F238E27FC236}">
                <a16:creationId xmlns:a16="http://schemas.microsoft.com/office/drawing/2014/main" id="{5759065F-1071-44CB-ADDB-1E3EE9E15386}"/>
              </a:ext>
            </a:extLst>
          </p:cNvPr>
          <p:cNvPicPr>
            <a:picLocks noChangeAspect="1"/>
          </p:cNvPicPr>
          <p:nvPr/>
        </p:nvPicPr>
        <p:blipFill>
          <a:blip r:embed="rId2"/>
          <a:stretch>
            <a:fillRect/>
          </a:stretch>
        </p:blipFill>
        <p:spPr>
          <a:xfrm>
            <a:off x="1211839" y="0"/>
            <a:ext cx="3440876" cy="1267691"/>
          </a:xfrm>
          <a:prstGeom prst="rect">
            <a:avLst/>
          </a:prstGeom>
        </p:spPr>
      </p:pic>
      <p:sp>
        <p:nvSpPr>
          <p:cNvPr id="3" name="Flecha: pentágono 2">
            <a:extLst>
              <a:ext uri="{FF2B5EF4-FFF2-40B4-BE49-F238E27FC236}">
                <a16:creationId xmlns:a16="http://schemas.microsoft.com/office/drawing/2014/main" id="{E708181F-9951-44D2-A964-6665BAEEA376}"/>
              </a:ext>
            </a:extLst>
          </p:cNvPr>
          <p:cNvSpPr/>
          <p:nvPr/>
        </p:nvSpPr>
        <p:spPr>
          <a:xfrm>
            <a:off x="1211839" y="1353715"/>
            <a:ext cx="9725792" cy="562831"/>
          </a:xfrm>
          <a:prstGeom prst="homePlate">
            <a:avLst/>
          </a:prstGeom>
          <a:gradFill flip="none" rotWithShape="1">
            <a:gsLst>
              <a:gs pos="0">
                <a:srgbClr val="014F96">
                  <a:shade val="30000"/>
                  <a:satMod val="115000"/>
                </a:srgbClr>
              </a:gs>
              <a:gs pos="50000">
                <a:srgbClr val="014F96">
                  <a:shade val="67500"/>
                  <a:satMod val="115000"/>
                </a:srgbClr>
              </a:gs>
              <a:gs pos="100000">
                <a:srgbClr val="014F96">
                  <a:shade val="100000"/>
                  <a:satMod val="115000"/>
                </a:srgbClr>
              </a:gs>
            </a:gsLst>
            <a:lin ang="27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4" name="Título 2">
            <a:extLst>
              <a:ext uri="{FF2B5EF4-FFF2-40B4-BE49-F238E27FC236}">
                <a16:creationId xmlns:a16="http://schemas.microsoft.com/office/drawing/2014/main" id="{C86BE01C-A698-4A50-8B0C-B62760BC57AF}"/>
              </a:ext>
            </a:extLst>
          </p:cNvPr>
          <p:cNvSpPr txBox="1">
            <a:spLocks/>
          </p:cNvSpPr>
          <p:nvPr/>
        </p:nvSpPr>
        <p:spPr>
          <a:xfrm>
            <a:off x="1330040" y="1367337"/>
            <a:ext cx="8280000" cy="54000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s-CO" sz="3200" dirty="0">
                <a:solidFill>
                  <a:schemeClr val="bg1"/>
                </a:solidFill>
                <a:latin typeface="Century Gothic" panose="020B0502020202020204" pitchFamily="34" charset="0"/>
              </a:rPr>
              <a:t>Tablas de retención documental </a:t>
            </a:r>
          </a:p>
        </p:txBody>
      </p:sp>
      <p:pic>
        <p:nvPicPr>
          <p:cNvPr id="5" name="Imagen 4">
            <a:extLst>
              <a:ext uri="{FF2B5EF4-FFF2-40B4-BE49-F238E27FC236}">
                <a16:creationId xmlns:a16="http://schemas.microsoft.com/office/drawing/2014/main" id="{6A277C99-256B-474B-925F-A757DF06CF99}"/>
              </a:ext>
            </a:extLst>
          </p:cNvPr>
          <p:cNvPicPr>
            <a:picLocks noChangeAspect="1"/>
          </p:cNvPicPr>
          <p:nvPr/>
        </p:nvPicPr>
        <p:blipFill>
          <a:blip r:embed="rId3">
            <a:clrChange>
              <a:clrFrom>
                <a:srgbClr val="FFFFFF"/>
              </a:clrFrom>
              <a:clrTo>
                <a:srgbClr val="FFFFFF">
                  <a:alpha val="0"/>
                </a:srgbClr>
              </a:clrTo>
            </a:clrChange>
          </a:blip>
          <a:stretch>
            <a:fillRect/>
          </a:stretch>
        </p:blipFill>
        <p:spPr>
          <a:xfrm>
            <a:off x="8390557" y="2277506"/>
            <a:ext cx="3400396" cy="3240000"/>
          </a:xfrm>
          <a:prstGeom prst="rect">
            <a:avLst/>
          </a:prstGeom>
        </p:spPr>
      </p:pic>
      <p:sp>
        <p:nvSpPr>
          <p:cNvPr id="6" name="Marcador de contenido 2">
            <a:extLst>
              <a:ext uri="{FF2B5EF4-FFF2-40B4-BE49-F238E27FC236}">
                <a16:creationId xmlns:a16="http://schemas.microsoft.com/office/drawing/2014/main" id="{CD5C6A07-C62B-4CF1-9D58-AA7F5AE5BA6A}"/>
              </a:ext>
            </a:extLst>
          </p:cNvPr>
          <p:cNvSpPr txBox="1">
            <a:spLocks/>
          </p:cNvSpPr>
          <p:nvPr/>
        </p:nvSpPr>
        <p:spPr>
          <a:xfrm>
            <a:off x="1186866" y="2277506"/>
            <a:ext cx="5976664" cy="720077"/>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es-CO" sz="3600" b="1" dirty="0">
                <a:latin typeface="Century Gothic" panose="020B0502020202020204" pitchFamily="34" charset="0"/>
              </a:rPr>
              <a:t>Sabias que…</a:t>
            </a:r>
          </a:p>
        </p:txBody>
      </p:sp>
      <p:sp>
        <p:nvSpPr>
          <p:cNvPr id="7" name="CuadroTexto 6">
            <a:extLst>
              <a:ext uri="{FF2B5EF4-FFF2-40B4-BE49-F238E27FC236}">
                <a16:creationId xmlns:a16="http://schemas.microsoft.com/office/drawing/2014/main" id="{7C0F7B51-B6D6-4FDC-8F7B-E9CB9FC032C0}"/>
              </a:ext>
            </a:extLst>
          </p:cNvPr>
          <p:cNvSpPr txBox="1"/>
          <p:nvPr/>
        </p:nvSpPr>
        <p:spPr>
          <a:xfrm>
            <a:off x="1404652" y="3037902"/>
            <a:ext cx="6778056" cy="2123658"/>
          </a:xfrm>
          <a:prstGeom prst="rect">
            <a:avLst/>
          </a:prstGeom>
          <a:noFill/>
        </p:spPr>
        <p:txBody>
          <a:bodyPr wrap="square" rtlCol="0">
            <a:spAutoFit/>
          </a:bodyPr>
          <a:lstStyle/>
          <a:p>
            <a:pPr algn="just"/>
            <a:r>
              <a:rPr lang="es-CO" sz="2200" dirty="0">
                <a:solidFill>
                  <a:schemeClr val="tx2">
                    <a:lumMod val="75000"/>
                  </a:schemeClr>
                </a:solidFill>
                <a:latin typeface="Century Gothic" panose="020B0502020202020204" pitchFamily="34" charset="0"/>
              </a:rPr>
              <a:t>Las tablas de retención documental aplican a los documentos que se </a:t>
            </a:r>
            <a:r>
              <a:rPr lang="es-CO" sz="2200" b="1" dirty="0">
                <a:solidFill>
                  <a:schemeClr val="tx2">
                    <a:lumMod val="75000"/>
                  </a:schemeClr>
                </a:solidFill>
                <a:latin typeface="Century Gothic" panose="020B0502020202020204" pitchFamily="34" charset="0"/>
              </a:rPr>
              <a:t>encuentran en la etapa de archivo de gestión</a:t>
            </a:r>
            <a:r>
              <a:rPr lang="es-CO" sz="2200" dirty="0">
                <a:solidFill>
                  <a:schemeClr val="tx2">
                    <a:lumMod val="75000"/>
                  </a:schemeClr>
                </a:solidFill>
                <a:latin typeface="Century Gothic" panose="020B0502020202020204" pitchFamily="34" charset="0"/>
              </a:rPr>
              <a:t>, independiente de la fecha de creación de los documentos.</a:t>
            </a:r>
          </a:p>
          <a:p>
            <a:endParaRPr lang="es-CO" sz="2200" dirty="0">
              <a:solidFill>
                <a:schemeClr val="tx2">
                  <a:lumMod val="75000"/>
                </a:schemeClr>
              </a:solidFill>
              <a:latin typeface="Century Gothic" panose="020B0502020202020204" pitchFamily="34" charset="0"/>
            </a:endParaRPr>
          </a:p>
          <a:p>
            <a:r>
              <a:rPr lang="es-CO" sz="2200" dirty="0">
                <a:solidFill>
                  <a:schemeClr val="tx2">
                    <a:lumMod val="75000"/>
                  </a:schemeClr>
                </a:solidFill>
                <a:latin typeface="Century Gothic" panose="020B0502020202020204" pitchFamily="34" charset="0"/>
              </a:rPr>
              <a:t>	Consulta las TRD </a:t>
            </a:r>
            <a:r>
              <a:rPr lang="es-CO" sz="2200" dirty="0">
                <a:solidFill>
                  <a:schemeClr val="tx2">
                    <a:lumMod val="75000"/>
                  </a:schemeClr>
                </a:solidFill>
                <a:latin typeface="Century Gothic" panose="020B0502020202020204" pitchFamily="34" charset="0"/>
                <a:hlinkClick r:id="rId4"/>
              </a:rPr>
              <a:t>aquí</a:t>
            </a:r>
            <a:r>
              <a:rPr lang="es-CO" sz="2200" dirty="0">
                <a:solidFill>
                  <a:schemeClr val="tx2">
                    <a:lumMod val="75000"/>
                  </a:schemeClr>
                </a:solidFill>
                <a:latin typeface="Century Gothic" panose="020B0502020202020204" pitchFamily="34" charset="0"/>
              </a:rPr>
              <a:t>. </a:t>
            </a:r>
          </a:p>
        </p:txBody>
      </p:sp>
      <p:sp>
        <p:nvSpPr>
          <p:cNvPr id="8" name="Flecha: a la derecha 7">
            <a:extLst>
              <a:ext uri="{FF2B5EF4-FFF2-40B4-BE49-F238E27FC236}">
                <a16:creationId xmlns:a16="http://schemas.microsoft.com/office/drawing/2014/main" id="{5A75ED81-8A4D-41EE-8453-0FA8075DC4E7}"/>
              </a:ext>
            </a:extLst>
          </p:cNvPr>
          <p:cNvSpPr/>
          <p:nvPr/>
        </p:nvSpPr>
        <p:spPr>
          <a:xfrm>
            <a:off x="1650601" y="4728179"/>
            <a:ext cx="651273" cy="437644"/>
          </a:xfrm>
          <a:prstGeom prst="rightArrow">
            <a:avLst/>
          </a:prstGeom>
          <a:gradFill flip="none" rotWithShape="1">
            <a:gsLst>
              <a:gs pos="0">
                <a:schemeClr val="accent1">
                  <a:lumMod val="75000"/>
                  <a:shade val="30000"/>
                  <a:satMod val="115000"/>
                </a:schemeClr>
              </a:gs>
              <a:gs pos="50000">
                <a:schemeClr val="accent1">
                  <a:lumMod val="75000"/>
                  <a:shade val="67500"/>
                  <a:satMod val="115000"/>
                </a:schemeClr>
              </a:gs>
              <a:gs pos="100000">
                <a:schemeClr val="accent1">
                  <a:lumMod val="75000"/>
                  <a:shade val="100000"/>
                  <a:satMod val="115000"/>
                </a:schemeClr>
              </a:gs>
            </a:gsLst>
            <a:lin ang="27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s-CO" sz="2000"/>
          </a:p>
        </p:txBody>
      </p:sp>
      <p:sp>
        <p:nvSpPr>
          <p:cNvPr id="9" name="CuadroTexto 8">
            <a:extLst>
              <a:ext uri="{FF2B5EF4-FFF2-40B4-BE49-F238E27FC236}">
                <a16:creationId xmlns:a16="http://schemas.microsoft.com/office/drawing/2014/main" id="{ACCDDED7-75CD-4CDB-A2DA-1E175C44EFB5}"/>
              </a:ext>
            </a:extLst>
          </p:cNvPr>
          <p:cNvSpPr txBox="1"/>
          <p:nvPr/>
        </p:nvSpPr>
        <p:spPr>
          <a:xfrm>
            <a:off x="8499996" y="341458"/>
            <a:ext cx="3302252" cy="584775"/>
          </a:xfrm>
          <a:prstGeom prst="rect">
            <a:avLst/>
          </a:prstGeom>
          <a:noFill/>
        </p:spPr>
        <p:txBody>
          <a:bodyPr wrap="square" rtlCol="0">
            <a:spAutoFit/>
          </a:bodyPr>
          <a:lstStyle/>
          <a:p>
            <a:pPr algn="ctr"/>
            <a:r>
              <a:rPr lang="es-ES" sz="1600" b="1" dirty="0"/>
              <a:t>Centro de Documentación Judicial</a:t>
            </a:r>
            <a:endParaRPr lang="es-CO" sz="1600" b="1" dirty="0"/>
          </a:p>
          <a:p>
            <a:pPr algn="ctr"/>
            <a:r>
              <a:rPr lang="es-ES" sz="1600" b="1" dirty="0"/>
              <a:t>-CENDOJ-</a:t>
            </a:r>
            <a:endParaRPr lang="es-CO" sz="1200" b="1" dirty="0"/>
          </a:p>
        </p:txBody>
      </p:sp>
    </p:spTree>
    <p:extLst>
      <p:ext uri="{BB962C8B-B14F-4D97-AF65-F5344CB8AC3E}">
        <p14:creationId xmlns:p14="http://schemas.microsoft.com/office/powerpoint/2010/main" val="850609058"/>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theme/theme1.xml><?xml version="1.0" encoding="utf-8"?>
<a:theme xmlns:a="http://schemas.openxmlformats.org/drawingml/2006/main" name="1_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4966</TotalTime>
  <Words>243</Words>
  <Application>Microsoft Office PowerPoint</Application>
  <PresentationFormat>Panorámica</PresentationFormat>
  <Paragraphs>35</Paragraphs>
  <Slides>5</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5</vt:i4>
      </vt:variant>
    </vt:vector>
  </HeadingPairs>
  <TitlesOfParts>
    <vt:vector size="9" baseType="lpstr">
      <vt:lpstr>Arial</vt:lpstr>
      <vt:lpstr>Calibri</vt:lpstr>
      <vt:lpstr>Century Gothic</vt:lpstr>
      <vt:lpstr>1_Tema de Office</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Ricardo Gordillo Blanco</dc:creator>
  <cp:lastModifiedBy>Usuario de Descongestion 2</cp:lastModifiedBy>
  <cp:revision>118</cp:revision>
  <dcterms:created xsi:type="dcterms:W3CDTF">2016-11-28T18:01:15Z</dcterms:created>
  <dcterms:modified xsi:type="dcterms:W3CDTF">2019-10-04T19:49:46Z</dcterms:modified>
</cp:coreProperties>
</file>