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"/>
  </p:notesMasterIdLst>
  <p:sldIdLst>
    <p:sldId id="425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a Rodríguez Estupiñan" initials="CRE" lastIdx="2" clrIdx="0">
    <p:extLst>
      <p:ext uri="{19B8F6BF-5375-455C-9EA6-DF929625EA0E}">
        <p15:presenceInfo xmlns:p15="http://schemas.microsoft.com/office/powerpoint/2012/main" userId="S-1-5-21-2293652570-1902107330-946877820-4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386" autoAdjust="0"/>
  </p:normalViewPr>
  <p:slideViewPr>
    <p:cSldViewPr>
      <p:cViewPr varScale="1">
        <p:scale>
          <a:sx n="68" d="100"/>
          <a:sy n="68" d="100"/>
        </p:scale>
        <p:origin x="83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5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79802-7E2C-47D3-83BA-D318FE293392}" type="datetimeFigureOut">
              <a:rPr lang="es-CO" smtClean="0"/>
              <a:t>14/05/2021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44176-138A-4932-A9AE-096DB0A4F5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32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44176-138A-4932-A9AE-096DB0A4F50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3034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8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540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9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096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76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87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824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518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293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5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14/05/2021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48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fondo"/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1" t="44485" b="1"/>
          <a:stretch/>
        </p:blipFill>
        <p:spPr bwMode="auto">
          <a:xfrm>
            <a:off x="1127787" y="0"/>
            <a:ext cx="11064215" cy="6885384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 userDrawn="1"/>
        </p:nvSpPr>
        <p:spPr>
          <a:xfrm>
            <a:off x="0" y="0"/>
            <a:ext cx="1127787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4936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339" y="364859"/>
            <a:ext cx="2674103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8926610" y="433494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4BACC6">
                    <a:lumMod val="75000"/>
                  </a:srgbClr>
                </a:solidFill>
                <a:latin typeface="Calibri"/>
              </a:rPr>
              <a:t>SIGCMA</a:t>
            </a:r>
            <a:endParaRPr lang="es-CO" sz="3200" dirty="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6522674" y="1112623"/>
            <a:ext cx="4791140" cy="103188"/>
            <a:chOff x="2381" y="720"/>
            <a:chExt cx="3154" cy="65"/>
          </a:xfrm>
        </p:grpSpPr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7453454" y="983131"/>
            <a:ext cx="46136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b="1" i="1" dirty="0">
                <a:solidFill>
                  <a:prstClr val="black"/>
                </a:solidFill>
                <a:latin typeface="Palatino Linotype" panose="02040502050505030304" pitchFamily="18" charset="0"/>
              </a:rPr>
              <a:t>Coordinación Nacional </a:t>
            </a:r>
          </a:p>
        </p:txBody>
      </p:sp>
      <p:sp>
        <p:nvSpPr>
          <p:cNvPr id="44" name="Marcador de contenido 2"/>
          <p:cNvSpPr txBox="1">
            <a:spLocks/>
          </p:cNvSpPr>
          <p:nvPr/>
        </p:nvSpPr>
        <p:spPr>
          <a:xfrm>
            <a:off x="3431704" y="3933056"/>
            <a:ext cx="612068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5CA58BE-376E-4F19-8F82-1C97C66D96C7}"/>
              </a:ext>
            </a:extLst>
          </p:cNvPr>
          <p:cNvSpPr txBox="1">
            <a:spLocks/>
          </p:cNvSpPr>
          <p:nvPr/>
        </p:nvSpPr>
        <p:spPr>
          <a:xfrm>
            <a:off x="2279576" y="2133411"/>
            <a:ext cx="8424936" cy="9176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O" sz="4500" b="1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E8FA7C5-E707-49A5-85F3-5D119C540E15}"/>
              </a:ext>
            </a:extLst>
          </p:cNvPr>
          <p:cNvSpPr txBox="1">
            <a:spLocks/>
          </p:cNvSpPr>
          <p:nvPr/>
        </p:nvSpPr>
        <p:spPr>
          <a:xfrm>
            <a:off x="2279576" y="3968611"/>
            <a:ext cx="8424936" cy="91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O" b="1" dirty="0"/>
          </a:p>
        </p:txBody>
      </p:sp>
      <p:graphicFrame>
        <p:nvGraphicFramePr>
          <p:cNvPr id="16" name="Tabla 16">
            <a:extLst>
              <a:ext uri="{FF2B5EF4-FFF2-40B4-BE49-F238E27FC236}">
                <a16:creationId xmlns:a16="http://schemas.microsoft.com/office/drawing/2014/main" id="{5DFBA708-41E8-44FE-B8B8-32F696D96B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57177"/>
              </p:ext>
            </p:extLst>
          </p:nvPr>
        </p:nvGraphicFramePr>
        <p:xfrm>
          <a:off x="1199456" y="1290908"/>
          <a:ext cx="10922522" cy="5720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5835">
                  <a:extLst>
                    <a:ext uri="{9D8B030D-6E8A-4147-A177-3AD203B41FA5}">
                      <a16:colId xmlns:a16="http://schemas.microsoft.com/office/drawing/2014/main" val="1389141643"/>
                    </a:ext>
                  </a:extLst>
                </a:gridCol>
                <a:gridCol w="4656687">
                  <a:extLst>
                    <a:ext uri="{9D8B030D-6E8A-4147-A177-3AD203B41FA5}">
                      <a16:colId xmlns:a16="http://schemas.microsoft.com/office/drawing/2014/main" val="959180251"/>
                    </a:ext>
                  </a:extLst>
                </a:gridCol>
              </a:tblGrid>
              <a:tr h="350557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ACTIVIDADES PROGRAMADAS SIGCMA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215604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Plazo máximo entrega de los Planes de Acción de los Despachos Judiciales certificados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ABRIL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6586908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y elaboración matriz de riesgos dependencias administrativa 8:30 a 12:30 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Y 11 DE MAYO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5330751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Comité Nacional del SIGCMA: 8:00 a.m. – 12:00 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</a:t>
                      </a: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MAYO 2021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146977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y elaboración matriz de riesgos dependencias judiciales 1:30 p.m.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 MAYO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2560994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y elaboración del Informe de Revisión para la Alta Dirección dependencias administrativa 8:30 a 12:30 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 DE JUNIO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8789697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y elaboración del Informe de Revisión para la Alta Dirección dependencias judiciales 2:30 pm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 DE JUNIO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2008429"/>
                  </a:ext>
                </a:extLst>
              </a:tr>
              <a:tr h="2394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Plazo máximo de la entrega de los documentos:  Matriz de Riesgo, Informe de Revisión para la Alta Dirección y Acta de Aprobación modelo enviado por la Coordinación Nacional del SIGCMA</a:t>
                      </a:r>
                    </a:p>
                    <a:p>
                      <a:pPr algn="l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DE JUNIO 2021</a:t>
                      </a:r>
                    </a:p>
                    <a:p>
                      <a:pPr algn="ctr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473853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 de Auditores Internos SIGCMA 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DE JULIO 2021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5841992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Internas SIGCMA Dependencias Administrativas  8:00 am a 12:30 pm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DE JULIO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200105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Internas SIGCMA Dependencias Judiciales 2:30 pm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DE JULIO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882252"/>
                  </a:ext>
                </a:extLst>
              </a:tr>
              <a:tr h="31366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Primer Ciclo de Auditoría Interna Remotas 2021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 AL 31 DE AGOSTO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2443202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Segundo Ciclo de Auditoría Interna Presencial 2021  para las sedes que presentaron no conformidades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AL 10 DE SEPTIEMBRE 2021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4547370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Externas SIGCMA Dependencias Administrativas  8:00 am a 12:30 pm  y de 2:30 pm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DE SEPTIEMBRE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287892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Externas SIGCMA Dependencias Judiciales  2:00 am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DE SEPTIEMBRE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2767680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Auditorias Externas SIGCMA 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 DE OCTUBRE AL 29 DE OCTUBRE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44682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88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8706</TotalTime>
  <Words>287</Words>
  <Application>Microsoft Office PowerPoint</Application>
  <PresentationFormat>Panorámica</PresentationFormat>
  <Paragraphs>36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1_Tema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Cpq01</dc:creator>
  <cp:lastModifiedBy>Sandra Castillo</cp:lastModifiedBy>
  <cp:revision>312</cp:revision>
  <dcterms:created xsi:type="dcterms:W3CDTF">2012-11-20T17:02:50Z</dcterms:created>
  <dcterms:modified xsi:type="dcterms:W3CDTF">2021-05-14T19:30:09Z</dcterms:modified>
</cp:coreProperties>
</file>