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433" r:id="rId2"/>
    <p:sldId id="523" r:id="rId3"/>
    <p:sldId id="504" r:id="rId4"/>
    <p:sldId id="428" r:id="rId5"/>
    <p:sldId id="457" r:id="rId6"/>
    <p:sldId id="496" r:id="rId7"/>
    <p:sldId id="497" r:id="rId8"/>
    <p:sldId id="498" r:id="rId9"/>
    <p:sldId id="499" r:id="rId10"/>
    <p:sldId id="500" r:id="rId11"/>
    <p:sldId id="506" r:id="rId12"/>
    <p:sldId id="507" r:id="rId13"/>
    <p:sldId id="508" r:id="rId14"/>
    <p:sldId id="509" r:id="rId15"/>
    <p:sldId id="510" r:id="rId16"/>
    <p:sldId id="511" r:id="rId17"/>
    <p:sldId id="512" r:id="rId18"/>
    <p:sldId id="513" r:id="rId19"/>
    <p:sldId id="514" r:id="rId20"/>
    <p:sldId id="515" r:id="rId21"/>
    <p:sldId id="516" r:id="rId22"/>
    <p:sldId id="517" r:id="rId23"/>
    <p:sldId id="518" r:id="rId24"/>
    <p:sldId id="519" r:id="rId25"/>
    <p:sldId id="520" r:id="rId26"/>
    <p:sldId id="521" r:id="rId27"/>
    <p:sldId id="522" r:id="rId28"/>
    <p:sldId id="502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EA7FED"/>
    <a:srgbClr val="6875B8"/>
    <a:srgbClr val="C83838"/>
    <a:srgbClr val="E987DB"/>
    <a:srgbClr val="DDBA23"/>
    <a:srgbClr val="66FF33"/>
    <a:srgbClr val="E6A2A2"/>
    <a:srgbClr val="FFDB6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2BABD8-0FE2-A152-0BD8-CF0A7DBB0FA1}" v="11" dt="2019-08-01T12:28:16.850"/>
    <p1510:client id="{5D6A59DA-822A-5104-2402-2D3886466C71}" v="474" dt="2019-08-02T01:31:05.346"/>
    <p1510:client id="{6663DA1E-280E-BA38-1529-B1458C442DCA}" v="265" dt="2019-08-02T03:02:19.745"/>
    <p1510:client id="{C46634F8-0358-D73B-65DF-B215F45CBA8C}" v="59" dt="2019-08-02T02:43:10.7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 snapToGrid="0">
      <p:cViewPr varScale="1">
        <p:scale>
          <a:sx n="56" d="100"/>
          <a:sy n="56" d="100"/>
        </p:scale>
        <p:origin x="86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 Ignacio Arbelaez Cifuentes" userId="S::larbelac@cendoj.ramajudicial.gov.co::e5972c88-7304-4aec-8f61-0fdfe308ce0b" providerId="AD" clId="Web-{67A5CB19-A2CA-693C-97AF-936395C24BC5}"/>
    <pc:docChg chg="addSld delSld modSld">
      <pc:chgData name="Lucas Ignacio Arbelaez Cifuentes" userId="S::larbelac@cendoj.ramajudicial.gov.co::e5972c88-7304-4aec-8f61-0fdfe308ce0b" providerId="AD" clId="Web-{67A5CB19-A2CA-693C-97AF-936395C24BC5}" dt="2019-08-01T20:28:49.960" v="36" actId="1076"/>
      <pc:docMkLst>
        <pc:docMk/>
      </pc:docMkLst>
      <pc:sldChg chg="delSp">
        <pc:chgData name="Lucas Ignacio Arbelaez Cifuentes" userId="S::larbelac@cendoj.ramajudicial.gov.co::e5972c88-7304-4aec-8f61-0fdfe308ce0b" providerId="AD" clId="Web-{67A5CB19-A2CA-693C-97AF-936395C24BC5}" dt="2019-08-01T20:08:49.700" v="33"/>
        <pc:sldMkLst>
          <pc:docMk/>
          <pc:sldMk cId="141345120" sldId="450"/>
        </pc:sldMkLst>
        <pc:picChg chg="del">
          <ac:chgData name="Lucas Ignacio Arbelaez Cifuentes" userId="S::larbelac@cendoj.ramajudicial.gov.co::e5972c88-7304-4aec-8f61-0fdfe308ce0b" providerId="AD" clId="Web-{67A5CB19-A2CA-693C-97AF-936395C24BC5}" dt="2019-08-01T20:08:49.700" v="33"/>
          <ac:picMkLst>
            <pc:docMk/>
            <pc:sldMk cId="141345120" sldId="450"/>
            <ac:picMk id="3074" creationId="{00000000-0000-0000-0000-000000000000}"/>
          </ac:picMkLst>
        </pc:picChg>
      </pc:sldChg>
      <pc:sldChg chg="modSp add del">
        <pc:chgData name="Lucas Ignacio Arbelaez Cifuentes" userId="S::larbelac@cendoj.ramajudicial.gov.co::e5972c88-7304-4aec-8f61-0fdfe308ce0b" providerId="AD" clId="Web-{67A5CB19-A2CA-693C-97AF-936395C24BC5}" dt="2019-08-01T20:06:54.262" v="17" actId="20577"/>
        <pc:sldMkLst>
          <pc:docMk/>
          <pc:sldMk cId="1982554899" sldId="455"/>
        </pc:sldMkLst>
        <pc:spChg chg="mod">
          <ac:chgData name="Lucas Ignacio Arbelaez Cifuentes" userId="S::larbelac@cendoj.ramajudicial.gov.co::e5972c88-7304-4aec-8f61-0fdfe308ce0b" providerId="AD" clId="Web-{67A5CB19-A2CA-693C-97AF-936395C24BC5}" dt="2019-08-01T20:06:54.262" v="17" actId="20577"/>
          <ac:spMkLst>
            <pc:docMk/>
            <pc:sldMk cId="1982554899" sldId="455"/>
            <ac:spMk id="9" creationId="{00000000-0000-0000-0000-000000000000}"/>
          </ac:spMkLst>
        </pc:spChg>
      </pc:sldChg>
      <pc:sldChg chg="modSp add del">
        <pc:chgData name="Lucas Ignacio Arbelaez Cifuentes" userId="S::larbelac@cendoj.ramajudicial.gov.co::e5972c88-7304-4aec-8f61-0fdfe308ce0b" providerId="AD" clId="Web-{67A5CB19-A2CA-693C-97AF-936395C24BC5}" dt="2019-08-01T20:06:32.355" v="11" actId="20577"/>
        <pc:sldMkLst>
          <pc:docMk/>
          <pc:sldMk cId="1238347703" sldId="457"/>
        </pc:sldMkLst>
        <pc:spChg chg="mod">
          <ac:chgData name="Lucas Ignacio Arbelaez Cifuentes" userId="S::larbelac@cendoj.ramajudicial.gov.co::e5972c88-7304-4aec-8f61-0fdfe308ce0b" providerId="AD" clId="Web-{67A5CB19-A2CA-693C-97AF-936395C24BC5}" dt="2019-08-01T20:06:32.355" v="11" actId="20577"/>
          <ac:spMkLst>
            <pc:docMk/>
            <pc:sldMk cId="1238347703" sldId="457"/>
            <ac:spMk id="9" creationId="{00000000-0000-0000-0000-000000000000}"/>
          </ac:spMkLst>
        </pc:spChg>
      </pc:sldChg>
      <pc:sldChg chg="add del">
        <pc:chgData name="Lucas Ignacio Arbelaez Cifuentes" userId="S::larbelac@cendoj.ramajudicial.gov.co::e5972c88-7304-4aec-8f61-0fdfe308ce0b" providerId="AD" clId="Web-{67A5CB19-A2CA-693C-97AF-936395C24BC5}" dt="2019-08-01T20:05:33.589" v="3"/>
        <pc:sldMkLst>
          <pc:docMk/>
          <pc:sldMk cId="1577487793" sldId="459"/>
        </pc:sldMkLst>
      </pc:sldChg>
      <pc:sldChg chg="del">
        <pc:chgData name="Lucas Ignacio Arbelaez Cifuentes" userId="S::larbelac@cendoj.ramajudicial.gov.co::e5972c88-7304-4aec-8f61-0fdfe308ce0b" providerId="AD" clId="Web-{67A5CB19-A2CA-693C-97AF-936395C24BC5}" dt="2019-08-01T20:07:31.278" v="20"/>
        <pc:sldMkLst>
          <pc:docMk/>
          <pc:sldMk cId="1638713743" sldId="460"/>
        </pc:sldMkLst>
      </pc:sldChg>
      <pc:sldChg chg="addSp delSp modSp">
        <pc:chgData name="Lucas Ignacio Arbelaez Cifuentes" userId="S::larbelac@cendoj.ramajudicial.gov.co::e5972c88-7304-4aec-8f61-0fdfe308ce0b" providerId="AD" clId="Web-{67A5CB19-A2CA-693C-97AF-936395C24BC5}" dt="2019-08-01T20:08:40.497" v="31" actId="1076"/>
        <pc:sldMkLst>
          <pc:docMk/>
          <pc:sldMk cId="2604595199" sldId="464"/>
        </pc:sldMkLst>
        <pc:spChg chg="add del mod">
          <ac:chgData name="Lucas Ignacio Arbelaez Cifuentes" userId="S::larbelac@cendoj.ramajudicial.gov.co::e5972c88-7304-4aec-8f61-0fdfe308ce0b" providerId="AD" clId="Web-{67A5CB19-A2CA-693C-97AF-936395C24BC5}" dt="2019-08-01T20:08:26.137" v="27"/>
          <ac:spMkLst>
            <pc:docMk/>
            <pc:sldMk cId="2604595199" sldId="464"/>
            <ac:spMk id="6" creationId="{1D9C6D8B-B296-4D0D-B76E-D61A41DE492F}"/>
          </ac:spMkLst>
        </pc:spChg>
        <pc:spChg chg="del">
          <ac:chgData name="Lucas Ignacio Arbelaez Cifuentes" userId="S::larbelac@cendoj.ramajudicial.gov.co::e5972c88-7304-4aec-8f61-0fdfe308ce0b" providerId="AD" clId="Web-{67A5CB19-A2CA-693C-97AF-936395C24BC5}" dt="2019-08-01T20:08:19.122" v="25"/>
          <ac:spMkLst>
            <pc:docMk/>
            <pc:sldMk cId="2604595199" sldId="464"/>
            <ac:spMk id="11" creationId="{00000000-0000-0000-0000-000000000000}"/>
          </ac:spMkLst>
        </pc:spChg>
        <pc:spChg chg="add">
          <ac:chgData name="Lucas Ignacio Arbelaez Cifuentes" userId="S::larbelac@cendoj.ramajudicial.gov.co::e5972c88-7304-4aec-8f61-0fdfe308ce0b" providerId="AD" clId="Web-{67A5CB19-A2CA-693C-97AF-936395C24BC5}" dt="2019-08-01T20:08:11.762" v="23"/>
          <ac:spMkLst>
            <pc:docMk/>
            <pc:sldMk cId="2604595199" sldId="464"/>
            <ac:spMk id="12" creationId="{9F56466B-E130-46D1-8FA2-68C8199E457C}"/>
          </ac:spMkLst>
        </pc:spChg>
        <pc:spChg chg="add">
          <ac:chgData name="Lucas Ignacio Arbelaez Cifuentes" userId="S::larbelac@cendoj.ramajudicial.gov.co::e5972c88-7304-4aec-8f61-0fdfe308ce0b" providerId="AD" clId="Web-{67A5CB19-A2CA-693C-97AF-936395C24BC5}" dt="2019-08-01T20:08:11.762" v="23"/>
          <ac:spMkLst>
            <pc:docMk/>
            <pc:sldMk cId="2604595199" sldId="464"/>
            <ac:spMk id="13" creationId="{FE8D86ED-8024-4D01-82D3-252E43427829}"/>
          </ac:spMkLst>
        </pc:spChg>
        <pc:spChg chg="add">
          <ac:chgData name="Lucas Ignacio Arbelaez Cifuentes" userId="S::larbelac@cendoj.ramajudicial.gov.co::e5972c88-7304-4aec-8f61-0fdfe308ce0b" providerId="AD" clId="Web-{67A5CB19-A2CA-693C-97AF-936395C24BC5}" dt="2019-08-01T20:08:11.762" v="23"/>
          <ac:spMkLst>
            <pc:docMk/>
            <pc:sldMk cId="2604595199" sldId="464"/>
            <ac:spMk id="14" creationId="{D061D474-39CF-440A-A23E-1754209E404B}"/>
          </ac:spMkLst>
        </pc:spChg>
        <pc:spChg chg="add">
          <ac:chgData name="Lucas Ignacio Arbelaez Cifuentes" userId="S::larbelac@cendoj.ramajudicial.gov.co::e5972c88-7304-4aec-8f61-0fdfe308ce0b" providerId="AD" clId="Web-{67A5CB19-A2CA-693C-97AF-936395C24BC5}" dt="2019-08-01T20:08:11.762" v="23"/>
          <ac:spMkLst>
            <pc:docMk/>
            <pc:sldMk cId="2604595199" sldId="464"/>
            <ac:spMk id="15" creationId="{5544BB22-9BBD-41BD-A618-7BF75D11C070}"/>
          </ac:spMkLst>
        </pc:spChg>
        <pc:spChg chg="add">
          <ac:chgData name="Lucas Ignacio Arbelaez Cifuentes" userId="S::larbelac@cendoj.ramajudicial.gov.co::e5972c88-7304-4aec-8f61-0fdfe308ce0b" providerId="AD" clId="Web-{67A5CB19-A2CA-693C-97AF-936395C24BC5}" dt="2019-08-01T20:08:11.762" v="23"/>
          <ac:spMkLst>
            <pc:docMk/>
            <pc:sldMk cId="2604595199" sldId="464"/>
            <ac:spMk id="17" creationId="{CCCBBFDC-2439-4514-8EFB-07E9FB44FC7D}"/>
          </ac:spMkLst>
        </pc:spChg>
        <pc:spChg chg="add">
          <ac:chgData name="Lucas Ignacio Arbelaez Cifuentes" userId="S::larbelac@cendoj.ramajudicial.gov.co::e5972c88-7304-4aec-8f61-0fdfe308ce0b" providerId="AD" clId="Web-{67A5CB19-A2CA-693C-97AF-936395C24BC5}" dt="2019-08-01T20:08:11.762" v="23"/>
          <ac:spMkLst>
            <pc:docMk/>
            <pc:sldMk cId="2604595199" sldId="464"/>
            <ac:spMk id="18" creationId="{0A06F70D-B7BF-45AC-8344-01ED90081108}"/>
          </ac:spMkLst>
        </pc:spChg>
        <pc:spChg chg="add">
          <ac:chgData name="Lucas Ignacio Arbelaez Cifuentes" userId="S::larbelac@cendoj.ramajudicial.gov.co::e5972c88-7304-4aec-8f61-0fdfe308ce0b" providerId="AD" clId="Web-{67A5CB19-A2CA-693C-97AF-936395C24BC5}" dt="2019-08-01T20:08:11.762" v="23"/>
          <ac:spMkLst>
            <pc:docMk/>
            <pc:sldMk cId="2604595199" sldId="464"/>
            <ac:spMk id="19" creationId="{B2DFAA49-F65E-40AB-83ED-D6B1320AE424}"/>
          </ac:spMkLst>
        </pc:spChg>
        <pc:grpChg chg="add mod">
          <ac:chgData name="Lucas Ignacio Arbelaez Cifuentes" userId="S::larbelac@cendoj.ramajudicial.gov.co::e5972c88-7304-4aec-8f61-0fdfe308ce0b" providerId="AD" clId="Web-{67A5CB19-A2CA-693C-97AF-936395C24BC5}" dt="2019-08-01T20:08:31.137" v="30" actId="1076"/>
          <ac:grpSpMkLst>
            <pc:docMk/>
            <pc:sldMk cId="2604595199" sldId="464"/>
            <ac:grpSpMk id="10" creationId="{E1E46842-819D-424A-8A04-2FC7AE444A32}"/>
          </ac:grpSpMkLst>
        </pc:grpChg>
        <pc:picChg chg="mod">
          <ac:chgData name="Lucas Ignacio Arbelaez Cifuentes" userId="S::larbelac@cendoj.ramajudicial.gov.co::e5972c88-7304-4aec-8f61-0fdfe308ce0b" providerId="AD" clId="Web-{67A5CB19-A2CA-693C-97AF-936395C24BC5}" dt="2019-08-01T20:08:40.497" v="31" actId="1076"/>
          <ac:picMkLst>
            <pc:docMk/>
            <pc:sldMk cId="2604595199" sldId="464"/>
            <ac:picMk id="16" creationId="{00000000-0000-0000-0000-000000000000}"/>
          </ac:picMkLst>
        </pc:picChg>
      </pc:sldChg>
      <pc:sldChg chg="addSp delSp modSp">
        <pc:chgData name="Lucas Ignacio Arbelaez Cifuentes" userId="S::larbelac@cendoj.ramajudicial.gov.co::e5972c88-7304-4aec-8f61-0fdfe308ce0b" providerId="AD" clId="Web-{67A5CB19-A2CA-693C-97AF-936395C24BC5}" dt="2019-08-01T20:26:43.477" v="35"/>
        <pc:sldMkLst>
          <pc:docMk/>
          <pc:sldMk cId="4073481587" sldId="473"/>
        </pc:sldMkLst>
        <pc:spChg chg="del">
          <ac:chgData name="Lucas Ignacio Arbelaez Cifuentes" userId="S::larbelac@cendoj.ramajudicial.gov.co::e5972c88-7304-4aec-8f61-0fdfe308ce0b" providerId="AD" clId="Web-{67A5CB19-A2CA-693C-97AF-936395C24BC5}" dt="2019-08-01T20:26:38.945" v="34"/>
          <ac:spMkLst>
            <pc:docMk/>
            <pc:sldMk cId="4073481587" sldId="473"/>
            <ac:spMk id="7" creationId="{00000000-0000-0000-0000-000000000000}"/>
          </ac:spMkLst>
        </pc:spChg>
        <pc:spChg chg="add del mod">
          <ac:chgData name="Lucas Ignacio Arbelaez Cifuentes" userId="S::larbelac@cendoj.ramajudicial.gov.co::e5972c88-7304-4aec-8f61-0fdfe308ce0b" providerId="AD" clId="Web-{67A5CB19-A2CA-693C-97AF-936395C24BC5}" dt="2019-08-01T20:26:43.477" v="35"/>
          <ac:spMkLst>
            <pc:docMk/>
            <pc:sldMk cId="4073481587" sldId="473"/>
            <ac:spMk id="10" creationId="{DDD98A5F-89A0-4A86-8EA7-873ABF29E5F0}"/>
          </ac:spMkLst>
        </pc:spChg>
      </pc:sldChg>
      <pc:sldChg chg="modSp">
        <pc:chgData name="Lucas Ignacio Arbelaez Cifuentes" userId="S::larbelac@cendoj.ramajudicial.gov.co::e5972c88-7304-4aec-8f61-0fdfe308ce0b" providerId="AD" clId="Web-{67A5CB19-A2CA-693C-97AF-936395C24BC5}" dt="2019-08-01T20:28:49.960" v="36" actId="1076"/>
        <pc:sldMkLst>
          <pc:docMk/>
          <pc:sldMk cId="810216325" sldId="485"/>
        </pc:sldMkLst>
        <pc:graphicFrameChg chg="mod">
          <ac:chgData name="Lucas Ignacio Arbelaez Cifuentes" userId="S::larbelac@cendoj.ramajudicial.gov.co::e5972c88-7304-4aec-8f61-0fdfe308ce0b" providerId="AD" clId="Web-{67A5CB19-A2CA-693C-97AF-936395C24BC5}" dt="2019-08-01T20:28:49.960" v="36" actId="1076"/>
          <ac:graphicFrameMkLst>
            <pc:docMk/>
            <pc:sldMk cId="810216325" sldId="485"/>
            <ac:graphicFrameMk id="13" creationId="{00000000-0000-0000-0000-000000000000}"/>
          </ac:graphicFrameMkLst>
        </pc:graphicFrameChg>
      </pc:sldChg>
      <pc:sldChg chg="delSp del">
        <pc:chgData name="Lucas Ignacio Arbelaez Cifuentes" userId="S::larbelac@cendoj.ramajudicial.gov.co::e5972c88-7304-4aec-8f61-0fdfe308ce0b" providerId="AD" clId="Web-{67A5CB19-A2CA-693C-97AF-936395C24BC5}" dt="2019-08-01T20:08:45.247" v="32"/>
        <pc:sldMkLst>
          <pc:docMk/>
          <pc:sldMk cId="4160909128" sldId="486"/>
        </pc:sldMkLst>
        <pc:grpChg chg="del">
          <ac:chgData name="Lucas Ignacio Arbelaez Cifuentes" userId="S::larbelac@cendoj.ramajudicial.gov.co::e5972c88-7304-4aec-8f61-0fdfe308ce0b" providerId="AD" clId="Web-{67A5CB19-A2CA-693C-97AF-936395C24BC5}" dt="2019-08-01T20:08:09.028" v="22"/>
          <ac:grpSpMkLst>
            <pc:docMk/>
            <pc:sldMk cId="4160909128" sldId="486"/>
            <ac:grpSpMk id="16" creationId="{00000000-0000-0000-0000-000000000000}"/>
          </ac:grpSpMkLst>
        </pc:grpChg>
      </pc:sldChg>
    </pc:docChg>
  </pc:docChgLst>
  <pc:docChgLst>
    <pc:chgData name="Sistema Integrado Gestion Control Calidad Medio Ambiente - Seccional Pereira" userId="S::sigcmaper@cendoj.ramajudicial.gov.co::38044903-2c9d-46a7-bd7f-7328c00064bf" providerId="AD" clId="Web-{562BABD8-0FE2-A152-0BD8-CF0A7DBB0FA1}"/>
    <pc:docChg chg="addSld delSld modSld">
      <pc:chgData name="Sistema Integrado Gestion Control Calidad Medio Ambiente - Seccional Pereira" userId="S::sigcmaper@cendoj.ramajudicial.gov.co::38044903-2c9d-46a7-bd7f-7328c00064bf" providerId="AD" clId="Web-{562BABD8-0FE2-A152-0BD8-CF0A7DBB0FA1}" dt="2019-08-01T12:38:17.056" v="252"/>
      <pc:docMkLst>
        <pc:docMk/>
      </pc:docMkLst>
      <pc:sldChg chg="addSp delSp modSp">
        <pc:chgData name="Sistema Integrado Gestion Control Calidad Medio Ambiente - Seccional Pereira" userId="S::sigcmaper@cendoj.ramajudicial.gov.co::38044903-2c9d-46a7-bd7f-7328c00064bf" providerId="AD" clId="Web-{562BABD8-0FE2-A152-0BD8-CF0A7DBB0FA1}" dt="2019-08-01T12:30:51.777" v="241" actId="1076"/>
        <pc:sldMkLst>
          <pc:docMk/>
          <pc:sldMk cId="1146872723" sldId="483"/>
        </pc:sldMkLst>
        <pc:spChg chg="add mod">
          <ac:chgData name="Sistema Integrado Gestion Control Calidad Medio Ambiente - Seccional Pereira" userId="S::sigcmaper@cendoj.ramajudicial.gov.co::38044903-2c9d-46a7-bd7f-7328c00064bf" providerId="AD" clId="Web-{562BABD8-0FE2-A152-0BD8-CF0A7DBB0FA1}" dt="2019-08-01T12:30:51.777" v="241" actId="1076"/>
          <ac:spMkLst>
            <pc:docMk/>
            <pc:sldMk cId="1146872723" sldId="483"/>
            <ac:spMk id="6" creationId="{F40E077F-6742-460E-8302-893F9ADB6551}"/>
          </ac:spMkLst>
        </pc:spChg>
        <pc:spChg chg="mod">
          <ac:chgData name="Sistema Integrado Gestion Control Calidad Medio Ambiente - Seccional Pereira" userId="S::sigcmaper@cendoj.ramajudicial.gov.co::38044903-2c9d-46a7-bd7f-7328c00064bf" providerId="AD" clId="Web-{562BABD8-0FE2-A152-0BD8-CF0A7DBB0FA1}" dt="2019-08-01T12:29:12.696" v="161" actId="20577"/>
          <ac:spMkLst>
            <pc:docMk/>
            <pc:sldMk cId="1146872723" sldId="483"/>
            <ac:spMk id="9" creationId="{00000000-0000-0000-0000-000000000000}"/>
          </ac:spMkLst>
        </pc:spChg>
        <pc:spChg chg="mod">
          <ac:chgData name="Sistema Integrado Gestion Control Calidad Medio Ambiente - Seccional Pereira" userId="S::sigcmaper@cendoj.ramajudicial.gov.co::38044903-2c9d-46a7-bd7f-7328c00064bf" providerId="AD" clId="Web-{562BABD8-0FE2-A152-0BD8-CF0A7DBB0FA1}" dt="2019-08-01T12:29:19.118" v="164" actId="14100"/>
          <ac:spMkLst>
            <pc:docMk/>
            <pc:sldMk cId="1146872723" sldId="483"/>
            <ac:spMk id="17" creationId="{00000000-0000-0000-0000-000000000000}"/>
          </ac:spMkLst>
        </pc:spChg>
        <pc:spChg chg="del">
          <ac:chgData name="Sistema Integrado Gestion Control Calidad Medio Ambiente - Seccional Pereira" userId="S::sigcmaper@cendoj.ramajudicial.gov.co::38044903-2c9d-46a7-bd7f-7328c00064bf" providerId="AD" clId="Web-{562BABD8-0FE2-A152-0BD8-CF0A7DBB0FA1}" dt="2019-08-01T12:29:04.961" v="158"/>
          <ac:spMkLst>
            <pc:docMk/>
            <pc:sldMk cId="1146872723" sldId="483"/>
            <ac:spMk id="19" creationId="{00000000-0000-0000-0000-000000000000}"/>
          </ac:spMkLst>
        </pc:spChg>
        <pc:picChg chg="mod">
          <ac:chgData name="Sistema Integrado Gestion Control Calidad Medio Ambiente - Seccional Pereira" userId="S::sigcmaper@cendoj.ramajudicial.gov.co::38044903-2c9d-46a7-bd7f-7328c00064bf" providerId="AD" clId="Web-{562BABD8-0FE2-A152-0BD8-CF0A7DBB0FA1}" dt="2019-08-01T12:28:50.007" v="154" actId="14100"/>
          <ac:picMkLst>
            <pc:docMk/>
            <pc:sldMk cId="1146872723" sldId="483"/>
            <ac:picMk id="5" creationId="{00000000-0000-0000-0000-000000000000}"/>
          </ac:picMkLst>
        </pc:picChg>
      </pc:sldChg>
      <pc:sldChg chg="addSp delSp modSp add del replId">
        <pc:chgData name="Sistema Integrado Gestion Control Calidad Medio Ambiente - Seccional Pereira" userId="S::sigcmaper@cendoj.ramajudicial.gov.co::38044903-2c9d-46a7-bd7f-7328c00064bf" providerId="AD" clId="Web-{562BABD8-0FE2-A152-0BD8-CF0A7DBB0FA1}" dt="2019-08-01T12:38:17.056" v="252"/>
        <pc:sldMkLst>
          <pc:docMk/>
          <pc:sldMk cId="954238927" sldId="485"/>
        </pc:sldMkLst>
        <pc:spChg chg="mod">
          <ac:chgData name="Sistema Integrado Gestion Control Calidad Medio Ambiente - Seccional Pereira" userId="S::sigcmaper@cendoj.ramajudicial.gov.co::38044903-2c9d-46a7-bd7f-7328c00064bf" providerId="AD" clId="Web-{562BABD8-0FE2-A152-0BD8-CF0A7DBB0FA1}" dt="2019-08-01T12:36:56.647" v="248" actId="20577"/>
          <ac:spMkLst>
            <pc:docMk/>
            <pc:sldMk cId="954238927" sldId="485"/>
            <ac:spMk id="9" creationId="{00000000-0000-0000-0000-000000000000}"/>
          </ac:spMkLst>
        </pc:spChg>
        <pc:picChg chg="add mod">
          <ac:chgData name="Sistema Integrado Gestion Control Calidad Medio Ambiente - Seccional Pereira" userId="S::sigcmaper@cendoj.ramajudicial.gov.co::38044903-2c9d-46a7-bd7f-7328c00064bf" providerId="AD" clId="Web-{562BABD8-0FE2-A152-0BD8-CF0A7DBB0FA1}" dt="2019-08-01T12:37:07.116" v="251" actId="1076"/>
          <ac:picMkLst>
            <pc:docMk/>
            <pc:sldMk cId="954238927" sldId="485"/>
            <ac:picMk id="5" creationId="{0D21606B-DEFC-4EF9-B611-7FFCDF32ADF8}"/>
          </ac:picMkLst>
        </pc:picChg>
        <pc:picChg chg="del">
          <ac:chgData name="Sistema Integrado Gestion Control Calidad Medio Ambiente - Seccional Pereira" userId="S::sigcmaper@cendoj.ramajudicial.gov.co::38044903-2c9d-46a7-bd7f-7328c00064bf" providerId="AD" clId="Web-{562BABD8-0FE2-A152-0BD8-CF0A7DBB0FA1}" dt="2019-08-01T12:36:17.833" v="243"/>
          <ac:picMkLst>
            <pc:docMk/>
            <pc:sldMk cId="954238927" sldId="485"/>
            <ac:picMk id="2050" creationId="{00000000-0000-0000-0000-000000000000}"/>
          </ac:picMkLst>
        </pc:picChg>
      </pc:sldChg>
    </pc:docChg>
  </pc:docChgLst>
  <pc:docChgLst>
    <pc:chgData clId="Web-{089A1502-AC31-18A5-D2D3-CA470CF00C88}"/>
    <pc:docChg chg="modSld">
      <pc:chgData name="" userId="" providerId="" clId="Web-{089A1502-AC31-18A5-D2D3-CA470CF00C88}" dt="2019-07-31T15:05:06.511" v="0" actId="1076"/>
      <pc:docMkLst>
        <pc:docMk/>
      </pc:docMkLst>
      <pc:sldChg chg="modSp">
        <pc:chgData name="" userId="" providerId="" clId="Web-{089A1502-AC31-18A5-D2D3-CA470CF00C88}" dt="2019-07-31T15:05:06.511" v="0" actId="1076"/>
        <pc:sldMkLst>
          <pc:docMk/>
          <pc:sldMk cId="4025503814" sldId="433"/>
        </pc:sldMkLst>
        <pc:spChg chg="mod">
          <ac:chgData name="" userId="" providerId="" clId="Web-{089A1502-AC31-18A5-D2D3-CA470CF00C88}" dt="2019-07-31T15:05:06.511" v="0" actId="1076"/>
          <ac:spMkLst>
            <pc:docMk/>
            <pc:sldMk cId="4025503814" sldId="433"/>
            <ac:spMk id="7" creationId="{00000000-0000-0000-0000-000000000000}"/>
          </ac:spMkLst>
        </pc:spChg>
      </pc:sldChg>
    </pc:docChg>
  </pc:docChgLst>
  <pc:docChgLst>
    <pc:chgData name="Sistema Integrado Gestion Control Calidad Medio Ambiente - Seccional Pereira" userId="S::sigcmaper@cendoj.ramajudicial.gov.co::38044903-2c9d-46a7-bd7f-7328c00064bf" providerId="AD" clId="Web-{089A1502-AC31-18A5-D2D3-CA470CF00C88}"/>
    <pc:docChg chg="modSld">
      <pc:chgData name="Sistema Integrado Gestion Control Calidad Medio Ambiente - Seccional Pereira" userId="S::sigcmaper@cendoj.ramajudicial.gov.co::38044903-2c9d-46a7-bd7f-7328c00064bf" providerId="AD" clId="Web-{089A1502-AC31-18A5-D2D3-CA470CF00C88}" dt="2019-07-31T15:06:44.074" v="8"/>
      <pc:docMkLst>
        <pc:docMk/>
      </pc:docMkLst>
      <pc:sldChg chg="modSp">
        <pc:chgData name="Sistema Integrado Gestion Control Calidad Medio Ambiente - Seccional Pereira" userId="S::sigcmaper@cendoj.ramajudicial.gov.co::38044903-2c9d-46a7-bd7f-7328c00064bf" providerId="AD" clId="Web-{089A1502-AC31-18A5-D2D3-CA470CF00C88}" dt="2019-07-31T15:05:55.245" v="5" actId="20577"/>
        <pc:sldMkLst>
          <pc:docMk/>
          <pc:sldMk cId="3489847733" sldId="428"/>
        </pc:sldMkLst>
        <pc:spChg chg="mod">
          <ac:chgData name="Sistema Integrado Gestion Control Calidad Medio Ambiente - Seccional Pereira" userId="S::sigcmaper@cendoj.ramajudicial.gov.co::38044903-2c9d-46a7-bd7f-7328c00064bf" providerId="AD" clId="Web-{089A1502-AC31-18A5-D2D3-CA470CF00C88}" dt="2019-07-31T15:05:55.245" v="5" actId="20577"/>
          <ac:spMkLst>
            <pc:docMk/>
            <pc:sldMk cId="3489847733" sldId="428"/>
            <ac:spMk id="9" creationId="{00000000-0000-0000-0000-000000000000}"/>
          </ac:spMkLst>
        </pc:spChg>
      </pc:sldChg>
      <pc:sldChg chg="modSp">
        <pc:chgData name="Sistema Integrado Gestion Control Calidad Medio Ambiente - Seccional Pereira" userId="S::sigcmaper@cendoj.ramajudicial.gov.co::38044903-2c9d-46a7-bd7f-7328c00064bf" providerId="AD" clId="Web-{089A1502-AC31-18A5-D2D3-CA470CF00C88}" dt="2019-07-31T15:05:32.823" v="4" actId="14100"/>
        <pc:sldMkLst>
          <pc:docMk/>
          <pc:sldMk cId="4025503814" sldId="433"/>
        </pc:sldMkLst>
        <pc:spChg chg="mod ord">
          <ac:chgData name="Sistema Integrado Gestion Control Calidad Medio Ambiente - Seccional Pereira" userId="S::sigcmaper@cendoj.ramajudicial.gov.co::38044903-2c9d-46a7-bd7f-7328c00064bf" providerId="AD" clId="Web-{089A1502-AC31-18A5-D2D3-CA470CF00C88}" dt="2019-07-31T15:05:21.839" v="2" actId="1076"/>
          <ac:spMkLst>
            <pc:docMk/>
            <pc:sldMk cId="4025503814" sldId="433"/>
            <ac:spMk id="7" creationId="{00000000-0000-0000-0000-000000000000}"/>
          </ac:spMkLst>
        </pc:spChg>
        <pc:picChg chg="mod">
          <ac:chgData name="Sistema Integrado Gestion Control Calidad Medio Ambiente - Seccional Pereira" userId="S::sigcmaper@cendoj.ramajudicial.gov.co::38044903-2c9d-46a7-bd7f-7328c00064bf" providerId="AD" clId="Web-{089A1502-AC31-18A5-D2D3-CA470CF00C88}" dt="2019-07-31T15:05:32.823" v="4" actId="14100"/>
          <ac:picMkLst>
            <pc:docMk/>
            <pc:sldMk cId="4025503814" sldId="433"/>
            <ac:picMk id="15" creationId="{00000000-0000-0000-0000-000000000000}"/>
          </ac:picMkLst>
        </pc:picChg>
      </pc:sldChg>
      <pc:sldChg chg="modSp">
        <pc:chgData name="Sistema Integrado Gestion Control Calidad Medio Ambiente - Seccional Pereira" userId="S::sigcmaper@cendoj.ramajudicial.gov.co::38044903-2c9d-46a7-bd7f-7328c00064bf" providerId="AD" clId="Web-{089A1502-AC31-18A5-D2D3-CA470CF00C88}" dt="2019-07-31T15:06:44.074" v="8"/>
        <pc:sldMkLst>
          <pc:docMk/>
          <pc:sldMk cId="1982554899" sldId="455"/>
        </pc:sldMkLst>
        <pc:graphicFrameChg chg="modGraphic">
          <ac:chgData name="Sistema Integrado Gestion Control Calidad Medio Ambiente - Seccional Pereira" userId="S::sigcmaper@cendoj.ramajudicial.gov.co::38044903-2c9d-46a7-bd7f-7328c00064bf" providerId="AD" clId="Web-{089A1502-AC31-18A5-D2D3-CA470CF00C88}" dt="2019-07-31T15:06:44.074" v="8"/>
          <ac:graphicFrameMkLst>
            <pc:docMk/>
            <pc:sldMk cId="1982554899" sldId="455"/>
            <ac:graphicFrameMk id="16" creationId="{00000000-0000-0000-0000-000000000000}"/>
          </ac:graphicFrameMkLst>
        </pc:graphicFrameChg>
      </pc:sldChg>
    </pc:docChg>
  </pc:docChgLst>
  <pc:docChgLst>
    <pc:chgData name="Lucas Ignacio Arbelaez Cifuentes" userId="S::larbelac@cendoj.ramajudicial.gov.co::e5972c88-7304-4aec-8f61-0fdfe308ce0b" providerId="AD" clId="Web-{6663DA1E-280E-BA38-1529-B1458C442DCA}"/>
    <pc:docChg chg="addSld modSld sldOrd">
      <pc:chgData name="Lucas Ignacio Arbelaez Cifuentes" userId="S::larbelac@cendoj.ramajudicial.gov.co::e5972c88-7304-4aec-8f61-0fdfe308ce0b" providerId="AD" clId="Web-{6663DA1E-280E-BA38-1529-B1458C442DCA}" dt="2019-08-02T03:02:19.745" v="291" actId="14100"/>
      <pc:docMkLst>
        <pc:docMk/>
      </pc:docMkLst>
      <pc:sldChg chg="modSp">
        <pc:chgData name="Lucas Ignacio Arbelaez Cifuentes" userId="S::larbelac@cendoj.ramajudicial.gov.co::e5972c88-7304-4aec-8f61-0fdfe308ce0b" providerId="AD" clId="Web-{6663DA1E-280E-BA38-1529-B1458C442DCA}" dt="2019-08-02T03:01:27.711" v="286" actId="20577"/>
        <pc:sldMkLst>
          <pc:docMk/>
          <pc:sldMk cId="1067563191" sldId="447"/>
        </pc:sldMkLst>
        <pc:spChg chg="mod">
          <ac:chgData name="Lucas Ignacio Arbelaez Cifuentes" userId="S::larbelac@cendoj.ramajudicial.gov.co::e5972c88-7304-4aec-8f61-0fdfe308ce0b" providerId="AD" clId="Web-{6663DA1E-280E-BA38-1529-B1458C442DCA}" dt="2019-08-02T03:01:27.711" v="286" actId="20577"/>
          <ac:spMkLst>
            <pc:docMk/>
            <pc:sldMk cId="1067563191" sldId="447"/>
            <ac:spMk id="6" creationId="{00000000-0000-0000-0000-000000000000}"/>
          </ac:spMkLst>
        </pc:spChg>
      </pc:sldChg>
      <pc:sldChg chg="modSp">
        <pc:chgData name="Lucas Ignacio Arbelaez Cifuentes" userId="S::larbelac@cendoj.ramajudicial.gov.co::e5972c88-7304-4aec-8f61-0fdfe308ce0b" providerId="AD" clId="Web-{6663DA1E-280E-BA38-1529-B1458C442DCA}" dt="2019-08-02T03:00:42.631" v="272" actId="1076"/>
        <pc:sldMkLst>
          <pc:docMk/>
          <pc:sldMk cId="3698191505" sldId="449"/>
        </pc:sldMkLst>
        <pc:spChg chg="mod">
          <ac:chgData name="Lucas Ignacio Arbelaez Cifuentes" userId="S::larbelac@cendoj.ramajudicial.gov.co::e5972c88-7304-4aec-8f61-0fdfe308ce0b" providerId="AD" clId="Web-{6663DA1E-280E-BA38-1529-B1458C442DCA}" dt="2019-08-02T03:00:40.615" v="271" actId="1076"/>
          <ac:spMkLst>
            <pc:docMk/>
            <pc:sldMk cId="3698191505" sldId="449"/>
            <ac:spMk id="6" creationId="{00000000-0000-0000-0000-000000000000}"/>
          </ac:spMkLst>
        </pc:spChg>
        <pc:spChg chg="mod">
          <ac:chgData name="Lucas Ignacio Arbelaez Cifuentes" userId="S::larbelac@cendoj.ramajudicial.gov.co::e5972c88-7304-4aec-8f61-0fdfe308ce0b" providerId="AD" clId="Web-{6663DA1E-280E-BA38-1529-B1458C442DCA}" dt="2019-08-02T02:32:52.038" v="117" actId="20577"/>
          <ac:spMkLst>
            <pc:docMk/>
            <pc:sldMk cId="3698191505" sldId="449"/>
            <ac:spMk id="9" creationId="{00000000-0000-0000-0000-000000000000}"/>
          </ac:spMkLst>
        </pc:spChg>
        <pc:spChg chg="mod">
          <ac:chgData name="Lucas Ignacio Arbelaez Cifuentes" userId="S::larbelac@cendoj.ramajudicial.gov.co::e5972c88-7304-4aec-8f61-0fdfe308ce0b" providerId="AD" clId="Web-{6663DA1E-280E-BA38-1529-B1458C442DCA}" dt="2019-08-02T02:32:48.070" v="116" actId="1076"/>
          <ac:spMkLst>
            <pc:docMk/>
            <pc:sldMk cId="3698191505" sldId="449"/>
            <ac:spMk id="11" creationId="{00000000-0000-0000-0000-000000000000}"/>
          </ac:spMkLst>
        </pc:spChg>
        <pc:spChg chg="mod">
          <ac:chgData name="Lucas Ignacio Arbelaez Cifuentes" userId="S::larbelac@cendoj.ramajudicial.gov.co::e5972c88-7304-4aec-8f61-0fdfe308ce0b" providerId="AD" clId="Web-{6663DA1E-280E-BA38-1529-B1458C442DCA}" dt="2019-08-02T02:33:25.072" v="122" actId="1076"/>
          <ac:spMkLst>
            <pc:docMk/>
            <pc:sldMk cId="3698191505" sldId="449"/>
            <ac:spMk id="12" creationId="{00000000-0000-0000-0000-000000000000}"/>
          </ac:spMkLst>
        </pc:spChg>
        <pc:spChg chg="mod">
          <ac:chgData name="Lucas Ignacio Arbelaez Cifuentes" userId="S::larbelac@cendoj.ramajudicial.gov.co::e5972c88-7304-4aec-8f61-0fdfe308ce0b" providerId="AD" clId="Web-{6663DA1E-280E-BA38-1529-B1458C442DCA}" dt="2019-08-02T02:33:17.305" v="120" actId="1076"/>
          <ac:spMkLst>
            <pc:docMk/>
            <pc:sldMk cId="3698191505" sldId="449"/>
            <ac:spMk id="13" creationId="{00000000-0000-0000-0000-000000000000}"/>
          </ac:spMkLst>
        </pc:spChg>
        <pc:spChg chg="mod">
          <ac:chgData name="Lucas Ignacio Arbelaez Cifuentes" userId="S::larbelac@cendoj.ramajudicial.gov.co::e5972c88-7304-4aec-8f61-0fdfe308ce0b" providerId="AD" clId="Web-{6663DA1E-280E-BA38-1529-B1458C442DCA}" dt="2019-08-02T03:00:37.396" v="270" actId="1076"/>
          <ac:spMkLst>
            <pc:docMk/>
            <pc:sldMk cId="3698191505" sldId="449"/>
            <ac:spMk id="14" creationId="{00000000-0000-0000-0000-000000000000}"/>
          </ac:spMkLst>
        </pc:spChg>
        <pc:spChg chg="mod">
          <ac:chgData name="Lucas Ignacio Arbelaez Cifuentes" userId="S::larbelac@cendoj.ramajudicial.gov.co::e5972c88-7304-4aec-8f61-0fdfe308ce0b" providerId="AD" clId="Web-{6663DA1E-280E-BA38-1529-B1458C442DCA}" dt="2019-08-02T03:00:42.631" v="272" actId="1076"/>
          <ac:spMkLst>
            <pc:docMk/>
            <pc:sldMk cId="3698191505" sldId="449"/>
            <ac:spMk id="16" creationId="{00000000-0000-0000-0000-000000000000}"/>
          </ac:spMkLst>
        </pc:spChg>
        <pc:picChg chg="mod">
          <ac:chgData name="Lucas Ignacio Arbelaez Cifuentes" userId="S::larbelac@cendoj.ramajudicial.gov.co::e5972c88-7304-4aec-8f61-0fdfe308ce0b" providerId="AD" clId="Web-{6663DA1E-280E-BA38-1529-B1458C442DCA}" dt="2019-08-02T02:32:43.820" v="115" actId="14100"/>
          <ac:picMkLst>
            <pc:docMk/>
            <pc:sldMk cId="3698191505" sldId="449"/>
            <ac:picMk id="4098" creationId="{00000000-0000-0000-0000-000000000000}"/>
          </ac:picMkLst>
        </pc:picChg>
      </pc:sldChg>
      <pc:sldChg chg="delSp modSp">
        <pc:chgData name="Lucas Ignacio Arbelaez Cifuentes" userId="S::larbelac@cendoj.ramajudicial.gov.co::e5972c88-7304-4aec-8f61-0fdfe308ce0b" providerId="AD" clId="Web-{6663DA1E-280E-BA38-1529-B1458C442DCA}" dt="2019-08-02T03:02:19.745" v="291" actId="14100"/>
        <pc:sldMkLst>
          <pc:docMk/>
          <pc:sldMk cId="1942415456" sldId="461"/>
        </pc:sldMkLst>
        <pc:spChg chg="mod">
          <ac:chgData name="Lucas Ignacio Arbelaez Cifuentes" userId="S::larbelac@cendoj.ramajudicial.gov.co::e5972c88-7304-4aec-8f61-0fdfe308ce0b" providerId="AD" clId="Web-{6663DA1E-280E-BA38-1529-B1458C442DCA}" dt="2019-08-02T03:02:19.745" v="291" actId="14100"/>
          <ac:spMkLst>
            <pc:docMk/>
            <pc:sldMk cId="1942415456" sldId="461"/>
            <ac:spMk id="6" creationId="{00000000-0000-0000-0000-000000000000}"/>
          </ac:spMkLst>
        </pc:spChg>
        <pc:picChg chg="del">
          <ac:chgData name="Lucas Ignacio Arbelaez Cifuentes" userId="S::larbelac@cendoj.ramajudicial.gov.co::e5972c88-7304-4aec-8f61-0fdfe308ce0b" providerId="AD" clId="Web-{6663DA1E-280E-BA38-1529-B1458C442DCA}" dt="2019-08-02T03:02:00.213" v="288"/>
          <ac:picMkLst>
            <pc:docMk/>
            <pc:sldMk cId="1942415456" sldId="461"/>
            <ac:picMk id="11" creationId="{00000000-0000-0000-0000-000000000000}"/>
          </ac:picMkLst>
        </pc:picChg>
      </pc:sldChg>
      <pc:sldChg chg="modSp">
        <pc:chgData name="Lucas Ignacio Arbelaez Cifuentes" userId="S::larbelac@cendoj.ramajudicial.gov.co::e5972c88-7304-4aec-8f61-0fdfe308ce0b" providerId="AD" clId="Web-{6663DA1E-280E-BA38-1529-B1458C442DCA}" dt="2019-08-02T01:35:08.111" v="5" actId="14100"/>
        <pc:sldMkLst>
          <pc:docMk/>
          <pc:sldMk cId="2604595199" sldId="464"/>
        </pc:sldMkLst>
        <pc:grpChg chg="mod">
          <ac:chgData name="Lucas Ignacio Arbelaez Cifuentes" userId="S::larbelac@cendoj.ramajudicial.gov.co::e5972c88-7304-4aec-8f61-0fdfe308ce0b" providerId="AD" clId="Web-{6663DA1E-280E-BA38-1529-B1458C442DCA}" dt="2019-08-02T01:35:08.111" v="5" actId="14100"/>
          <ac:grpSpMkLst>
            <pc:docMk/>
            <pc:sldMk cId="2604595199" sldId="464"/>
            <ac:grpSpMk id="10" creationId="{E1E46842-819D-424A-8A04-2FC7AE444A32}"/>
          </ac:grpSpMkLst>
        </pc:grpChg>
        <pc:picChg chg="mod">
          <ac:chgData name="Lucas Ignacio Arbelaez Cifuentes" userId="S::larbelac@cendoj.ramajudicial.gov.co::e5972c88-7304-4aec-8f61-0fdfe308ce0b" providerId="AD" clId="Web-{6663DA1E-280E-BA38-1529-B1458C442DCA}" dt="2019-08-02T01:34:58.294" v="3" actId="14100"/>
          <ac:picMkLst>
            <pc:docMk/>
            <pc:sldMk cId="2604595199" sldId="464"/>
            <ac:picMk id="16" creationId="{00000000-0000-0000-0000-000000000000}"/>
          </ac:picMkLst>
        </pc:picChg>
      </pc:sldChg>
      <pc:sldChg chg="ord">
        <pc:chgData name="Lucas Ignacio Arbelaez Cifuentes" userId="S::larbelac@cendoj.ramajudicial.gov.co::e5972c88-7304-4aec-8f61-0fdfe308ce0b" providerId="AD" clId="Web-{6663DA1E-280E-BA38-1529-B1458C442DCA}" dt="2019-08-02T02:30:43.908" v="93"/>
        <pc:sldMkLst>
          <pc:docMk/>
          <pc:sldMk cId="4277721018" sldId="482"/>
        </pc:sldMkLst>
      </pc:sldChg>
      <pc:sldChg chg="modSp">
        <pc:chgData name="Lucas Ignacio Arbelaez Cifuentes" userId="S::larbelac@cendoj.ramajudicial.gov.co::e5972c88-7304-4aec-8f61-0fdfe308ce0b" providerId="AD" clId="Web-{6663DA1E-280E-BA38-1529-B1458C442DCA}" dt="2019-08-02T02:39:04.323" v="148" actId="20577"/>
        <pc:sldMkLst>
          <pc:docMk/>
          <pc:sldMk cId="2527778970" sldId="489"/>
        </pc:sldMkLst>
        <pc:spChg chg="mod">
          <ac:chgData name="Lucas Ignacio Arbelaez Cifuentes" userId="S::larbelac@cendoj.ramajudicial.gov.co::e5972c88-7304-4aec-8f61-0fdfe308ce0b" providerId="AD" clId="Web-{6663DA1E-280E-BA38-1529-B1458C442DCA}" dt="2019-08-02T02:39:04.323" v="148" actId="20577"/>
          <ac:spMkLst>
            <pc:docMk/>
            <pc:sldMk cId="2527778970" sldId="489"/>
            <ac:spMk id="7" creationId="{00000000-0000-0000-0000-000000000000}"/>
          </ac:spMkLst>
        </pc:spChg>
      </pc:sldChg>
      <pc:sldChg chg="addSp delSp modSp add replId">
        <pc:chgData name="Lucas Ignacio Arbelaez Cifuentes" userId="S::larbelac@cendoj.ramajudicial.gov.co::e5972c88-7304-4aec-8f61-0fdfe308ce0b" providerId="AD" clId="Web-{6663DA1E-280E-BA38-1529-B1458C442DCA}" dt="2019-08-02T02:28:16.353" v="84" actId="14100"/>
        <pc:sldMkLst>
          <pc:docMk/>
          <pc:sldMk cId="1986782927" sldId="493"/>
        </pc:sldMkLst>
        <pc:spChg chg="mod">
          <ac:chgData name="Lucas Ignacio Arbelaez Cifuentes" userId="S::larbelac@cendoj.ramajudicial.gov.co::e5972c88-7304-4aec-8f61-0fdfe308ce0b" providerId="AD" clId="Web-{6663DA1E-280E-BA38-1529-B1458C442DCA}" dt="2019-08-02T02:25:54.612" v="78" actId="20577"/>
          <ac:spMkLst>
            <pc:docMk/>
            <pc:sldMk cId="1986782927" sldId="493"/>
            <ac:spMk id="9" creationId="{00000000-0000-0000-0000-000000000000}"/>
          </ac:spMkLst>
        </pc:spChg>
        <pc:graphicFrameChg chg="del">
          <ac:chgData name="Lucas Ignacio Arbelaez Cifuentes" userId="S::larbelac@cendoj.ramajudicial.gov.co::e5972c88-7304-4aec-8f61-0fdfe308ce0b" providerId="AD" clId="Web-{6663DA1E-280E-BA38-1529-B1458C442DCA}" dt="2019-08-02T02:25:27.532" v="7"/>
          <ac:graphicFrameMkLst>
            <pc:docMk/>
            <pc:sldMk cId="1986782927" sldId="493"/>
            <ac:graphicFrameMk id="7" creationId="{00000000-0000-0000-0000-000000000000}"/>
          </ac:graphicFrameMkLst>
        </pc:graphicFrameChg>
        <pc:picChg chg="add mod">
          <ac:chgData name="Lucas Ignacio Arbelaez Cifuentes" userId="S::larbelac@cendoj.ramajudicial.gov.co::e5972c88-7304-4aec-8f61-0fdfe308ce0b" providerId="AD" clId="Web-{6663DA1E-280E-BA38-1529-B1458C442DCA}" dt="2019-08-02T02:28:16.353" v="84" actId="14100"/>
          <ac:picMkLst>
            <pc:docMk/>
            <pc:sldMk cId="1986782927" sldId="493"/>
            <ac:picMk id="13" creationId="{2A4DC22D-0288-4BF4-B502-7E56E3A1837A}"/>
          </ac:picMkLst>
        </pc:picChg>
      </pc:sldChg>
      <pc:sldChg chg="addSp delSp modSp add replId">
        <pc:chgData name="Lucas Ignacio Arbelaez Cifuentes" userId="S::larbelac@cendoj.ramajudicial.gov.co::e5972c88-7304-4aec-8f61-0fdfe308ce0b" providerId="AD" clId="Web-{6663DA1E-280E-BA38-1529-B1458C442DCA}" dt="2019-08-02T02:29:33.436" v="92" actId="14100"/>
        <pc:sldMkLst>
          <pc:docMk/>
          <pc:sldMk cId="2007932990" sldId="494"/>
        </pc:sldMkLst>
        <pc:picChg chg="add mod">
          <ac:chgData name="Lucas Ignacio Arbelaez Cifuentes" userId="S::larbelac@cendoj.ramajudicial.gov.co::e5972c88-7304-4aec-8f61-0fdfe308ce0b" providerId="AD" clId="Web-{6663DA1E-280E-BA38-1529-B1458C442DCA}" dt="2019-08-02T02:29:33.436" v="92" actId="14100"/>
          <ac:picMkLst>
            <pc:docMk/>
            <pc:sldMk cId="2007932990" sldId="494"/>
            <ac:picMk id="5" creationId="{01019DF4-655C-4783-A572-449EDB8A6644}"/>
          </ac:picMkLst>
        </pc:picChg>
        <pc:picChg chg="del">
          <ac:chgData name="Lucas Ignacio Arbelaez Cifuentes" userId="S::larbelac@cendoj.ramajudicial.gov.co::e5972c88-7304-4aec-8f61-0fdfe308ce0b" providerId="AD" clId="Web-{6663DA1E-280E-BA38-1529-B1458C442DCA}" dt="2019-08-02T02:28:42.886" v="86"/>
          <ac:picMkLst>
            <pc:docMk/>
            <pc:sldMk cId="2007932990" sldId="494"/>
            <ac:picMk id="13" creationId="{2A4DC22D-0288-4BF4-B502-7E56E3A1837A}"/>
          </ac:picMkLst>
        </pc:picChg>
      </pc:sldChg>
      <pc:sldChg chg="addSp delSp modSp add replId">
        <pc:chgData name="Lucas Ignacio Arbelaez Cifuentes" userId="S::larbelac@cendoj.ramajudicial.gov.co::e5972c88-7304-4aec-8f61-0fdfe308ce0b" providerId="AD" clId="Web-{6663DA1E-280E-BA38-1529-B1458C442DCA}" dt="2019-08-02T03:00:24.333" v="269" actId="1076"/>
        <pc:sldMkLst>
          <pc:docMk/>
          <pc:sldMk cId="2171764910" sldId="495"/>
        </pc:sldMkLst>
        <pc:spChg chg="mod">
          <ac:chgData name="Lucas Ignacio Arbelaez Cifuentes" userId="S::larbelac@cendoj.ramajudicial.gov.co::e5972c88-7304-4aec-8f61-0fdfe308ce0b" providerId="AD" clId="Web-{6663DA1E-280E-BA38-1529-B1458C442DCA}" dt="2019-08-02T02:57:40.653" v="151" actId="1076"/>
          <ac:spMkLst>
            <pc:docMk/>
            <pc:sldMk cId="2171764910" sldId="495"/>
            <ac:spMk id="2" creationId="{00000000-0000-0000-0000-000000000000}"/>
          </ac:spMkLst>
        </pc:spChg>
        <pc:spChg chg="add mod">
          <ac:chgData name="Lucas Ignacio Arbelaez Cifuentes" userId="S::larbelac@cendoj.ramajudicial.gov.co::e5972c88-7304-4aec-8f61-0fdfe308ce0b" providerId="AD" clId="Web-{6663DA1E-280E-BA38-1529-B1458C442DCA}" dt="2019-08-02T03:00:24.333" v="269" actId="1076"/>
          <ac:spMkLst>
            <pc:docMk/>
            <pc:sldMk cId="2171764910" sldId="495"/>
            <ac:spMk id="6" creationId="{C1B9D602-91F2-4503-B227-5CDAFFF94DD7}"/>
          </ac:spMkLst>
        </pc:spChg>
        <pc:picChg chg="del">
          <ac:chgData name="Lucas Ignacio Arbelaez Cifuentes" userId="S::larbelac@cendoj.ramajudicial.gov.co::e5972c88-7304-4aec-8f61-0fdfe308ce0b" providerId="AD" clId="Web-{6663DA1E-280E-BA38-1529-B1458C442DCA}" dt="2019-08-02T02:31:44.708" v="95"/>
          <ac:picMkLst>
            <pc:docMk/>
            <pc:sldMk cId="2171764910" sldId="495"/>
            <ac:picMk id="5" creationId="{01019DF4-655C-4783-A572-449EDB8A6644}"/>
          </ac:picMkLst>
        </pc:picChg>
      </pc:sldChg>
    </pc:docChg>
  </pc:docChgLst>
  <pc:docChgLst>
    <pc:chgData name="Sistema Integrado Gestion Control Calidad Medio Ambiente - Seccional Pereira" userId="S::sigcmaper@cendoj.ramajudicial.gov.co::38044903-2c9d-46a7-bd7f-7328c00064bf" providerId="AD" clId="Web-{C46634F8-0358-D73B-65DF-B215F45CBA8C}"/>
    <pc:docChg chg="modSld">
      <pc:chgData name="Sistema Integrado Gestion Control Calidad Medio Ambiente - Seccional Pereira" userId="S::sigcmaper@cendoj.ramajudicial.gov.co::38044903-2c9d-46a7-bd7f-7328c00064bf" providerId="AD" clId="Web-{C46634F8-0358-D73B-65DF-B215F45CBA8C}" dt="2019-08-02T02:43:10.768" v="72" actId="20577"/>
      <pc:docMkLst>
        <pc:docMk/>
      </pc:docMkLst>
      <pc:sldChg chg="addSp delSp modSp">
        <pc:chgData name="Sistema Integrado Gestion Control Calidad Medio Ambiente - Seccional Pereira" userId="S::sigcmaper@cendoj.ramajudicial.gov.co::38044903-2c9d-46a7-bd7f-7328c00064bf" providerId="AD" clId="Web-{C46634F8-0358-D73B-65DF-B215F45CBA8C}" dt="2019-08-02T02:38:25.290" v="55" actId="1076"/>
        <pc:sldMkLst>
          <pc:docMk/>
          <pc:sldMk cId="141345120" sldId="450"/>
        </pc:sldMkLst>
        <pc:spChg chg="ord">
          <ac:chgData name="Sistema Integrado Gestion Control Calidad Medio Ambiente - Seccional Pereira" userId="S::sigcmaper@cendoj.ramajudicial.gov.co::38044903-2c9d-46a7-bd7f-7328c00064bf" providerId="AD" clId="Web-{C46634F8-0358-D73B-65DF-B215F45CBA8C}" dt="2019-08-02T02:31:56.361" v="25"/>
          <ac:spMkLst>
            <pc:docMk/>
            <pc:sldMk cId="141345120" sldId="450"/>
            <ac:spMk id="2" creationId="{00000000-0000-0000-0000-000000000000}"/>
          </ac:spMkLst>
        </pc:spChg>
        <pc:spChg chg="mod">
          <ac:chgData name="Sistema Integrado Gestion Control Calidad Medio Ambiente - Seccional Pereira" userId="S::sigcmaper@cendoj.ramajudicial.gov.co::38044903-2c9d-46a7-bd7f-7328c00064bf" providerId="AD" clId="Web-{C46634F8-0358-D73B-65DF-B215F45CBA8C}" dt="2019-08-02T02:34:51.553" v="50" actId="1076"/>
          <ac:spMkLst>
            <pc:docMk/>
            <pc:sldMk cId="141345120" sldId="450"/>
            <ac:spMk id="5" creationId="{00000000-0000-0000-0000-000000000000}"/>
          </ac:spMkLst>
        </pc:spChg>
        <pc:spChg chg="mod">
          <ac:chgData name="Sistema Integrado Gestion Control Calidad Medio Ambiente - Seccional Pereira" userId="S::sigcmaper@cendoj.ramajudicial.gov.co::38044903-2c9d-46a7-bd7f-7328c00064bf" providerId="AD" clId="Web-{C46634F8-0358-D73B-65DF-B215F45CBA8C}" dt="2019-08-02T02:34:51.522" v="49" actId="1076"/>
          <ac:spMkLst>
            <pc:docMk/>
            <pc:sldMk cId="141345120" sldId="450"/>
            <ac:spMk id="7" creationId="{00000000-0000-0000-0000-000000000000}"/>
          </ac:spMkLst>
        </pc:spChg>
        <pc:spChg chg="del mod">
          <ac:chgData name="Sistema Integrado Gestion Control Calidad Medio Ambiente - Seccional Pereira" userId="S::sigcmaper@cendoj.ramajudicial.gov.co::38044903-2c9d-46a7-bd7f-7328c00064bf" providerId="AD" clId="Web-{C46634F8-0358-D73B-65DF-B215F45CBA8C}" dt="2019-08-02T02:33:44.273" v="42"/>
          <ac:spMkLst>
            <pc:docMk/>
            <pc:sldMk cId="141345120" sldId="450"/>
            <ac:spMk id="10" creationId="{00000000-0000-0000-0000-000000000000}"/>
          </ac:spMkLst>
        </pc:spChg>
        <pc:spChg chg="mod">
          <ac:chgData name="Sistema Integrado Gestion Control Calidad Medio Ambiente - Seccional Pereira" userId="S::sigcmaper@cendoj.ramajudicial.gov.co::38044903-2c9d-46a7-bd7f-7328c00064bf" providerId="AD" clId="Web-{C46634F8-0358-D73B-65DF-B215F45CBA8C}" dt="2019-08-02T02:34:51.569" v="51" actId="1076"/>
          <ac:spMkLst>
            <pc:docMk/>
            <pc:sldMk cId="141345120" sldId="450"/>
            <ac:spMk id="12" creationId="{00000000-0000-0000-0000-000000000000}"/>
          </ac:spMkLst>
        </pc:spChg>
        <pc:spChg chg="mod">
          <ac:chgData name="Sistema Integrado Gestion Control Calidad Medio Ambiente - Seccional Pereira" userId="S::sigcmaper@cendoj.ramajudicial.gov.co::38044903-2c9d-46a7-bd7f-7328c00064bf" providerId="AD" clId="Web-{C46634F8-0358-D73B-65DF-B215F45CBA8C}" dt="2019-08-02T02:34:51.584" v="52" actId="1076"/>
          <ac:spMkLst>
            <pc:docMk/>
            <pc:sldMk cId="141345120" sldId="450"/>
            <ac:spMk id="13" creationId="{00000000-0000-0000-0000-000000000000}"/>
          </ac:spMkLst>
        </pc:spChg>
        <pc:spChg chg="mod">
          <ac:chgData name="Sistema Integrado Gestion Control Calidad Medio Ambiente - Seccional Pereira" userId="S::sigcmaper@cendoj.ramajudicial.gov.co::38044903-2c9d-46a7-bd7f-7328c00064bf" providerId="AD" clId="Web-{C46634F8-0358-D73B-65DF-B215F45CBA8C}" dt="2019-08-02T02:34:51.600" v="53" actId="1076"/>
          <ac:spMkLst>
            <pc:docMk/>
            <pc:sldMk cId="141345120" sldId="450"/>
            <ac:spMk id="14" creationId="{00000000-0000-0000-0000-000000000000}"/>
          </ac:spMkLst>
        </pc:spChg>
        <pc:picChg chg="mod">
          <ac:chgData name="Sistema Integrado Gestion Control Calidad Medio Ambiente - Seccional Pereira" userId="S::sigcmaper@cendoj.ramajudicial.gov.co::38044903-2c9d-46a7-bd7f-7328c00064bf" providerId="AD" clId="Web-{C46634F8-0358-D73B-65DF-B215F45CBA8C}" dt="2019-08-02T02:32:49.364" v="35" actId="1076"/>
          <ac:picMkLst>
            <pc:docMk/>
            <pc:sldMk cId="141345120" sldId="450"/>
            <ac:picMk id="4" creationId="{00000000-0000-0000-0000-000000000000}"/>
          </ac:picMkLst>
        </pc:picChg>
        <pc:picChg chg="add mod ord">
          <ac:chgData name="Sistema Integrado Gestion Control Calidad Medio Ambiente - Seccional Pereira" userId="S::sigcmaper@cendoj.ramajudicial.gov.co::38044903-2c9d-46a7-bd7f-7328c00064bf" providerId="AD" clId="Web-{C46634F8-0358-D73B-65DF-B215F45CBA8C}" dt="2019-08-02T02:38:25.290" v="55" actId="1076"/>
          <ac:picMkLst>
            <pc:docMk/>
            <pc:sldMk cId="141345120" sldId="450"/>
            <ac:picMk id="6" creationId="{C0823258-393F-429C-A61D-9204E460862F}"/>
          </ac:picMkLst>
        </pc:picChg>
      </pc:sldChg>
      <pc:sldChg chg="modSp">
        <pc:chgData name="Sistema Integrado Gestion Control Calidad Medio Ambiente - Seccional Pereira" userId="S::sigcmaper@cendoj.ramajudicial.gov.co::38044903-2c9d-46a7-bd7f-7328c00064bf" providerId="AD" clId="Web-{C46634F8-0358-D73B-65DF-B215F45CBA8C}" dt="2019-08-02T02:43:10.768" v="72" actId="20577"/>
        <pc:sldMkLst>
          <pc:docMk/>
          <pc:sldMk cId="2527778970" sldId="489"/>
        </pc:sldMkLst>
        <pc:spChg chg="mod">
          <ac:chgData name="Sistema Integrado Gestion Control Calidad Medio Ambiente - Seccional Pereira" userId="S::sigcmaper@cendoj.ramajudicial.gov.co::38044903-2c9d-46a7-bd7f-7328c00064bf" providerId="AD" clId="Web-{C46634F8-0358-D73B-65DF-B215F45CBA8C}" dt="2019-08-02T02:43:10.768" v="72" actId="20577"/>
          <ac:spMkLst>
            <pc:docMk/>
            <pc:sldMk cId="2527778970" sldId="489"/>
            <ac:spMk id="7" creationId="{00000000-0000-0000-0000-000000000000}"/>
          </ac:spMkLst>
        </pc:spChg>
      </pc:sldChg>
      <pc:sldChg chg="delSp">
        <pc:chgData name="Sistema Integrado Gestion Control Calidad Medio Ambiente - Seccional Pereira" userId="S::sigcmaper@cendoj.ramajudicial.gov.co::38044903-2c9d-46a7-bd7f-7328c00064bf" providerId="AD" clId="Web-{C46634F8-0358-D73B-65DF-B215F45CBA8C}" dt="2019-08-02T02:27:44.537" v="0"/>
        <pc:sldMkLst>
          <pc:docMk/>
          <pc:sldMk cId="1426127995" sldId="490"/>
        </pc:sldMkLst>
        <pc:spChg chg="del">
          <ac:chgData name="Sistema Integrado Gestion Control Calidad Medio Ambiente - Seccional Pereira" userId="S::sigcmaper@cendoj.ramajudicial.gov.co::38044903-2c9d-46a7-bd7f-7328c00064bf" providerId="AD" clId="Web-{C46634F8-0358-D73B-65DF-B215F45CBA8C}" dt="2019-08-02T02:27:44.537" v="0"/>
          <ac:spMkLst>
            <pc:docMk/>
            <pc:sldMk cId="1426127995" sldId="490"/>
            <ac:spMk id="7" creationId="{00000000-0000-0000-0000-000000000000}"/>
          </ac:spMkLst>
        </pc:spChg>
      </pc:sldChg>
      <pc:sldChg chg="modSp">
        <pc:chgData name="Sistema Integrado Gestion Control Calidad Medio Ambiente - Seccional Pereira" userId="S::sigcmaper@cendoj.ramajudicial.gov.co::38044903-2c9d-46a7-bd7f-7328c00064bf" providerId="AD" clId="Web-{C46634F8-0358-D73B-65DF-B215F45CBA8C}" dt="2019-08-02T02:27:52.959" v="7" actId="20577"/>
        <pc:sldMkLst>
          <pc:docMk/>
          <pc:sldMk cId="1807609384" sldId="491"/>
        </pc:sldMkLst>
        <pc:spChg chg="mod">
          <ac:chgData name="Sistema Integrado Gestion Control Calidad Medio Ambiente - Seccional Pereira" userId="S::sigcmaper@cendoj.ramajudicial.gov.co::38044903-2c9d-46a7-bd7f-7328c00064bf" providerId="AD" clId="Web-{C46634F8-0358-D73B-65DF-B215F45CBA8C}" dt="2019-08-02T02:27:52.959" v="7" actId="20577"/>
          <ac:spMkLst>
            <pc:docMk/>
            <pc:sldMk cId="1807609384" sldId="491"/>
            <ac:spMk id="9" creationId="{00000000-0000-0000-0000-000000000000}"/>
          </ac:spMkLst>
        </pc:spChg>
      </pc:sldChg>
    </pc:docChg>
  </pc:docChgLst>
  <pc:docChgLst>
    <pc:chgData name="Sistema Integrado Gestion Control Calidad Medio Ambiente - Seccional Pereira" userId="S::sigcmaper@cendoj.ramajudicial.gov.co::38044903-2c9d-46a7-bd7f-7328c00064bf" providerId="AD" clId="Web-{1CC4331A-257A-2A35-CC3B-D66A6A223CB8}"/>
    <pc:docChg chg="delSld modSld sldOrd">
      <pc:chgData name="Sistema Integrado Gestion Control Calidad Medio Ambiente - Seccional Pereira" userId="S::sigcmaper@cendoj.ramajudicial.gov.co::38044903-2c9d-46a7-bd7f-7328c00064bf" providerId="AD" clId="Web-{1CC4331A-257A-2A35-CC3B-D66A6A223CB8}" dt="2019-08-01T19:58:14.842" v="67"/>
      <pc:docMkLst>
        <pc:docMk/>
      </pc:docMkLst>
      <pc:sldChg chg="addSp modSp">
        <pc:chgData name="Sistema Integrado Gestion Control Calidad Medio Ambiente - Seccional Pereira" userId="S::sigcmaper@cendoj.ramajudicial.gov.co::38044903-2c9d-46a7-bd7f-7328c00064bf" providerId="AD" clId="Web-{1CC4331A-257A-2A35-CC3B-D66A6A223CB8}" dt="2019-08-01T19:56:45.622" v="45" actId="20577"/>
        <pc:sldMkLst>
          <pc:docMk/>
          <pc:sldMk cId="4073481587" sldId="473"/>
        </pc:sldMkLst>
        <pc:spChg chg="add mod">
          <ac:chgData name="Sistema Integrado Gestion Control Calidad Medio Ambiente - Seccional Pereira" userId="S::sigcmaper@cendoj.ramajudicial.gov.co::38044903-2c9d-46a7-bd7f-7328c00064bf" providerId="AD" clId="Web-{1CC4331A-257A-2A35-CC3B-D66A6A223CB8}" dt="2019-08-01T19:56:29.419" v="41" actId="20577"/>
          <ac:spMkLst>
            <pc:docMk/>
            <pc:sldMk cId="4073481587" sldId="473"/>
            <ac:spMk id="5" creationId="{21B24E18-DEFC-4F31-B3C4-32D76CA7A7F8}"/>
          </ac:spMkLst>
        </pc:spChg>
        <pc:spChg chg="mod">
          <ac:chgData name="Sistema Integrado Gestion Control Calidad Medio Ambiente - Seccional Pereira" userId="S::sigcmaper@cendoj.ramajudicial.gov.co::38044903-2c9d-46a7-bd7f-7328c00064bf" providerId="AD" clId="Web-{1CC4331A-257A-2A35-CC3B-D66A6A223CB8}" dt="2019-08-01T19:56:45.622" v="45" actId="20577"/>
          <ac:spMkLst>
            <pc:docMk/>
            <pc:sldMk cId="4073481587" sldId="473"/>
            <ac:spMk id="7" creationId="{00000000-0000-0000-0000-000000000000}"/>
          </ac:spMkLst>
        </pc:spChg>
      </pc:sldChg>
      <pc:sldChg chg="addSp delSp modSp">
        <pc:chgData name="Sistema Integrado Gestion Control Calidad Medio Ambiente - Seccional Pereira" userId="S::sigcmaper@cendoj.ramajudicial.gov.co::38044903-2c9d-46a7-bd7f-7328c00064bf" providerId="AD" clId="Web-{1CC4331A-257A-2A35-CC3B-D66A6A223CB8}" dt="2019-08-01T19:51:32.183" v="12" actId="1076"/>
        <pc:sldMkLst>
          <pc:docMk/>
          <pc:sldMk cId="2036555036" sldId="475"/>
        </pc:sldMkLst>
        <pc:spChg chg="mod">
          <ac:chgData name="Sistema Integrado Gestion Control Calidad Medio Ambiente - Seccional Pereira" userId="S::sigcmaper@cendoj.ramajudicial.gov.co::38044903-2c9d-46a7-bd7f-7328c00064bf" providerId="AD" clId="Web-{1CC4331A-257A-2A35-CC3B-D66A6A223CB8}" dt="2019-08-01T19:51:32.183" v="12" actId="1076"/>
          <ac:spMkLst>
            <pc:docMk/>
            <pc:sldMk cId="2036555036" sldId="475"/>
            <ac:spMk id="2" creationId="{00000000-0000-0000-0000-000000000000}"/>
          </ac:spMkLst>
        </pc:spChg>
        <pc:spChg chg="del">
          <ac:chgData name="Sistema Integrado Gestion Control Calidad Medio Ambiente - Seccional Pereira" userId="S::sigcmaper@cendoj.ramajudicial.gov.co::38044903-2c9d-46a7-bd7f-7328c00064bf" providerId="AD" clId="Web-{1CC4331A-257A-2A35-CC3B-D66A6A223CB8}" dt="2019-08-01T19:50:21.698" v="4"/>
          <ac:spMkLst>
            <pc:docMk/>
            <pc:sldMk cId="2036555036" sldId="475"/>
            <ac:spMk id="10" creationId="{00000000-0000-0000-0000-000000000000}"/>
          </ac:spMkLst>
        </pc:spChg>
        <pc:spChg chg="del">
          <ac:chgData name="Sistema Integrado Gestion Control Calidad Medio Ambiente - Seccional Pereira" userId="S::sigcmaper@cendoj.ramajudicial.gov.co::38044903-2c9d-46a7-bd7f-7328c00064bf" providerId="AD" clId="Web-{1CC4331A-257A-2A35-CC3B-D66A6A223CB8}" dt="2019-08-01T19:50:17.933" v="3"/>
          <ac:spMkLst>
            <pc:docMk/>
            <pc:sldMk cId="2036555036" sldId="475"/>
            <ac:spMk id="11" creationId="{00000000-0000-0000-0000-000000000000}"/>
          </ac:spMkLst>
        </pc:spChg>
        <pc:picChg chg="add mod">
          <ac:chgData name="Sistema Integrado Gestion Control Calidad Medio Ambiente - Seccional Pereira" userId="S::sigcmaper@cendoj.ramajudicial.gov.co::38044903-2c9d-46a7-bd7f-7328c00064bf" providerId="AD" clId="Web-{1CC4331A-257A-2A35-CC3B-D66A6A223CB8}" dt="2019-08-01T19:50:41.730" v="10" actId="1076"/>
          <ac:picMkLst>
            <pc:docMk/>
            <pc:sldMk cId="2036555036" sldId="475"/>
            <ac:picMk id="5" creationId="{1F9564E3-CA69-42F3-8707-2C5A7BD20F71}"/>
          </ac:picMkLst>
        </pc:picChg>
        <pc:picChg chg="del">
          <ac:chgData name="Sistema Integrado Gestion Control Calidad Medio Ambiente - Seccional Pereira" userId="S::sigcmaper@cendoj.ramajudicial.gov.co::38044903-2c9d-46a7-bd7f-7328c00064bf" providerId="AD" clId="Web-{1CC4331A-257A-2A35-CC3B-D66A6A223CB8}" dt="2019-08-01T19:50:12.745" v="0"/>
          <ac:picMkLst>
            <pc:docMk/>
            <pc:sldMk cId="2036555036" sldId="475"/>
            <ac:picMk id="3074" creationId="{00000000-0000-0000-0000-000000000000}"/>
          </ac:picMkLst>
        </pc:picChg>
        <pc:picChg chg="del">
          <ac:chgData name="Sistema Integrado Gestion Control Calidad Medio Ambiente - Seccional Pereira" userId="S::sigcmaper@cendoj.ramajudicial.gov.co::38044903-2c9d-46a7-bd7f-7328c00064bf" providerId="AD" clId="Web-{1CC4331A-257A-2A35-CC3B-D66A6A223CB8}" dt="2019-08-01T19:50:14.058" v="1"/>
          <ac:picMkLst>
            <pc:docMk/>
            <pc:sldMk cId="2036555036" sldId="475"/>
            <ac:picMk id="3075" creationId="{00000000-0000-0000-0000-000000000000}"/>
          </ac:picMkLst>
        </pc:picChg>
        <pc:picChg chg="del">
          <ac:chgData name="Sistema Integrado Gestion Control Calidad Medio Ambiente - Seccional Pereira" userId="S::sigcmaper@cendoj.ramajudicial.gov.co::38044903-2c9d-46a7-bd7f-7328c00064bf" providerId="AD" clId="Web-{1CC4331A-257A-2A35-CC3B-D66A6A223CB8}" dt="2019-08-01T19:50:15.370" v="2"/>
          <ac:picMkLst>
            <pc:docMk/>
            <pc:sldMk cId="2036555036" sldId="475"/>
            <ac:picMk id="3076" creationId="{00000000-0000-0000-0000-000000000000}"/>
          </ac:picMkLst>
        </pc:picChg>
      </pc:sldChg>
      <pc:sldChg chg="addSp delSp modSp del">
        <pc:chgData name="Sistema Integrado Gestion Control Calidad Medio Ambiente - Seccional Pereira" userId="S::sigcmaper@cendoj.ramajudicial.gov.co::38044903-2c9d-46a7-bd7f-7328c00064bf" providerId="AD" clId="Web-{1CC4331A-257A-2A35-CC3B-D66A6A223CB8}" dt="2019-08-01T19:51:48.339" v="14"/>
        <pc:sldMkLst>
          <pc:docMk/>
          <pc:sldMk cId="180181720" sldId="479"/>
        </pc:sldMkLst>
        <pc:spChg chg="del">
          <ac:chgData name="Sistema Integrado Gestion Control Calidad Medio Ambiente - Seccional Pereira" userId="S::sigcmaper@cendoj.ramajudicial.gov.co::38044903-2c9d-46a7-bd7f-7328c00064bf" providerId="AD" clId="Web-{1CC4331A-257A-2A35-CC3B-D66A6A223CB8}" dt="2019-08-01T19:51:45.152" v="13"/>
          <ac:spMkLst>
            <pc:docMk/>
            <pc:sldMk cId="180181720" sldId="479"/>
            <ac:spMk id="5" creationId="{00000000-0000-0000-0000-000000000000}"/>
          </ac:spMkLst>
        </pc:spChg>
        <pc:spChg chg="add mod">
          <ac:chgData name="Sistema Integrado Gestion Control Calidad Medio Ambiente - Seccional Pereira" userId="S::sigcmaper@cendoj.ramajudicial.gov.co::38044903-2c9d-46a7-bd7f-7328c00064bf" providerId="AD" clId="Web-{1CC4331A-257A-2A35-CC3B-D66A6A223CB8}" dt="2019-08-01T19:51:45.152" v="13"/>
          <ac:spMkLst>
            <pc:docMk/>
            <pc:sldMk cId="180181720" sldId="479"/>
            <ac:spMk id="7" creationId="{4E54498A-07AC-4C07-B905-B65ACEBA45B0}"/>
          </ac:spMkLst>
        </pc:spChg>
      </pc:sldChg>
      <pc:sldChg chg="addSp modSp ord">
        <pc:chgData name="Sistema Integrado Gestion Control Calidad Medio Ambiente - Seccional Pereira" userId="S::sigcmaper@cendoj.ramajudicial.gov.co::38044903-2c9d-46a7-bd7f-7328c00064bf" providerId="AD" clId="Web-{1CC4331A-257A-2A35-CC3B-D66A6A223CB8}" dt="2019-08-01T19:58:14.842" v="67"/>
        <pc:sldMkLst>
          <pc:docMk/>
          <pc:sldMk cId="3367828840" sldId="480"/>
        </pc:sldMkLst>
        <pc:spChg chg="add mod">
          <ac:chgData name="Sistema Integrado Gestion Control Calidad Medio Ambiente - Seccional Pereira" userId="S::sigcmaper@cendoj.ramajudicial.gov.co::38044903-2c9d-46a7-bd7f-7328c00064bf" providerId="AD" clId="Web-{1CC4331A-257A-2A35-CC3B-D66A6A223CB8}" dt="2019-08-01T19:57:40.888" v="64" actId="20577"/>
          <ac:spMkLst>
            <pc:docMk/>
            <pc:sldMk cId="3367828840" sldId="480"/>
            <ac:spMk id="5" creationId="{DE698C76-D0E9-452B-99FC-1A9E47A0FE03}"/>
          </ac:spMkLst>
        </pc:spChg>
      </pc:sldChg>
    </pc:docChg>
  </pc:docChgLst>
  <pc:docChgLst>
    <pc:chgData name="Sistema Integrado Gestion Control Calidad Medio Ambiente - Seccional Pereira" userId="S::sigcmaper@cendoj.ramajudicial.gov.co::38044903-2c9d-46a7-bd7f-7328c00064bf" providerId="AD" clId="Web-{5D6A59DA-822A-5104-2402-2D3886466C71}"/>
    <pc:docChg chg="addSld modSld">
      <pc:chgData name="Sistema Integrado Gestion Control Calidad Medio Ambiente - Seccional Pereira" userId="S::sigcmaper@cendoj.ramajudicial.gov.co::38044903-2c9d-46a7-bd7f-7328c00064bf" providerId="AD" clId="Web-{5D6A59DA-822A-5104-2402-2D3886466C71}" dt="2019-08-02T01:31:10.690" v="481"/>
      <pc:docMkLst>
        <pc:docMk/>
      </pc:docMkLst>
      <pc:sldChg chg="delSp modSp add replId">
        <pc:chgData name="Sistema Integrado Gestion Control Calidad Medio Ambiente - Seccional Pereira" userId="S::sigcmaper@cendoj.ramajudicial.gov.co::38044903-2c9d-46a7-bd7f-7328c00064bf" providerId="AD" clId="Web-{5D6A59DA-822A-5104-2402-2D3886466C71}" dt="2019-08-02T01:16:37.384" v="450" actId="14100"/>
        <pc:sldMkLst>
          <pc:docMk/>
          <pc:sldMk cId="2527778970" sldId="489"/>
        </pc:sldMkLst>
        <pc:spChg chg="mod">
          <ac:chgData name="Sistema Integrado Gestion Control Calidad Medio Ambiente - Seccional Pereira" userId="S::sigcmaper@cendoj.ramajudicial.gov.co::38044903-2c9d-46a7-bd7f-7328c00064bf" providerId="AD" clId="Web-{5D6A59DA-822A-5104-2402-2D3886466C71}" dt="2019-08-02T01:16:37.384" v="450" actId="14100"/>
          <ac:spMkLst>
            <pc:docMk/>
            <pc:sldMk cId="2527778970" sldId="489"/>
            <ac:spMk id="7" creationId="{00000000-0000-0000-0000-000000000000}"/>
          </ac:spMkLst>
        </pc:spChg>
        <pc:spChg chg="mod">
          <ac:chgData name="Sistema Integrado Gestion Control Calidad Medio Ambiente - Seccional Pereira" userId="S::sigcmaper@cendoj.ramajudicial.gov.co::38044903-2c9d-46a7-bd7f-7328c00064bf" providerId="AD" clId="Web-{5D6A59DA-822A-5104-2402-2D3886466C71}" dt="2019-08-02T01:11:34.127" v="57" actId="20577"/>
          <ac:spMkLst>
            <pc:docMk/>
            <pc:sldMk cId="2527778970" sldId="489"/>
            <ac:spMk id="9" creationId="{00000000-0000-0000-0000-000000000000}"/>
          </ac:spMkLst>
        </pc:spChg>
        <pc:spChg chg="del">
          <ac:chgData name="Sistema Integrado Gestion Control Calidad Medio Ambiente - Seccional Pereira" userId="S::sigcmaper@cendoj.ramajudicial.gov.co::38044903-2c9d-46a7-bd7f-7328c00064bf" providerId="AD" clId="Web-{5D6A59DA-822A-5104-2402-2D3886466C71}" dt="2019-08-02T01:11:42.752" v="61"/>
          <ac:spMkLst>
            <pc:docMk/>
            <pc:sldMk cId="2527778970" sldId="489"/>
            <ac:spMk id="17" creationId="{00000000-0000-0000-0000-000000000000}"/>
          </ac:spMkLst>
        </pc:spChg>
        <pc:picChg chg="del">
          <ac:chgData name="Sistema Integrado Gestion Control Calidad Medio Ambiente - Seccional Pereira" userId="S::sigcmaper@cendoj.ramajudicial.gov.co::38044903-2c9d-46a7-bd7f-7328c00064bf" providerId="AD" clId="Web-{5D6A59DA-822A-5104-2402-2D3886466C71}" dt="2019-08-02T01:11:38.971" v="60"/>
          <ac:picMkLst>
            <pc:docMk/>
            <pc:sldMk cId="2527778970" sldId="489"/>
            <ac:picMk id="5" creationId="{00000000-0000-0000-0000-000000000000}"/>
          </ac:picMkLst>
        </pc:picChg>
      </pc:sldChg>
      <pc:sldChg chg="addSp delSp modSp add replId">
        <pc:chgData name="Sistema Integrado Gestion Control Calidad Medio Ambiente - Seccional Pereira" userId="S::sigcmaper@cendoj.ramajudicial.gov.co::38044903-2c9d-46a7-bd7f-7328c00064bf" providerId="AD" clId="Web-{5D6A59DA-822A-5104-2402-2D3886466C71}" dt="2019-08-02T01:31:10.690" v="481"/>
        <pc:sldMkLst>
          <pc:docMk/>
          <pc:sldMk cId="1426127995" sldId="490"/>
        </pc:sldMkLst>
        <pc:spChg chg="add del mod">
          <ac:chgData name="Sistema Integrado Gestion Control Calidad Medio Ambiente - Seccional Pereira" userId="S::sigcmaper@cendoj.ramajudicial.gov.co::38044903-2c9d-46a7-bd7f-7328c00064bf" providerId="AD" clId="Web-{5D6A59DA-822A-5104-2402-2D3886466C71}" dt="2019-08-02T01:31:10.690" v="481"/>
          <ac:spMkLst>
            <pc:docMk/>
            <pc:sldMk cId="1426127995" sldId="490"/>
            <ac:spMk id="5" creationId="{6B50DE07-42E7-4E75-9F60-746F438C6E87}"/>
          </ac:spMkLst>
        </pc:spChg>
        <pc:spChg chg="mod">
          <ac:chgData name="Sistema Integrado Gestion Control Calidad Medio Ambiente - Seccional Pereira" userId="S::sigcmaper@cendoj.ramajudicial.gov.co::38044903-2c9d-46a7-bd7f-7328c00064bf" providerId="AD" clId="Web-{5D6A59DA-822A-5104-2402-2D3886466C71}" dt="2019-08-02T01:31:05.346" v="476" actId="20577"/>
          <ac:spMkLst>
            <pc:docMk/>
            <pc:sldMk cId="1426127995" sldId="490"/>
            <ac:spMk id="9" creationId="{00000000-0000-0000-0000-000000000000}"/>
          </ac:spMkLst>
        </pc:spChg>
        <pc:graphicFrameChg chg="del">
          <ac:chgData name="Sistema Integrado Gestion Control Calidad Medio Ambiente - Seccional Pereira" userId="S::sigcmaper@cendoj.ramajudicial.gov.co::38044903-2c9d-46a7-bd7f-7328c00064bf" providerId="AD" clId="Web-{5D6A59DA-822A-5104-2402-2D3886466C71}" dt="2019-08-02T01:31:07.424" v="478"/>
          <ac:graphicFrameMkLst>
            <pc:docMk/>
            <pc:sldMk cId="1426127995" sldId="490"/>
            <ac:graphicFrameMk id="13" creationId="{00000000-0000-0000-0000-000000000000}"/>
          </ac:graphicFrameMkLst>
        </pc:graphicFrameChg>
      </pc:sldChg>
    </pc:docChg>
  </pc:docChgLst>
  <pc:docChgLst>
    <pc:chgData name="Sistema Integrado Gestion Control Calidad Medio Ambiente - Seccional Pereira" userId="S::sigcmaper@cendoj.ramajudicial.gov.co::38044903-2c9d-46a7-bd7f-7328c00064bf" providerId="AD" clId="Web-{EE8A62EE-E150-AAA1-3944-25CC918DD48C}"/>
    <pc:docChg chg="modSld">
      <pc:chgData name="Sistema Integrado Gestion Control Calidad Medio Ambiente - Seccional Pereira" userId="S::sigcmaper@cendoj.ramajudicial.gov.co::38044903-2c9d-46a7-bd7f-7328c00064bf" providerId="AD" clId="Web-{EE8A62EE-E150-AAA1-3944-25CC918DD48C}" dt="2019-07-31T20:14:00.742" v="8" actId="20577"/>
      <pc:docMkLst>
        <pc:docMk/>
      </pc:docMkLst>
      <pc:sldChg chg="modSp">
        <pc:chgData name="Sistema Integrado Gestion Control Calidad Medio Ambiente - Seccional Pereira" userId="S::sigcmaper@cendoj.ramajudicial.gov.co::38044903-2c9d-46a7-bd7f-7328c00064bf" providerId="AD" clId="Web-{EE8A62EE-E150-AAA1-3944-25CC918DD48C}" dt="2019-07-31T20:14:00.742" v="7" actId="20577"/>
        <pc:sldMkLst>
          <pc:docMk/>
          <pc:sldMk cId="1732935843" sldId="466"/>
        </pc:sldMkLst>
        <pc:spChg chg="mod">
          <ac:chgData name="Sistema Integrado Gestion Control Calidad Medio Ambiente - Seccional Pereira" userId="S::sigcmaper@cendoj.ramajudicial.gov.co::38044903-2c9d-46a7-bd7f-7328c00064bf" providerId="AD" clId="Web-{EE8A62EE-E150-AAA1-3944-25CC918DD48C}" dt="2019-07-31T20:14:00.742" v="7" actId="20577"/>
          <ac:spMkLst>
            <pc:docMk/>
            <pc:sldMk cId="1732935843" sldId="466"/>
            <ac:spMk id="6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6.xml"/><Relationship Id="rId1" Type="http://schemas.openxmlformats.org/officeDocument/2006/relationships/slide" Target="../slides/slide5.xml"/><Relationship Id="rId6" Type="http://schemas.openxmlformats.org/officeDocument/2006/relationships/slide" Target="../slides/slide10.xml"/><Relationship Id="rId5" Type="http://schemas.openxmlformats.org/officeDocument/2006/relationships/slide" Target="../slides/slide9.xml"/><Relationship Id="rId4" Type="http://schemas.openxmlformats.org/officeDocument/2006/relationships/slide" Target="../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7" Type="http://schemas.openxmlformats.org/officeDocument/2006/relationships/slide" Target="../slides/slide16.xml"/><Relationship Id="rId2" Type="http://schemas.openxmlformats.org/officeDocument/2006/relationships/slide" Target="../slides/slide12.xml"/><Relationship Id="rId1" Type="http://schemas.openxmlformats.org/officeDocument/2006/relationships/slide" Target="../slides/slide11.xml"/><Relationship Id="rId6" Type="http://schemas.openxmlformats.org/officeDocument/2006/relationships/slide" Target="../slides/slide14.xml"/><Relationship Id="rId5" Type="http://schemas.openxmlformats.org/officeDocument/2006/relationships/slide" Target="../slides/slide17.xml"/><Relationship Id="rId4" Type="http://schemas.openxmlformats.org/officeDocument/2006/relationships/slide" Target="../slides/slide15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slide" Target="../slides/slide19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hyperlink" Target="Empresa%20Energ&#237;a%20-%20PANELES%20SOLARES.pdf" TargetMode="External"/><Relationship Id="rId1" Type="http://schemas.openxmlformats.org/officeDocument/2006/relationships/slide" Target="../slides/slide22.xml"/><Relationship Id="rId5" Type="http://schemas.openxmlformats.org/officeDocument/2006/relationships/hyperlink" Target="Empresa%20Energ&#237;a%20-%20NEGOCIACI&#211;N.pdf" TargetMode="External"/><Relationship Id="rId4" Type="http://schemas.openxmlformats.org/officeDocument/2006/relationships/slide" Target="../slides/slide23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slide" Target="../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D2EF80-0D87-4804-8357-531C99C8F6CC}" type="doc">
      <dgm:prSet loTypeId="urn:microsoft.com/office/officeart/2005/8/layout/cycle3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E3D448A8-A7D2-4CFD-B905-0871EE8EE76F}">
      <dgm:prSet phldrT="[Texto]"/>
      <dgm:spPr>
        <a:solidFill>
          <a:srgbClr val="FF9900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Capitulo I</a:t>
          </a:r>
        </a:p>
        <a:p>
          <a:r>
            <a:rPr lang="es-CO" dirty="0" smtClean="0">
              <a:solidFill>
                <a:schemeClr val="tx1"/>
              </a:solidFill>
            </a:rPr>
            <a:t>Criterios Ambientales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7EA178E-AA0F-46B2-8E71-48D541235C45}" type="parTrans" cxnId="{DFDF45C3-3F6F-443C-9FEE-23F1E5B01DFA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B450B21D-BBC6-48DE-B9C3-472516CC8927}" type="sibTrans" cxnId="{DFDF45C3-3F6F-443C-9FEE-23F1E5B01DFA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DF3D099B-765F-4FED-9C1C-E21C89EF1B8D}">
      <dgm:prSet phldrT="[Texto]"/>
      <dgm:spPr>
        <a:solidFill>
          <a:srgbClr val="9807B5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Capitulo II</a:t>
          </a:r>
        </a:p>
        <a:p>
          <a:r>
            <a:rPr lang="es-CO" dirty="0" smtClean="0">
              <a:solidFill>
                <a:schemeClr val="tx1"/>
              </a:solidFill>
            </a:rPr>
            <a:t>Consumo de Papel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F86F29D-C089-484E-B8ED-4C3D7A859176}" type="parTrans" cxnId="{DD7B93B7-C93D-4B9B-B616-59623268F87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48717E2A-DA51-4847-8BF1-9E2FF81625BF}" type="sibTrans" cxnId="{DD7B93B7-C93D-4B9B-B616-59623268F87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D8F7BAA-0AA9-4C3E-917C-65292E019975}">
      <dgm:prSet phldrT="[Texto]"/>
      <dgm:spPr>
        <a:solidFill>
          <a:srgbClr val="FF0000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Capitulo III</a:t>
          </a:r>
        </a:p>
        <a:p>
          <a:r>
            <a:rPr lang="es-CO" dirty="0" smtClean="0">
              <a:solidFill>
                <a:schemeClr val="tx1"/>
              </a:solidFill>
            </a:rPr>
            <a:t>Gestión Emisiones Atmosféricas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82246201-A483-410C-A9A2-9F2BBBD6CBE3}" type="parTrans" cxnId="{B7CCF9E6-FC10-42E0-9932-E455BEE099A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A3F8D7B8-FE94-495B-B878-F3064E3ABA9A}" type="sibTrans" cxnId="{B7CCF9E6-FC10-42E0-9932-E455BEE099A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1763791-BE02-4812-8E7D-F11D6C4CEC91}">
      <dgm:prSet phldrT="[Texto]"/>
      <dgm:spPr>
        <a:solidFill>
          <a:srgbClr val="FFFF00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Capitulo IV</a:t>
          </a:r>
        </a:p>
        <a:p>
          <a:r>
            <a:rPr lang="es-CO" dirty="0" smtClean="0">
              <a:solidFill>
                <a:schemeClr val="tx1"/>
              </a:solidFill>
            </a:rPr>
            <a:t>Ahorro y Eficiencia del agua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43593AFB-5118-4C32-8B55-38405EC9DD4B}" type="parTrans" cxnId="{7854934E-35EA-4710-BC98-4CEBF67377D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47FAC13-3D74-49DC-B3BA-0AA24B8434CF}" type="sibTrans" cxnId="{7854934E-35EA-4710-BC98-4CEBF67377D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DAAE679D-F132-45A4-98AC-7A88DDE6EB0F}">
      <dgm:prSet/>
      <dgm:spPr>
        <a:solidFill>
          <a:srgbClr val="00B0F0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Capitulo V</a:t>
          </a:r>
        </a:p>
        <a:p>
          <a:r>
            <a:rPr lang="es-CO" dirty="0" smtClean="0">
              <a:solidFill>
                <a:schemeClr val="tx1"/>
              </a:solidFill>
            </a:rPr>
            <a:t>Ahorro y Eficiencia Energía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68F9BA2D-C9BF-4387-AF63-6718A13A3CC9}" type="parTrans" cxnId="{4B82FAF0-0DE6-4C2A-A992-779BD72C152A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4C39ACEC-B25C-43DF-967E-CE95F5CE34C9}" type="sibTrans" cxnId="{4B82FAF0-0DE6-4C2A-A992-779BD72C152A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AC56F6FE-AEC7-4015-A264-6385743FC3B3}">
      <dgm:prSet/>
      <dgm:spPr>
        <a:solidFill>
          <a:srgbClr val="66FF33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Capitulo VI</a:t>
          </a:r>
        </a:p>
        <a:p>
          <a:r>
            <a:rPr lang="es-CO" dirty="0" smtClean="0">
              <a:solidFill>
                <a:schemeClr val="tx1"/>
              </a:solidFill>
            </a:rPr>
            <a:t>Gestión Residuos Solidos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E0EE492E-710A-48C6-8719-62EDBC9DC008}" type="parTrans" cxnId="{89A03A65-6D15-4733-B9FC-946ACBC10534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F1F6CDE-535D-49EE-8505-1B129956CE59}" type="sibTrans" cxnId="{89A03A65-6D15-4733-B9FC-946ACBC10534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3A65496-D596-4F8D-BF7E-FD61011C4923}" type="pres">
      <dgm:prSet presAssocID="{EDD2EF80-0D87-4804-8357-531C99C8F6C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A268DE8-40AE-4E2F-9238-50537C258278}" type="pres">
      <dgm:prSet presAssocID="{EDD2EF80-0D87-4804-8357-531C99C8F6CC}" presName="cycle" presStyleCnt="0"/>
      <dgm:spPr/>
    </dgm:pt>
    <dgm:pt modelId="{771E24EC-01A4-450E-9659-C25FD0ACAFCD}" type="pres">
      <dgm:prSet presAssocID="{E3D448A8-A7D2-4CFD-B905-0871EE8EE76F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E477514-8ADF-4B71-8478-3E11C6DBF06B}" type="pres">
      <dgm:prSet presAssocID="{B450B21D-BBC6-48DE-B9C3-472516CC8927}" presName="sibTransFirstNode" presStyleLbl="bgShp" presStyleIdx="0" presStyleCnt="1"/>
      <dgm:spPr/>
      <dgm:t>
        <a:bodyPr/>
        <a:lstStyle/>
        <a:p>
          <a:endParaRPr lang="es-CO"/>
        </a:p>
      </dgm:t>
    </dgm:pt>
    <dgm:pt modelId="{ED43FC79-C104-4130-BB93-4949DE7F78FC}" type="pres">
      <dgm:prSet presAssocID="{DF3D099B-765F-4FED-9C1C-E21C89EF1B8D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B94A6F6-E293-47D8-B35F-722B18E183D2}" type="pres">
      <dgm:prSet presAssocID="{8D8F7BAA-0AA9-4C3E-917C-65292E019975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861B017-FCE9-4540-ABD8-E7AA3028A0B7}" type="pres">
      <dgm:prSet presAssocID="{81763791-BE02-4812-8E7D-F11D6C4CEC91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7E78D7C-FC11-4226-AFB0-CF0A1F7096D5}" type="pres">
      <dgm:prSet presAssocID="{DAAE679D-F132-45A4-98AC-7A88DDE6EB0F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E1C457E-81C3-4AA6-A7A9-7B68BDEBA4CE}" type="pres">
      <dgm:prSet presAssocID="{AC56F6FE-AEC7-4015-A264-6385743FC3B3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AAFF3EF-EB89-4B8D-9A0E-49198C6163D5}" type="presOf" srcId="{B450B21D-BBC6-48DE-B9C3-472516CC8927}" destId="{EE477514-8ADF-4B71-8478-3E11C6DBF06B}" srcOrd="0" destOrd="0" presId="urn:microsoft.com/office/officeart/2005/8/layout/cycle3"/>
    <dgm:cxn modelId="{89A03A65-6D15-4733-B9FC-946ACBC10534}" srcId="{EDD2EF80-0D87-4804-8357-531C99C8F6CC}" destId="{AC56F6FE-AEC7-4015-A264-6385743FC3B3}" srcOrd="5" destOrd="0" parTransId="{E0EE492E-710A-48C6-8719-62EDBC9DC008}" sibTransId="{8F1F6CDE-535D-49EE-8505-1B129956CE59}"/>
    <dgm:cxn modelId="{4B82FAF0-0DE6-4C2A-A992-779BD72C152A}" srcId="{EDD2EF80-0D87-4804-8357-531C99C8F6CC}" destId="{DAAE679D-F132-45A4-98AC-7A88DDE6EB0F}" srcOrd="4" destOrd="0" parTransId="{68F9BA2D-C9BF-4387-AF63-6718A13A3CC9}" sibTransId="{4C39ACEC-B25C-43DF-967E-CE95F5CE34C9}"/>
    <dgm:cxn modelId="{AFC63B04-E908-47C1-BE10-CFDB8C1B9350}" type="presOf" srcId="{81763791-BE02-4812-8E7D-F11D6C4CEC91}" destId="{E861B017-FCE9-4540-ABD8-E7AA3028A0B7}" srcOrd="0" destOrd="0" presId="urn:microsoft.com/office/officeart/2005/8/layout/cycle3"/>
    <dgm:cxn modelId="{E8C208FA-D767-43F5-A811-C453FE4AC1E8}" type="presOf" srcId="{E3D448A8-A7D2-4CFD-B905-0871EE8EE76F}" destId="{771E24EC-01A4-450E-9659-C25FD0ACAFCD}" srcOrd="0" destOrd="0" presId="urn:microsoft.com/office/officeart/2005/8/layout/cycle3"/>
    <dgm:cxn modelId="{7854934E-35EA-4710-BC98-4CEBF67377DF}" srcId="{EDD2EF80-0D87-4804-8357-531C99C8F6CC}" destId="{81763791-BE02-4812-8E7D-F11D6C4CEC91}" srcOrd="3" destOrd="0" parTransId="{43593AFB-5118-4C32-8B55-38405EC9DD4B}" sibTransId="{C47FAC13-3D74-49DC-B3BA-0AA24B8434CF}"/>
    <dgm:cxn modelId="{B7A02A9C-E051-4E9D-B824-1569AC538773}" type="presOf" srcId="{DF3D099B-765F-4FED-9C1C-E21C89EF1B8D}" destId="{ED43FC79-C104-4130-BB93-4949DE7F78FC}" srcOrd="0" destOrd="0" presId="urn:microsoft.com/office/officeart/2005/8/layout/cycle3"/>
    <dgm:cxn modelId="{DFDF45C3-3F6F-443C-9FEE-23F1E5B01DFA}" srcId="{EDD2EF80-0D87-4804-8357-531C99C8F6CC}" destId="{E3D448A8-A7D2-4CFD-B905-0871EE8EE76F}" srcOrd="0" destOrd="0" parTransId="{B7EA178E-AA0F-46B2-8E71-48D541235C45}" sibTransId="{B450B21D-BBC6-48DE-B9C3-472516CC8927}"/>
    <dgm:cxn modelId="{B7CCF9E6-FC10-42E0-9932-E455BEE099A5}" srcId="{EDD2EF80-0D87-4804-8357-531C99C8F6CC}" destId="{8D8F7BAA-0AA9-4C3E-917C-65292E019975}" srcOrd="2" destOrd="0" parTransId="{82246201-A483-410C-A9A2-9F2BBBD6CBE3}" sibTransId="{A3F8D7B8-FE94-495B-B878-F3064E3ABA9A}"/>
    <dgm:cxn modelId="{76C3BFBF-3F97-4778-808D-74EDC32F62DD}" type="presOf" srcId="{8D8F7BAA-0AA9-4C3E-917C-65292E019975}" destId="{DB94A6F6-E293-47D8-B35F-722B18E183D2}" srcOrd="0" destOrd="0" presId="urn:microsoft.com/office/officeart/2005/8/layout/cycle3"/>
    <dgm:cxn modelId="{DD7B93B7-C93D-4B9B-B616-59623268F87D}" srcId="{EDD2EF80-0D87-4804-8357-531C99C8F6CC}" destId="{DF3D099B-765F-4FED-9C1C-E21C89EF1B8D}" srcOrd="1" destOrd="0" parTransId="{4F86F29D-C089-484E-B8ED-4C3D7A859176}" sibTransId="{48717E2A-DA51-4847-8BF1-9E2FF81625BF}"/>
    <dgm:cxn modelId="{F8BCC748-5A67-40D4-AEFB-9444D9AF8A7B}" type="presOf" srcId="{EDD2EF80-0D87-4804-8357-531C99C8F6CC}" destId="{C3A65496-D596-4F8D-BF7E-FD61011C4923}" srcOrd="0" destOrd="0" presId="urn:microsoft.com/office/officeart/2005/8/layout/cycle3"/>
    <dgm:cxn modelId="{44B3A541-6E75-4265-98F9-713F2270E987}" type="presOf" srcId="{AC56F6FE-AEC7-4015-A264-6385743FC3B3}" destId="{EE1C457E-81C3-4AA6-A7A9-7B68BDEBA4CE}" srcOrd="0" destOrd="0" presId="urn:microsoft.com/office/officeart/2005/8/layout/cycle3"/>
    <dgm:cxn modelId="{F9315DD5-2D9A-4F6B-B90A-0C2F6C722758}" type="presOf" srcId="{DAAE679D-F132-45A4-98AC-7A88DDE6EB0F}" destId="{87E78D7C-FC11-4226-AFB0-CF0A1F7096D5}" srcOrd="0" destOrd="0" presId="urn:microsoft.com/office/officeart/2005/8/layout/cycle3"/>
    <dgm:cxn modelId="{D5FFA6A6-BA93-4BE6-88C1-19562BB6FDC6}" type="presParOf" srcId="{C3A65496-D596-4F8D-BF7E-FD61011C4923}" destId="{DA268DE8-40AE-4E2F-9238-50537C258278}" srcOrd="0" destOrd="0" presId="urn:microsoft.com/office/officeart/2005/8/layout/cycle3"/>
    <dgm:cxn modelId="{CC0C841E-7419-4B6E-B4DA-D7AD866C0821}" type="presParOf" srcId="{DA268DE8-40AE-4E2F-9238-50537C258278}" destId="{771E24EC-01A4-450E-9659-C25FD0ACAFCD}" srcOrd="0" destOrd="0" presId="urn:microsoft.com/office/officeart/2005/8/layout/cycle3"/>
    <dgm:cxn modelId="{07AACE38-EA01-4723-8577-15FB7E4E5C0A}" type="presParOf" srcId="{DA268DE8-40AE-4E2F-9238-50537C258278}" destId="{EE477514-8ADF-4B71-8478-3E11C6DBF06B}" srcOrd="1" destOrd="0" presId="urn:microsoft.com/office/officeart/2005/8/layout/cycle3"/>
    <dgm:cxn modelId="{64E22723-9FC3-4543-AA22-E2F487BE0CA6}" type="presParOf" srcId="{DA268DE8-40AE-4E2F-9238-50537C258278}" destId="{ED43FC79-C104-4130-BB93-4949DE7F78FC}" srcOrd="2" destOrd="0" presId="urn:microsoft.com/office/officeart/2005/8/layout/cycle3"/>
    <dgm:cxn modelId="{FDA65FE5-47A7-4A57-841D-E69281A7A1E4}" type="presParOf" srcId="{DA268DE8-40AE-4E2F-9238-50537C258278}" destId="{DB94A6F6-E293-47D8-B35F-722B18E183D2}" srcOrd="3" destOrd="0" presId="urn:microsoft.com/office/officeart/2005/8/layout/cycle3"/>
    <dgm:cxn modelId="{30CC48C6-2CC2-4949-9938-FA96071AC6E9}" type="presParOf" srcId="{DA268DE8-40AE-4E2F-9238-50537C258278}" destId="{E861B017-FCE9-4540-ABD8-E7AA3028A0B7}" srcOrd="4" destOrd="0" presId="urn:microsoft.com/office/officeart/2005/8/layout/cycle3"/>
    <dgm:cxn modelId="{8A5743B1-383D-49B0-A8B7-E7035287252B}" type="presParOf" srcId="{DA268DE8-40AE-4E2F-9238-50537C258278}" destId="{87E78D7C-FC11-4226-AFB0-CF0A1F7096D5}" srcOrd="5" destOrd="0" presId="urn:microsoft.com/office/officeart/2005/8/layout/cycle3"/>
    <dgm:cxn modelId="{8B5C334F-67CC-4B19-ABAE-D245DEB35486}" type="presParOf" srcId="{DA268DE8-40AE-4E2F-9238-50537C258278}" destId="{EE1C457E-81C3-4AA6-A7A9-7B68BDEBA4CE}" srcOrd="6" destOrd="0" presId="urn:microsoft.com/office/officeart/2005/8/layout/cycle3"/>
  </dgm:cxnLst>
  <dgm:bg>
    <a:effectLst>
      <a:innerShdw blurRad="469900" dist="50800" dir="13500000">
        <a:prstClr val="black"/>
      </a:innerShdw>
    </a:effectLst>
  </dgm:bg>
  <dgm:whole>
    <a:effectLst>
      <a:reflection blurRad="6350" stA="50000" endA="300" endPos="9000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55F9A39-F059-4BBF-B9F9-5C47391C7C11}" type="doc">
      <dgm:prSet loTypeId="urn:microsoft.com/office/officeart/2005/8/layout/defaul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58A0CE2-A5C2-4E49-AF62-7F642FEAD34A}">
      <dgm:prSet phldrT="[Texto]"/>
      <dgm:spPr>
        <a:solidFill>
          <a:srgbClr val="6875B8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Compras verdes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C3BA88A-6B66-4E58-8AF5-73BCF34C0A27}" type="parTrans" cxnId="{8F10D073-F44B-4391-A8A1-F2E67FCBCDDF}">
      <dgm:prSet/>
      <dgm:spPr/>
      <dgm:t>
        <a:bodyPr/>
        <a:lstStyle/>
        <a:p>
          <a:endParaRPr lang="es-CO"/>
        </a:p>
      </dgm:t>
    </dgm:pt>
    <dgm:pt modelId="{5241FDC4-79D9-4FAB-B230-BA601BAA98C6}" type="sibTrans" cxnId="{8F10D073-F44B-4391-A8A1-F2E67FCBCDDF}">
      <dgm:prSet/>
      <dgm:spPr/>
      <dgm:t>
        <a:bodyPr/>
        <a:lstStyle/>
        <a:p>
          <a:endParaRPr lang="es-CO"/>
        </a:p>
      </dgm:t>
    </dgm:pt>
    <dgm:pt modelId="{4D0D0918-44BC-4BD3-A61A-9106084745F2}">
      <dgm:prSet phldrT="[Texto]"/>
      <dgm:spPr>
        <a:solidFill>
          <a:srgbClr val="66FF33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Obras civiles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9BE9F36-3273-4E45-B9E7-A8910C8EA9BC}" type="parTrans" cxnId="{E4ED0FFE-6C91-4A50-BAA9-B257A71E983F}">
      <dgm:prSet/>
      <dgm:spPr/>
      <dgm:t>
        <a:bodyPr/>
        <a:lstStyle/>
        <a:p>
          <a:endParaRPr lang="es-CO"/>
        </a:p>
      </dgm:t>
    </dgm:pt>
    <dgm:pt modelId="{21B7548D-7F08-4EF1-B194-856084E9ACF8}" type="sibTrans" cxnId="{E4ED0FFE-6C91-4A50-BAA9-B257A71E983F}">
      <dgm:prSet/>
      <dgm:spPr/>
      <dgm:t>
        <a:bodyPr/>
        <a:lstStyle/>
        <a:p>
          <a:endParaRPr lang="es-CO"/>
        </a:p>
      </dgm:t>
    </dgm:pt>
    <dgm:pt modelId="{6076719E-6FD2-4C16-807A-5F3EBB81A942}">
      <dgm:prSet phldrT="[Texto]"/>
      <dgm:spPr>
        <a:solidFill>
          <a:srgbClr val="E987DB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Materiales de oficina y equipos de cómputo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959816A1-B344-401D-A2C3-2D0E772EED90}" type="parTrans" cxnId="{4CFF118D-890F-4A34-A2D7-E68E1F4A7A54}">
      <dgm:prSet/>
      <dgm:spPr/>
      <dgm:t>
        <a:bodyPr/>
        <a:lstStyle/>
        <a:p>
          <a:endParaRPr lang="es-CO"/>
        </a:p>
      </dgm:t>
    </dgm:pt>
    <dgm:pt modelId="{534858C1-94FC-4793-95BC-00DC8A9E0405}" type="sibTrans" cxnId="{4CFF118D-890F-4A34-A2D7-E68E1F4A7A54}">
      <dgm:prSet/>
      <dgm:spPr/>
      <dgm:t>
        <a:bodyPr/>
        <a:lstStyle/>
        <a:p>
          <a:endParaRPr lang="es-CO"/>
        </a:p>
      </dgm:t>
    </dgm:pt>
    <dgm:pt modelId="{49BD36FC-3007-4EF6-9079-A876C4DF6ECA}">
      <dgm:prSet/>
      <dgm:spPr>
        <a:solidFill>
          <a:srgbClr val="DDBA23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Mantenimiento preventivo y correctivo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F6CF95C5-1D3D-4666-9B12-49E62F9FAC71}" type="parTrans" cxnId="{7FF7D555-C0F9-4FDB-81F4-4C4451372394}">
      <dgm:prSet/>
      <dgm:spPr/>
      <dgm:t>
        <a:bodyPr/>
        <a:lstStyle/>
        <a:p>
          <a:endParaRPr lang="es-CO"/>
        </a:p>
      </dgm:t>
    </dgm:pt>
    <dgm:pt modelId="{3324D2E1-DF4E-412B-8ED8-7306869034D1}" type="sibTrans" cxnId="{7FF7D555-C0F9-4FDB-81F4-4C4451372394}">
      <dgm:prSet/>
      <dgm:spPr/>
      <dgm:t>
        <a:bodyPr/>
        <a:lstStyle/>
        <a:p>
          <a:endParaRPr lang="es-CO"/>
        </a:p>
      </dgm:t>
    </dgm:pt>
    <dgm:pt modelId="{74FDC52B-6836-4509-AF22-AB21714AC409}">
      <dgm:prSet/>
      <dgm:spPr>
        <a:solidFill>
          <a:srgbClr val="E6A2A2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Vehículo</a:t>
          </a:r>
        </a:p>
        <a:p>
          <a:r>
            <a:rPr lang="es-CO" dirty="0" smtClean="0">
              <a:solidFill>
                <a:schemeClr val="tx1"/>
              </a:solidFill>
            </a:rPr>
            <a:t>Eléctrico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0A7EFE25-34B8-4A2F-B767-86CECB076CC2}" type="parTrans" cxnId="{123E8FC7-92DB-462E-B481-D47A64DCDCB4}">
      <dgm:prSet/>
      <dgm:spPr/>
      <dgm:t>
        <a:bodyPr/>
        <a:lstStyle/>
        <a:p>
          <a:endParaRPr lang="es-CO"/>
        </a:p>
      </dgm:t>
    </dgm:pt>
    <dgm:pt modelId="{9723C3A3-8DBC-493C-A613-28F6DF7D1C81}" type="sibTrans" cxnId="{123E8FC7-92DB-462E-B481-D47A64DCDCB4}">
      <dgm:prSet/>
      <dgm:spPr/>
      <dgm:t>
        <a:bodyPr/>
        <a:lstStyle/>
        <a:p>
          <a:endParaRPr lang="es-CO"/>
        </a:p>
      </dgm:t>
    </dgm:pt>
    <dgm:pt modelId="{34A03794-4808-4819-8CEE-54AF4056CF52}">
      <dgm:prSet/>
      <dgm:spPr>
        <a:solidFill>
          <a:srgbClr val="CCECFF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Aseo para las sedes judiciales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2B503951-B313-4606-933D-6DF591A50C12}" type="parTrans" cxnId="{4E187F7D-3F8F-4F91-99C8-430DB9D515FF}">
      <dgm:prSet/>
      <dgm:spPr/>
      <dgm:t>
        <a:bodyPr/>
        <a:lstStyle/>
        <a:p>
          <a:endParaRPr lang="es-CO"/>
        </a:p>
      </dgm:t>
    </dgm:pt>
    <dgm:pt modelId="{1E26DA8C-A681-4B31-B780-ADBF4B02B880}" type="sibTrans" cxnId="{4E187F7D-3F8F-4F91-99C8-430DB9D515FF}">
      <dgm:prSet/>
      <dgm:spPr/>
      <dgm:t>
        <a:bodyPr/>
        <a:lstStyle/>
        <a:p>
          <a:endParaRPr lang="es-CO"/>
        </a:p>
      </dgm:t>
    </dgm:pt>
    <dgm:pt modelId="{0F94E580-29F6-42A9-B5C5-C32C035027A4}">
      <dgm:prSet/>
      <dgm:spPr>
        <a:solidFill>
          <a:srgbClr val="FFCC99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Combustible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DC833D5D-1F9D-476F-9ABE-52E7646D930C}" type="parTrans" cxnId="{5B320735-B1F7-45B5-80FF-3CCC93309B77}">
      <dgm:prSet/>
      <dgm:spPr/>
      <dgm:t>
        <a:bodyPr/>
        <a:lstStyle/>
        <a:p>
          <a:endParaRPr lang="es-CO"/>
        </a:p>
      </dgm:t>
    </dgm:pt>
    <dgm:pt modelId="{1D4599DD-91C8-4229-A050-9118B950BA54}" type="sibTrans" cxnId="{5B320735-B1F7-45B5-80FF-3CCC93309B77}">
      <dgm:prSet/>
      <dgm:spPr/>
      <dgm:t>
        <a:bodyPr/>
        <a:lstStyle/>
        <a:p>
          <a:endParaRPr lang="es-CO"/>
        </a:p>
      </dgm:t>
    </dgm:pt>
    <dgm:pt modelId="{FB922DA9-876C-4967-B527-3479B00A4C90}" type="pres">
      <dgm:prSet presAssocID="{855F9A39-F059-4BBF-B9F9-5C47391C7C1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A82749C-9AFD-44DE-91A4-63E6DA8BB825}" type="pres">
      <dgm:prSet presAssocID="{458A0CE2-A5C2-4E49-AF62-7F642FEAD34A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6CCAC4E-8CB4-4C42-8224-A56921CBA6B3}" type="pres">
      <dgm:prSet presAssocID="{5241FDC4-79D9-4FAB-B230-BA601BAA98C6}" presName="sibTrans" presStyleCnt="0"/>
      <dgm:spPr/>
    </dgm:pt>
    <dgm:pt modelId="{295B90D8-5772-4858-A24A-5BF3E8843D5C}" type="pres">
      <dgm:prSet presAssocID="{4D0D0918-44BC-4BD3-A61A-9106084745F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ED654A9-23CB-4666-ACC5-0330B5CAABE5}" type="pres">
      <dgm:prSet presAssocID="{21B7548D-7F08-4EF1-B194-856084E9ACF8}" presName="sibTrans" presStyleCnt="0"/>
      <dgm:spPr/>
    </dgm:pt>
    <dgm:pt modelId="{CE5EFC82-2A20-4ECD-96B1-AED34A2D8948}" type="pres">
      <dgm:prSet presAssocID="{6076719E-6FD2-4C16-807A-5F3EBB81A942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453EB18-C520-42D3-B7AB-8762D5FB0D66}" type="pres">
      <dgm:prSet presAssocID="{534858C1-94FC-4793-95BC-00DC8A9E0405}" presName="sibTrans" presStyleCnt="0"/>
      <dgm:spPr/>
    </dgm:pt>
    <dgm:pt modelId="{296B1774-1001-40BB-983A-AECD2F95B133}" type="pres">
      <dgm:prSet presAssocID="{34A03794-4808-4819-8CEE-54AF4056CF52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A1C4AA7-4ABD-4655-B7FE-6F5BAA310F35}" type="pres">
      <dgm:prSet presAssocID="{1E26DA8C-A681-4B31-B780-ADBF4B02B880}" presName="sibTrans" presStyleCnt="0"/>
      <dgm:spPr/>
    </dgm:pt>
    <dgm:pt modelId="{0512CE36-29CD-4641-90AA-48257BBCA27B}" type="pres">
      <dgm:prSet presAssocID="{49BD36FC-3007-4EF6-9079-A876C4DF6ECA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2B8BC80-F21B-438F-AA94-15E0483535D6}" type="pres">
      <dgm:prSet presAssocID="{3324D2E1-DF4E-412B-8ED8-7306869034D1}" presName="sibTrans" presStyleCnt="0"/>
      <dgm:spPr/>
    </dgm:pt>
    <dgm:pt modelId="{FE6C7953-A8A6-4E33-B311-F74C6D9D25F4}" type="pres">
      <dgm:prSet presAssocID="{0F94E580-29F6-42A9-B5C5-C32C035027A4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A1C1813-5B79-4BBC-ABB1-8C36D31C9322}" type="pres">
      <dgm:prSet presAssocID="{1D4599DD-91C8-4229-A050-9118B950BA54}" presName="sibTrans" presStyleCnt="0"/>
      <dgm:spPr/>
    </dgm:pt>
    <dgm:pt modelId="{11ADE825-36AA-4372-9873-447415136D12}" type="pres">
      <dgm:prSet presAssocID="{74FDC52B-6836-4509-AF22-AB21714AC409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447E977-F920-46A6-90AD-1F42D874B927}" type="presOf" srcId="{4D0D0918-44BC-4BD3-A61A-9106084745F2}" destId="{295B90D8-5772-4858-A24A-5BF3E8843D5C}" srcOrd="0" destOrd="0" presId="urn:microsoft.com/office/officeart/2005/8/layout/default"/>
    <dgm:cxn modelId="{4CFF118D-890F-4A34-A2D7-E68E1F4A7A54}" srcId="{855F9A39-F059-4BBF-B9F9-5C47391C7C11}" destId="{6076719E-6FD2-4C16-807A-5F3EBB81A942}" srcOrd="2" destOrd="0" parTransId="{959816A1-B344-401D-A2C3-2D0E772EED90}" sibTransId="{534858C1-94FC-4793-95BC-00DC8A9E0405}"/>
    <dgm:cxn modelId="{EC4ECF3B-B6EF-4C1E-9FA9-23A76B51A5B1}" type="presOf" srcId="{6076719E-6FD2-4C16-807A-5F3EBB81A942}" destId="{CE5EFC82-2A20-4ECD-96B1-AED34A2D8948}" srcOrd="0" destOrd="0" presId="urn:microsoft.com/office/officeart/2005/8/layout/default"/>
    <dgm:cxn modelId="{F0C7AA0F-F438-4CB5-8977-C2FEE4DB1C6D}" type="presOf" srcId="{458A0CE2-A5C2-4E49-AF62-7F642FEAD34A}" destId="{EA82749C-9AFD-44DE-91A4-63E6DA8BB825}" srcOrd="0" destOrd="0" presId="urn:microsoft.com/office/officeart/2005/8/layout/default"/>
    <dgm:cxn modelId="{63688893-BAA2-44BF-BDE8-5A6746E96581}" type="presOf" srcId="{0F94E580-29F6-42A9-B5C5-C32C035027A4}" destId="{FE6C7953-A8A6-4E33-B311-F74C6D9D25F4}" srcOrd="0" destOrd="0" presId="urn:microsoft.com/office/officeart/2005/8/layout/default"/>
    <dgm:cxn modelId="{123E8FC7-92DB-462E-B481-D47A64DCDCB4}" srcId="{855F9A39-F059-4BBF-B9F9-5C47391C7C11}" destId="{74FDC52B-6836-4509-AF22-AB21714AC409}" srcOrd="6" destOrd="0" parTransId="{0A7EFE25-34B8-4A2F-B767-86CECB076CC2}" sibTransId="{9723C3A3-8DBC-493C-A613-28F6DF7D1C81}"/>
    <dgm:cxn modelId="{1F39B995-CEE8-4470-B64E-5576804778F5}" type="presOf" srcId="{74FDC52B-6836-4509-AF22-AB21714AC409}" destId="{11ADE825-36AA-4372-9873-447415136D12}" srcOrd="0" destOrd="0" presId="urn:microsoft.com/office/officeart/2005/8/layout/default"/>
    <dgm:cxn modelId="{7FF7D555-C0F9-4FDB-81F4-4C4451372394}" srcId="{855F9A39-F059-4BBF-B9F9-5C47391C7C11}" destId="{49BD36FC-3007-4EF6-9079-A876C4DF6ECA}" srcOrd="4" destOrd="0" parTransId="{F6CF95C5-1D3D-4666-9B12-49E62F9FAC71}" sibTransId="{3324D2E1-DF4E-412B-8ED8-7306869034D1}"/>
    <dgm:cxn modelId="{3DF4C12E-5078-4F43-A178-B9FC3BA968EA}" type="presOf" srcId="{34A03794-4808-4819-8CEE-54AF4056CF52}" destId="{296B1774-1001-40BB-983A-AECD2F95B133}" srcOrd="0" destOrd="0" presId="urn:microsoft.com/office/officeart/2005/8/layout/default"/>
    <dgm:cxn modelId="{8BB766B3-BA76-4CFA-BBCA-8BEDAFC26705}" type="presOf" srcId="{49BD36FC-3007-4EF6-9079-A876C4DF6ECA}" destId="{0512CE36-29CD-4641-90AA-48257BBCA27B}" srcOrd="0" destOrd="0" presId="urn:microsoft.com/office/officeart/2005/8/layout/default"/>
    <dgm:cxn modelId="{958647DE-232D-432E-9AF9-1E6B2CB20A2B}" type="presOf" srcId="{855F9A39-F059-4BBF-B9F9-5C47391C7C11}" destId="{FB922DA9-876C-4967-B527-3479B00A4C90}" srcOrd="0" destOrd="0" presId="urn:microsoft.com/office/officeart/2005/8/layout/default"/>
    <dgm:cxn modelId="{5B320735-B1F7-45B5-80FF-3CCC93309B77}" srcId="{855F9A39-F059-4BBF-B9F9-5C47391C7C11}" destId="{0F94E580-29F6-42A9-B5C5-C32C035027A4}" srcOrd="5" destOrd="0" parTransId="{DC833D5D-1F9D-476F-9ABE-52E7646D930C}" sibTransId="{1D4599DD-91C8-4229-A050-9118B950BA54}"/>
    <dgm:cxn modelId="{4E187F7D-3F8F-4F91-99C8-430DB9D515FF}" srcId="{855F9A39-F059-4BBF-B9F9-5C47391C7C11}" destId="{34A03794-4808-4819-8CEE-54AF4056CF52}" srcOrd="3" destOrd="0" parTransId="{2B503951-B313-4606-933D-6DF591A50C12}" sibTransId="{1E26DA8C-A681-4B31-B780-ADBF4B02B880}"/>
    <dgm:cxn modelId="{E4ED0FFE-6C91-4A50-BAA9-B257A71E983F}" srcId="{855F9A39-F059-4BBF-B9F9-5C47391C7C11}" destId="{4D0D0918-44BC-4BD3-A61A-9106084745F2}" srcOrd="1" destOrd="0" parTransId="{B9BE9F36-3273-4E45-B9E7-A8910C8EA9BC}" sibTransId="{21B7548D-7F08-4EF1-B194-856084E9ACF8}"/>
    <dgm:cxn modelId="{8F10D073-F44B-4391-A8A1-F2E67FCBCDDF}" srcId="{855F9A39-F059-4BBF-B9F9-5C47391C7C11}" destId="{458A0CE2-A5C2-4E49-AF62-7F642FEAD34A}" srcOrd="0" destOrd="0" parTransId="{1C3BA88A-6B66-4E58-8AF5-73BCF34C0A27}" sibTransId="{5241FDC4-79D9-4FAB-B230-BA601BAA98C6}"/>
    <dgm:cxn modelId="{5A95B136-E3C3-4A98-97B3-B8497C382C2F}" type="presParOf" srcId="{FB922DA9-876C-4967-B527-3479B00A4C90}" destId="{EA82749C-9AFD-44DE-91A4-63E6DA8BB825}" srcOrd="0" destOrd="0" presId="urn:microsoft.com/office/officeart/2005/8/layout/default"/>
    <dgm:cxn modelId="{4956ED16-35E8-4C5C-93BE-07DA1EB23DC9}" type="presParOf" srcId="{FB922DA9-876C-4967-B527-3479B00A4C90}" destId="{56CCAC4E-8CB4-4C42-8224-A56921CBA6B3}" srcOrd="1" destOrd="0" presId="urn:microsoft.com/office/officeart/2005/8/layout/default"/>
    <dgm:cxn modelId="{630A5E17-0939-4CE5-96BE-F178E7CA2756}" type="presParOf" srcId="{FB922DA9-876C-4967-B527-3479B00A4C90}" destId="{295B90D8-5772-4858-A24A-5BF3E8843D5C}" srcOrd="2" destOrd="0" presId="urn:microsoft.com/office/officeart/2005/8/layout/default"/>
    <dgm:cxn modelId="{DF22C3CB-D19F-4321-9461-22E826BDE419}" type="presParOf" srcId="{FB922DA9-876C-4967-B527-3479B00A4C90}" destId="{2ED654A9-23CB-4666-ACC5-0330B5CAABE5}" srcOrd="3" destOrd="0" presId="urn:microsoft.com/office/officeart/2005/8/layout/default"/>
    <dgm:cxn modelId="{3FC8ED09-70F4-47D6-91D6-0AFCF87BC960}" type="presParOf" srcId="{FB922DA9-876C-4967-B527-3479B00A4C90}" destId="{CE5EFC82-2A20-4ECD-96B1-AED34A2D8948}" srcOrd="4" destOrd="0" presId="urn:microsoft.com/office/officeart/2005/8/layout/default"/>
    <dgm:cxn modelId="{06067CD3-0730-40F4-A3F6-2DEDD8CAE2A1}" type="presParOf" srcId="{FB922DA9-876C-4967-B527-3479B00A4C90}" destId="{C453EB18-C520-42D3-B7AB-8762D5FB0D66}" srcOrd="5" destOrd="0" presId="urn:microsoft.com/office/officeart/2005/8/layout/default"/>
    <dgm:cxn modelId="{C4E5EA82-86C9-4CF0-98EA-9EF035A5AFCA}" type="presParOf" srcId="{FB922DA9-876C-4967-B527-3479B00A4C90}" destId="{296B1774-1001-40BB-983A-AECD2F95B133}" srcOrd="6" destOrd="0" presId="urn:microsoft.com/office/officeart/2005/8/layout/default"/>
    <dgm:cxn modelId="{98C39E56-7777-40D0-B85A-74473DA4B7CD}" type="presParOf" srcId="{FB922DA9-876C-4967-B527-3479B00A4C90}" destId="{4A1C4AA7-4ABD-4655-B7FE-6F5BAA310F35}" srcOrd="7" destOrd="0" presId="urn:microsoft.com/office/officeart/2005/8/layout/default"/>
    <dgm:cxn modelId="{9412556E-D683-4569-916B-83BBDF3A46AB}" type="presParOf" srcId="{FB922DA9-876C-4967-B527-3479B00A4C90}" destId="{0512CE36-29CD-4641-90AA-48257BBCA27B}" srcOrd="8" destOrd="0" presId="urn:microsoft.com/office/officeart/2005/8/layout/default"/>
    <dgm:cxn modelId="{AD07A33F-1038-4587-BA68-6FA217D9878B}" type="presParOf" srcId="{FB922DA9-876C-4967-B527-3479B00A4C90}" destId="{E2B8BC80-F21B-438F-AA94-15E0483535D6}" srcOrd="9" destOrd="0" presId="urn:microsoft.com/office/officeart/2005/8/layout/default"/>
    <dgm:cxn modelId="{6EC996F4-271F-4182-AA3D-13B515A696E1}" type="presParOf" srcId="{FB922DA9-876C-4967-B527-3479B00A4C90}" destId="{FE6C7953-A8A6-4E33-B311-F74C6D9D25F4}" srcOrd="10" destOrd="0" presId="urn:microsoft.com/office/officeart/2005/8/layout/default"/>
    <dgm:cxn modelId="{4FA9DF3E-2CE7-4637-B3A5-CA56BF47E31F}" type="presParOf" srcId="{FB922DA9-876C-4967-B527-3479B00A4C90}" destId="{EA1C1813-5B79-4BBC-ABB1-8C36D31C9322}" srcOrd="11" destOrd="0" presId="urn:microsoft.com/office/officeart/2005/8/layout/default"/>
    <dgm:cxn modelId="{37C29780-602D-4CDA-8355-220327E1ED87}" type="presParOf" srcId="{FB922DA9-876C-4967-B527-3479B00A4C90}" destId="{11ADE825-36AA-4372-9873-447415136D12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5F9A39-F059-4BBF-B9F9-5C47391C7C11}" type="doc">
      <dgm:prSet loTypeId="urn:microsoft.com/office/officeart/2008/layout/VerticalCurvedList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D0D0918-44BC-4BD3-A61A-9106084745F2}">
      <dgm:prSet phldrT="[Texto]"/>
      <dgm:spPr>
        <a:solidFill>
          <a:srgbClr val="66FF33"/>
        </a:solidFill>
      </dgm:spPr>
      <dgm:t>
        <a:bodyPr/>
        <a:lstStyle/>
        <a:p>
          <a:r>
            <a:rPr lang="es-CO" dirty="0" smtClean="0"/>
            <a:t>Reducción</a:t>
          </a:r>
          <a:endParaRPr lang="es-CO" dirty="0"/>
        </a:p>
      </dgm:t>
    </dgm:pt>
    <dgm:pt modelId="{B9BE9F36-3273-4E45-B9E7-A8910C8EA9BC}" type="parTrans" cxnId="{E4ED0FFE-6C91-4A50-BAA9-B257A71E983F}">
      <dgm:prSet/>
      <dgm:spPr/>
      <dgm:t>
        <a:bodyPr/>
        <a:lstStyle/>
        <a:p>
          <a:endParaRPr lang="es-CO"/>
        </a:p>
      </dgm:t>
    </dgm:pt>
    <dgm:pt modelId="{21B7548D-7F08-4EF1-B194-856084E9ACF8}" type="sibTrans" cxnId="{E4ED0FFE-6C91-4A50-BAA9-B257A71E983F}">
      <dgm:prSet/>
      <dgm:spPr/>
      <dgm:t>
        <a:bodyPr/>
        <a:lstStyle/>
        <a:p>
          <a:endParaRPr lang="es-CO"/>
        </a:p>
      </dgm:t>
    </dgm:pt>
    <dgm:pt modelId="{6076719E-6FD2-4C16-807A-5F3EBB81A942}">
      <dgm:prSet phldrT="[Texto]"/>
      <dgm:spPr>
        <a:solidFill>
          <a:srgbClr val="FFCC99"/>
        </a:solidFill>
      </dgm:spPr>
      <dgm:t>
        <a:bodyPr/>
        <a:lstStyle/>
        <a:p>
          <a:r>
            <a:rPr lang="es-CO" dirty="0" smtClean="0"/>
            <a:t>Reutilización</a:t>
          </a:r>
          <a:endParaRPr lang="es-CO" dirty="0"/>
        </a:p>
      </dgm:t>
    </dgm:pt>
    <dgm:pt modelId="{959816A1-B344-401D-A2C3-2D0E772EED90}" type="parTrans" cxnId="{4CFF118D-890F-4A34-A2D7-E68E1F4A7A54}">
      <dgm:prSet/>
      <dgm:spPr/>
      <dgm:t>
        <a:bodyPr/>
        <a:lstStyle/>
        <a:p>
          <a:endParaRPr lang="es-CO"/>
        </a:p>
      </dgm:t>
    </dgm:pt>
    <dgm:pt modelId="{534858C1-94FC-4793-95BC-00DC8A9E0405}" type="sibTrans" cxnId="{4CFF118D-890F-4A34-A2D7-E68E1F4A7A54}">
      <dgm:prSet/>
      <dgm:spPr/>
      <dgm:t>
        <a:bodyPr/>
        <a:lstStyle/>
        <a:p>
          <a:endParaRPr lang="es-CO"/>
        </a:p>
      </dgm:t>
    </dgm:pt>
    <dgm:pt modelId="{34A03794-4808-4819-8CEE-54AF4056CF52}">
      <dgm:prSet/>
      <dgm:spPr>
        <a:solidFill>
          <a:srgbClr val="DDBA23"/>
        </a:solidFill>
      </dgm:spPr>
      <dgm:t>
        <a:bodyPr/>
        <a:lstStyle/>
        <a:p>
          <a:r>
            <a:rPr lang="es-CO" dirty="0" smtClean="0"/>
            <a:t>Sustitución</a:t>
          </a:r>
          <a:endParaRPr lang="es-CO" dirty="0"/>
        </a:p>
      </dgm:t>
    </dgm:pt>
    <dgm:pt modelId="{2B503951-B313-4606-933D-6DF591A50C12}" type="parTrans" cxnId="{4E187F7D-3F8F-4F91-99C8-430DB9D515FF}">
      <dgm:prSet/>
      <dgm:spPr/>
      <dgm:t>
        <a:bodyPr/>
        <a:lstStyle/>
        <a:p>
          <a:endParaRPr lang="es-CO"/>
        </a:p>
      </dgm:t>
    </dgm:pt>
    <dgm:pt modelId="{1E26DA8C-A681-4B31-B780-ADBF4B02B880}" type="sibTrans" cxnId="{4E187F7D-3F8F-4F91-99C8-430DB9D515FF}">
      <dgm:prSet/>
      <dgm:spPr/>
      <dgm:t>
        <a:bodyPr/>
        <a:lstStyle/>
        <a:p>
          <a:endParaRPr lang="es-CO"/>
        </a:p>
      </dgm:t>
    </dgm:pt>
    <dgm:pt modelId="{CAE92CD9-9A19-4ADB-B01A-22B0DC6FD7F5}" type="pres">
      <dgm:prSet presAssocID="{855F9A39-F059-4BBF-B9F9-5C47391C7C1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7AA5A7F9-50E7-4B38-8445-C0DFFAC09F1E}" type="pres">
      <dgm:prSet presAssocID="{855F9A39-F059-4BBF-B9F9-5C47391C7C11}" presName="Name1" presStyleCnt="0"/>
      <dgm:spPr/>
    </dgm:pt>
    <dgm:pt modelId="{EE01C1E2-F10F-44BF-A6BC-831EDED33EB4}" type="pres">
      <dgm:prSet presAssocID="{855F9A39-F059-4BBF-B9F9-5C47391C7C11}" presName="cycle" presStyleCnt="0"/>
      <dgm:spPr/>
    </dgm:pt>
    <dgm:pt modelId="{69409715-60B3-489A-9D12-8EBDDCEA3EAC}" type="pres">
      <dgm:prSet presAssocID="{855F9A39-F059-4BBF-B9F9-5C47391C7C11}" presName="srcNode" presStyleLbl="node1" presStyleIdx="0" presStyleCnt="3"/>
      <dgm:spPr/>
    </dgm:pt>
    <dgm:pt modelId="{C4898D86-6D87-4331-A2FC-A4298BEEC175}" type="pres">
      <dgm:prSet presAssocID="{855F9A39-F059-4BBF-B9F9-5C47391C7C11}" presName="conn" presStyleLbl="parChTrans1D2" presStyleIdx="0" presStyleCnt="1"/>
      <dgm:spPr/>
      <dgm:t>
        <a:bodyPr/>
        <a:lstStyle/>
        <a:p>
          <a:endParaRPr lang="es-CO"/>
        </a:p>
      </dgm:t>
    </dgm:pt>
    <dgm:pt modelId="{89C59D87-D67C-4267-8425-7109BCA1D690}" type="pres">
      <dgm:prSet presAssocID="{855F9A39-F059-4BBF-B9F9-5C47391C7C11}" presName="extraNode" presStyleLbl="node1" presStyleIdx="0" presStyleCnt="3"/>
      <dgm:spPr/>
    </dgm:pt>
    <dgm:pt modelId="{508980E4-E88C-4D0A-A3E6-4EC0837D770D}" type="pres">
      <dgm:prSet presAssocID="{855F9A39-F059-4BBF-B9F9-5C47391C7C11}" presName="dstNode" presStyleLbl="node1" presStyleIdx="0" presStyleCnt="3"/>
      <dgm:spPr/>
    </dgm:pt>
    <dgm:pt modelId="{3E8B05E7-4655-4A2F-927F-1D7A27D99F7F}" type="pres">
      <dgm:prSet presAssocID="{4D0D0918-44BC-4BD3-A61A-9106084745F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5C6B318-099A-4066-99CB-77E6B177B8C7}" type="pres">
      <dgm:prSet presAssocID="{4D0D0918-44BC-4BD3-A61A-9106084745F2}" presName="accent_1" presStyleCnt="0"/>
      <dgm:spPr/>
    </dgm:pt>
    <dgm:pt modelId="{D5B425E5-CFD8-4AB0-89A4-E3820FC562C4}" type="pres">
      <dgm:prSet presAssocID="{4D0D0918-44BC-4BD3-A61A-9106084745F2}" presName="accentRepeatNode" presStyleLbl="solidFgAcc1" presStyleIdx="0" presStyleCnt="3"/>
      <dgm:spPr/>
    </dgm:pt>
    <dgm:pt modelId="{586B8277-252B-4534-AD60-B91FE214D58A}" type="pres">
      <dgm:prSet presAssocID="{6076719E-6FD2-4C16-807A-5F3EBB81A942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1B0FEFB-4D0A-4240-990B-4376E0946BA5}" type="pres">
      <dgm:prSet presAssocID="{6076719E-6FD2-4C16-807A-5F3EBB81A942}" presName="accent_2" presStyleCnt="0"/>
      <dgm:spPr/>
    </dgm:pt>
    <dgm:pt modelId="{31BBEF30-3567-4619-9C86-2AED61536CDF}" type="pres">
      <dgm:prSet presAssocID="{6076719E-6FD2-4C16-807A-5F3EBB81A942}" presName="accentRepeatNode" presStyleLbl="solidFgAcc1" presStyleIdx="1" presStyleCnt="3"/>
      <dgm:spPr/>
    </dgm:pt>
    <dgm:pt modelId="{E78E7E2F-6310-4E3A-A976-2DD27F8F8BF0}" type="pres">
      <dgm:prSet presAssocID="{34A03794-4808-4819-8CEE-54AF4056CF5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2607434-DA37-4B13-A27D-72DACA453B1D}" type="pres">
      <dgm:prSet presAssocID="{34A03794-4808-4819-8CEE-54AF4056CF52}" presName="accent_3" presStyleCnt="0"/>
      <dgm:spPr/>
    </dgm:pt>
    <dgm:pt modelId="{E0A63677-4FFC-4BF6-BE26-8C1CC1806865}" type="pres">
      <dgm:prSet presAssocID="{34A03794-4808-4819-8CEE-54AF4056CF52}" presName="accentRepeatNode" presStyleLbl="solidFgAcc1" presStyleIdx="2" presStyleCnt="3"/>
      <dgm:spPr/>
    </dgm:pt>
  </dgm:ptLst>
  <dgm:cxnLst>
    <dgm:cxn modelId="{BC3A18CB-6D98-4D0F-B4FF-5918E7F3FEDA}" type="presOf" srcId="{4D0D0918-44BC-4BD3-A61A-9106084745F2}" destId="{3E8B05E7-4655-4A2F-927F-1D7A27D99F7F}" srcOrd="0" destOrd="0" presId="urn:microsoft.com/office/officeart/2008/layout/VerticalCurvedList"/>
    <dgm:cxn modelId="{4CFF118D-890F-4A34-A2D7-E68E1F4A7A54}" srcId="{855F9A39-F059-4BBF-B9F9-5C47391C7C11}" destId="{6076719E-6FD2-4C16-807A-5F3EBB81A942}" srcOrd="1" destOrd="0" parTransId="{959816A1-B344-401D-A2C3-2D0E772EED90}" sibTransId="{534858C1-94FC-4793-95BC-00DC8A9E0405}"/>
    <dgm:cxn modelId="{7AACF45C-BAED-4AF8-BCC6-9CCB9EC43506}" type="presOf" srcId="{6076719E-6FD2-4C16-807A-5F3EBB81A942}" destId="{586B8277-252B-4534-AD60-B91FE214D58A}" srcOrd="0" destOrd="0" presId="urn:microsoft.com/office/officeart/2008/layout/VerticalCurvedList"/>
    <dgm:cxn modelId="{75B933DA-7494-44CB-87A3-0FCC5B82AADA}" type="presOf" srcId="{21B7548D-7F08-4EF1-B194-856084E9ACF8}" destId="{C4898D86-6D87-4331-A2FC-A4298BEEC175}" srcOrd="0" destOrd="0" presId="urn:microsoft.com/office/officeart/2008/layout/VerticalCurvedList"/>
    <dgm:cxn modelId="{A939953C-9764-4D35-AB97-318E3B78B20D}" type="presOf" srcId="{855F9A39-F059-4BBF-B9F9-5C47391C7C11}" destId="{CAE92CD9-9A19-4ADB-B01A-22B0DC6FD7F5}" srcOrd="0" destOrd="0" presId="urn:microsoft.com/office/officeart/2008/layout/VerticalCurvedList"/>
    <dgm:cxn modelId="{4E187F7D-3F8F-4F91-99C8-430DB9D515FF}" srcId="{855F9A39-F059-4BBF-B9F9-5C47391C7C11}" destId="{34A03794-4808-4819-8CEE-54AF4056CF52}" srcOrd="2" destOrd="0" parTransId="{2B503951-B313-4606-933D-6DF591A50C12}" sibTransId="{1E26DA8C-A681-4B31-B780-ADBF4B02B880}"/>
    <dgm:cxn modelId="{FA48E865-D1CF-4A3B-8656-E8C909F98C50}" type="presOf" srcId="{34A03794-4808-4819-8CEE-54AF4056CF52}" destId="{E78E7E2F-6310-4E3A-A976-2DD27F8F8BF0}" srcOrd="0" destOrd="0" presId="urn:microsoft.com/office/officeart/2008/layout/VerticalCurvedList"/>
    <dgm:cxn modelId="{E4ED0FFE-6C91-4A50-BAA9-B257A71E983F}" srcId="{855F9A39-F059-4BBF-B9F9-5C47391C7C11}" destId="{4D0D0918-44BC-4BD3-A61A-9106084745F2}" srcOrd="0" destOrd="0" parTransId="{B9BE9F36-3273-4E45-B9E7-A8910C8EA9BC}" sibTransId="{21B7548D-7F08-4EF1-B194-856084E9ACF8}"/>
    <dgm:cxn modelId="{160BBDAF-80FA-40E4-9115-804629FDA7E3}" type="presParOf" srcId="{CAE92CD9-9A19-4ADB-B01A-22B0DC6FD7F5}" destId="{7AA5A7F9-50E7-4B38-8445-C0DFFAC09F1E}" srcOrd="0" destOrd="0" presId="urn:microsoft.com/office/officeart/2008/layout/VerticalCurvedList"/>
    <dgm:cxn modelId="{1EBB3607-A011-43CF-8AF1-CA90E8F3402A}" type="presParOf" srcId="{7AA5A7F9-50E7-4B38-8445-C0DFFAC09F1E}" destId="{EE01C1E2-F10F-44BF-A6BC-831EDED33EB4}" srcOrd="0" destOrd="0" presId="urn:microsoft.com/office/officeart/2008/layout/VerticalCurvedList"/>
    <dgm:cxn modelId="{B3E8EDA8-5F68-44CC-92C3-8781BE49D303}" type="presParOf" srcId="{EE01C1E2-F10F-44BF-A6BC-831EDED33EB4}" destId="{69409715-60B3-489A-9D12-8EBDDCEA3EAC}" srcOrd="0" destOrd="0" presId="urn:microsoft.com/office/officeart/2008/layout/VerticalCurvedList"/>
    <dgm:cxn modelId="{6B65BFB9-178E-4D0B-9036-23128C151186}" type="presParOf" srcId="{EE01C1E2-F10F-44BF-A6BC-831EDED33EB4}" destId="{C4898D86-6D87-4331-A2FC-A4298BEEC175}" srcOrd="1" destOrd="0" presId="urn:microsoft.com/office/officeart/2008/layout/VerticalCurvedList"/>
    <dgm:cxn modelId="{CB931E7F-98FF-4DFC-8F7F-244856C4F16C}" type="presParOf" srcId="{EE01C1E2-F10F-44BF-A6BC-831EDED33EB4}" destId="{89C59D87-D67C-4267-8425-7109BCA1D690}" srcOrd="2" destOrd="0" presId="urn:microsoft.com/office/officeart/2008/layout/VerticalCurvedList"/>
    <dgm:cxn modelId="{4B33CAFA-5A60-411E-A919-3D37245DAE7D}" type="presParOf" srcId="{EE01C1E2-F10F-44BF-A6BC-831EDED33EB4}" destId="{508980E4-E88C-4D0A-A3E6-4EC0837D770D}" srcOrd="3" destOrd="0" presId="urn:microsoft.com/office/officeart/2008/layout/VerticalCurvedList"/>
    <dgm:cxn modelId="{EDA4ADFD-1EE5-4047-AC40-8F09E3C7C42C}" type="presParOf" srcId="{7AA5A7F9-50E7-4B38-8445-C0DFFAC09F1E}" destId="{3E8B05E7-4655-4A2F-927F-1D7A27D99F7F}" srcOrd="1" destOrd="0" presId="urn:microsoft.com/office/officeart/2008/layout/VerticalCurvedList"/>
    <dgm:cxn modelId="{6225CE85-EDE4-4014-A14C-A2649D5EAE61}" type="presParOf" srcId="{7AA5A7F9-50E7-4B38-8445-C0DFFAC09F1E}" destId="{F5C6B318-099A-4066-99CB-77E6B177B8C7}" srcOrd="2" destOrd="0" presId="urn:microsoft.com/office/officeart/2008/layout/VerticalCurvedList"/>
    <dgm:cxn modelId="{95E3BF30-D99A-4BCF-BAC1-FEBA66A2FDA6}" type="presParOf" srcId="{F5C6B318-099A-4066-99CB-77E6B177B8C7}" destId="{D5B425E5-CFD8-4AB0-89A4-E3820FC562C4}" srcOrd="0" destOrd="0" presId="urn:microsoft.com/office/officeart/2008/layout/VerticalCurvedList"/>
    <dgm:cxn modelId="{B1C9E98B-126E-4FEC-B4DF-A297A22C0CE2}" type="presParOf" srcId="{7AA5A7F9-50E7-4B38-8445-C0DFFAC09F1E}" destId="{586B8277-252B-4534-AD60-B91FE214D58A}" srcOrd="3" destOrd="0" presId="urn:microsoft.com/office/officeart/2008/layout/VerticalCurvedList"/>
    <dgm:cxn modelId="{C564C6A1-A36D-42CF-9F2F-D132A91687EF}" type="presParOf" srcId="{7AA5A7F9-50E7-4B38-8445-C0DFFAC09F1E}" destId="{D1B0FEFB-4D0A-4240-990B-4376E0946BA5}" srcOrd="4" destOrd="0" presId="urn:microsoft.com/office/officeart/2008/layout/VerticalCurvedList"/>
    <dgm:cxn modelId="{B86B457D-D46B-45BB-A752-34BC7745204E}" type="presParOf" srcId="{D1B0FEFB-4D0A-4240-990B-4376E0946BA5}" destId="{31BBEF30-3567-4619-9C86-2AED61536CDF}" srcOrd="0" destOrd="0" presId="urn:microsoft.com/office/officeart/2008/layout/VerticalCurvedList"/>
    <dgm:cxn modelId="{B6330A93-1F30-455D-9D21-9F7439B185AB}" type="presParOf" srcId="{7AA5A7F9-50E7-4B38-8445-C0DFFAC09F1E}" destId="{E78E7E2F-6310-4E3A-A976-2DD27F8F8BF0}" srcOrd="5" destOrd="0" presId="urn:microsoft.com/office/officeart/2008/layout/VerticalCurvedList"/>
    <dgm:cxn modelId="{D2877880-87FA-48F4-927F-2E15A6F2A7C3}" type="presParOf" srcId="{7AA5A7F9-50E7-4B38-8445-C0DFFAC09F1E}" destId="{12607434-DA37-4B13-A27D-72DACA453B1D}" srcOrd="6" destOrd="0" presId="urn:microsoft.com/office/officeart/2008/layout/VerticalCurvedList"/>
    <dgm:cxn modelId="{91043D62-724C-498F-A624-FA5FE6EA75BE}" type="presParOf" srcId="{12607434-DA37-4B13-A27D-72DACA453B1D}" destId="{E0A63677-4FFC-4BF6-BE26-8C1CC1806865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5F9A39-F059-4BBF-B9F9-5C47391C7C11}" type="doc">
      <dgm:prSet loTypeId="urn:microsoft.com/office/officeart/2005/8/layout/list1" loCatId="list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D0D0918-44BC-4BD3-A61A-9106084745F2}">
      <dgm:prSet phldrT="[Texto]"/>
      <dgm:spPr>
        <a:solidFill>
          <a:srgbClr val="E6A2A2"/>
        </a:solidFill>
      </dgm:spPr>
      <dgm:t>
        <a:bodyPr/>
        <a:lstStyle/>
        <a:p>
          <a:r>
            <a:rPr lang="es-CO" dirty="0" smtClean="0"/>
            <a:t>Adecuación de </a:t>
          </a:r>
          <a:r>
            <a:rPr lang="es-CO" dirty="0" err="1" smtClean="0"/>
            <a:t>bicicleteros</a:t>
          </a:r>
          <a:endParaRPr lang="es-CO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BE9F36-3273-4E45-B9E7-A8910C8EA9BC}" type="parTrans" cxnId="{E4ED0FFE-6C91-4A50-BAA9-B257A71E983F}">
      <dgm:prSet/>
      <dgm:spPr/>
      <dgm:t>
        <a:bodyPr/>
        <a:lstStyle/>
        <a:p>
          <a:endParaRPr lang="es-CO"/>
        </a:p>
      </dgm:t>
    </dgm:pt>
    <dgm:pt modelId="{21B7548D-7F08-4EF1-B194-856084E9ACF8}" type="sibTrans" cxnId="{E4ED0FFE-6C91-4A50-BAA9-B257A71E983F}">
      <dgm:prSet/>
      <dgm:spPr/>
      <dgm:t>
        <a:bodyPr/>
        <a:lstStyle/>
        <a:p>
          <a:endParaRPr lang="es-CO"/>
        </a:p>
      </dgm:t>
    </dgm:pt>
    <dgm:pt modelId="{6076719E-6FD2-4C16-807A-5F3EBB81A942}">
      <dgm:prSet phldrT="[Texto]"/>
      <dgm:spPr>
        <a:solidFill>
          <a:srgbClr val="FFDB69"/>
        </a:solidFill>
      </dgm:spPr>
      <dgm:t>
        <a:bodyPr/>
        <a:lstStyle/>
        <a:p>
          <a:r>
            <a:rPr lang="es-CO" dirty="0" smtClean="0"/>
            <a:t>Utilización compartida de vehículos</a:t>
          </a:r>
          <a:endParaRPr lang="es-CO" dirty="0"/>
        </a:p>
      </dgm:t>
    </dgm:pt>
    <dgm:pt modelId="{959816A1-B344-401D-A2C3-2D0E772EED90}" type="parTrans" cxnId="{4CFF118D-890F-4A34-A2D7-E68E1F4A7A54}">
      <dgm:prSet/>
      <dgm:spPr/>
      <dgm:t>
        <a:bodyPr/>
        <a:lstStyle/>
        <a:p>
          <a:endParaRPr lang="es-CO"/>
        </a:p>
      </dgm:t>
    </dgm:pt>
    <dgm:pt modelId="{534858C1-94FC-4793-95BC-00DC8A9E0405}" type="sibTrans" cxnId="{4CFF118D-890F-4A34-A2D7-E68E1F4A7A54}">
      <dgm:prSet/>
      <dgm:spPr/>
      <dgm:t>
        <a:bodyPr/>
        <a:lstStyle/>
        <a:p>
          <a:endParaRPr lang="es-CO"/>
        </a:p>
      </dgm:t>
    </dgm:pt>
    <dgm:pt modelId="{34A03794-4808-4819-8CEE-54AF4056CF52}">
      <dgm:prSet/>
      <dgm:spPr>
        <a:solidFill>
          <a:srgbClr val="92D050"/>
        </a:solidFill>
      </dgm:spPr>
      <dgm:t>
        <a:bodyPr/>
        <a:lstStyle/>
        <a:p>
          <a:r>
            <a:rPr lang="es-CO" dirty="0" smtClean="0"/>
            <a:t>Áreas verdes</a:t>
          </a:r>
          <a:endParaRPr lang="es-CO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2B503951-B313-4606-933D-6DF591A50C12}" type="parTrans" cxnId="{4E187F7D-3F8F-4F91-99C8-430DB9D515FF}">
      <dgm:prSet/>
      <dgm:spPr/>
      <dgm:t>
        <a:bodyPr/>
        <a:lstStyle/>
        <a:p>
          <a:endParaRPr lang="es-CO"/>
        </a:p>
      </dgm:t>
    </dgm:pt>
    <dgm:pt modelId="{1E26DA8C-A681-4B31-B780-ADBF4B02B880}" type="sibTrans" cxnId="{4E187F7D-3F8F-4F91-99C8-430DB9D515FF}">
      <dgm:prSet/>
      <dgm:spPr/>
      <dgm:t>
        <a:bodyPr/>
        <a:lstStyle/>
        <a:p>
          <a:endParaRPr lang="es-CO"/>
        </a:p>
      </dgm:t>
    </dgm:pt>
    <dgm:pt modelId="{84C8D5E5-446C-4B0B-925C-041DB3ED1955}" type="pres">
      <dgm:prSet presAssocID="{855F9A39-F059-4BBF-B9F9-5C47391C7C1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8195EB3-5CFF-43D9-AE07-D4187F946A22}" type="pres">
      <dgm:prSet presAssocID="{4D0D0918-44BC-4BD3-A61A-9106084745F2}" presName="parentLin" presStyleCnt="0"/>
      <dgm:spPr/>
    </dgm:pt>
    <dgm:pt modelId="{A67B2237-B5F1-446E-9031-45A7087B7578}" type="pres">
      <dgm:prSet presAssocID="{4D0D0918-44BC-4BD3-A61A-9106084745F2}" presName="parentLeftMargin" presStyleLbl="node1" presStyleIdx="0" presStyleCnt="3"/>
      <dgm:spPr/>
      <dgm:t>
        <a:bodyPr/>
        <a:lstStyle/>
        <a:p>
          <a:endParaRPr lang="es-CO"/>
        </a:p>
      </dgm:t>
    </dgm:pt>
    <dgm:pt modelId="{24BD3D49-E67D-432A-A133-D26642E1694F}" type="pres">
      <dgm:prSet presAssocID="{4D0D0918-44BC-4BD3-A61A-9106084745F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A12C146-49A5-435E-9603-D72094261495}" type="pres">
      <dgm:prSet presAssocID="{4D0D0918-44BC-4BD3-A61A-9106084745F2}" presName="negativeSpace" presStyleCnt="0"/>
      <dgm:spPr/>
    </dgm:pt>
    <dgm:pt modelId="{2D6282BA-5004-4AC9-97AC-DEACD53DB429}" type="pres">
      <dgm:prSet presAssocID="{4D0D0918-44BC-4BD3-A61A-9106084745F2}" presName="childText" presStyleLbl="conFgAcc1" presStyleIdx="0" presStyleCnt="3">
        <dgm:presLayoutVars>
          <dgm:bulletEnabled val="1"/>
        </dgm:presLayoutVars>
      </dgm:prSet>
      <dgm:spPr/>
    </dgm:pt>
    <dgm:pt modelId="{A926E310-FE50-4235-9E1F-6889A4A0980E}" type="pres">
      <dgm:prSet presAssocID="{21B7548D-7F08-4EF1-B194-856084E9ACF8}" presName="spaceBetweenRectangles" presStyleCnt="0"/>
      <dgm:spPr/>
    </dgm:pt>
    <dgm:pt modelId="{789AF367-4C33-4BFC-8190-EB99FE49F5B4}" type="pres">
      <dgm:prSet presAssocID="{6076719E-6FD2-4C16-807A-5F3EBB81A942}" presName="parentLin" presStyleCnt="0"/>
      <dgm:spPr/>
    </dgm:pt>
    <dgm:pt modelId="{8332C490-E38B-4B63-B52C-CE30C0E32356}" type="pres">
      <dgm:prSet presAssocID="{6076719E-6FD2-4C16-807A-5F3EBB81A942}" presName="parentLeftMargin" presStyleLbl="node1" presStyleIdx="0" presStyleCnt="3"/>
      <dgm:spPr/>
      <dgm:t>
        <a:bodyPr/>
        <a:lstStyle/>
        <a:p>
          <a:endParaRPr lang="es-CO"/>
        </a:p>
      </dgm:t>
    </dgm:pt>
    <dgm:pt modelId="{9299B862-6F22-4DEF-AB3D-080157A31700}" type="pres">
      <dgm:prSet presAssocID="{6076719E-6FD2-4C16-807A-5F3EBB81A94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3A85F01-A05D-4409-A74E-F05EA8563031}" type="pres">
      <dgm:prSet presAssocID="{6076719E-6FD2-4C16-807A-5F3EBB81A942}" presName="negativeSpace" presStyleCnt="0"/>
      <dgm:spPr/>
    </dgm:pt>
    <dgm:pt modelId="{B53854D7-8F87-4D74-9129-665E66605911}" type="pres">
      <dgm:prSet presAssocID="{6076719E-6FD2-4C16-807A-5F3EBB81A942}" presName="childText" presStyleLbl="conFgAcc1" presStyleIdx="1" presStyleCnt="3">
        <dgm:presLayoutVars>
          <dgm:bulletEnabled val="1"/>
        </dgm:presLayoutVars>
      </dgm:prSet>
      <dgm:spPr/>
    </dgm:pt>
    <dgm:pt modelId="{A9E7A3C0-2E44-40F6-8346-55280C9645EB}" type="pres">
      <dgm:prSet presAssocID="{534858C1-94FC-4793-95BC-00DC8A9E0405}" presName="spaceBetweenRectangles" presStyleCnt="0"/>
      <dgm:spPr/>
    </dgm:pt>
    <dgm:pt modelId="{FA3141D7-585B-4B31-AAB9-486F78645392}" type="pres">
      <dgm:prSet presAssocID="{34A03794-4808-4819-8CEE-54AF4056CF52}" presName="parentLin" presStyleCnt="0"/>
      <dgm:spPr/>
    </dgm:pt>
    <dgm:pt modelId="{1D316C4B-8C76-4A53-8945-6C51D50C7000}" type="pres">
      <dgm:prSet presAssocID="{34A03794-4808-4819-8CEE-54AF4056CF52}" presName="parentLeftMargin" presStyleLbl="node1" presStyleIdx="1" presStyleCnt="3"/>
      <dgm:spPr/>
      <dgm:t>
        <a:bodyPr/>
        <a:lstStyle/>
        <a:p>
          <a:endParaRPr lang="es-CO"/>
        </a:p>
      </dgm:t>
    </dgm:pt>
    <dgm:pt modelId="{9220193C-94AB-42CF-BE51-0FA8658D1B74}" type="pres">
      <dgm:prSet presAssocID="{34A03794-4808-4819-8CEE-54AF4056CF5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0FB15CD-C70B-4C56-B434-BD6241F36D36}" type="pres">
      <dgm:prSet presAssocID="{34A03794-4808-4819-8CEE-54AF4056CF52}" presName="negativeSpace" presStyleCnt="0"/>
      <dgm:spPr/>
    </dgm:pt>
    <dgm:pt modelId="{823CDDBE-63A2-4A2F-B740-088526689E23}" type="pres">
      <dgm:prSet presAssocID="{34A03794-4808-4819-8CEE-54AF4056CF5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0B9BF67-ACFA-47EA-A7FF-EB2279BF83A9}" type="presOf" srcId="{6076719E-6FD2-4C16-807A-5F3EBB81A942}" destId="{9299B862-6F22-4DEF-AB3D-080157A31700}" srcOrd="1" destOrd="0" presId="urn:microsoft.com/office/officeart/2005/8/layout/list1"/>
    <dgm:cxn modelId="{E2400896-08DB-427A-B744-AA6F0A6D59D8}" type="presOf" srcId="{6076719E-6FD2-4C16-807A-5F3EBB81A942}" destId="{8332C490-E38B-4B63-B52C-CE30C0E32356}" srcOrd="0" destOrd="0" presId="urn:microsoft.com/office/officeart/2005/8/layout/list1"/>
    <dgm:cxn modelId="{4CFF118D-890F-4A34-A2D7-E68E1F4A7A54}" srcId="{855F9A39-F059-4BBF-B9F9-5C47391C7C11}" destId="{6076719E-6FD2-4C16-807A-5F3EBB81A942}" srcOrd="1" destOrd="0" parTransId="{959816A1-B344-401D-A2C3-2D0E772EED90}" sibTransId="{534858C1-94FC-4793-95BC-00DC8A9E0405}"/>
    <dgm:cxn modelId="{A45E654E-5C66-4C1F-96F6-C534EFA91431}" type="presOf" srcId="{4D0D0918-44BC-4BD3-A61A-9106084745F2}" destId="{24BD3D49-E67D-432A-A133-D26642E1694F}" srcOrd="1" destOrd="0" presId="urn:microsoft.com/office/officeart/2005/8/layout/list1"/>
    <dgm:cxn modelId="{4E187F7D-3F8F-4F91-99C8-430DB9D515FF}" srcId="{855F9A39-F059-4BBF-B9F9-5C47391C7C11}" destId="{34A03794-4808-4819-8CEE-54AF4056CF52}" srcOrd="2" destOrd="0" parTransId="{2B503951-B313-4606-933D-6DF591A50C12}" sibTransId="{1E26DA8C-A681-4B31-B780-ADBF4B02B880}"/>
    <dgm:cxn modelId="{924E3504-5D0A-4958-8629-4F86C6638A3A}" type="presOf" srcId="{4D0D0918-44BC-4BD3-A61A-9106084745F2}" destId="{A67B2237-B5F1-446E-9031-45A7087B7578}" srcOrd="0" destOrd="0" presId="urn:microsoft.com/office/officeart/2005/8/layout/list1"/>
    <dgm:cxn modelId="{595CEDD1-25D8-4DE1-A2C1-F40EBBDC4808}" type="presOf" srcId="{855F9A39-F059-4BBF-B9F9-5C47391C7C11}" destId="{84C8D5E5-446C-4B0B-925C-041DB3ED1955}" srcOrd="0" destOrd="0" presId="urn:microsoft.com/office/officeart/2005/8/layout/list1"/>
    <dgm:cxn modelId="{E4ED0FFE-6C91-4A50-BAA9-B257A71E983F}" srcId="{855F9A39-F059-4BBF-B9F9-5C47391C7C11}" destId="{4D0D0918-44BC-4BD3-A61A-9106084745F2}" srcOrd="0" destOrd="0" parTransId="{B9BE9F36-3273-4E45-B9E7-A8910C8EA9BC}" sibTransId="{21B7548D-7F08-4EF1-B194-856084E9ACF8}"/>
    <dgm:cxn modelId="{9DA077CB-4E34-4391-97E6-B68CAB7CD7C1}" type="presOf" srcId="{34A03794-4808-4819-8CEE-54AF4056CF52}" destId="{9220193C-94AB-42CF-BE51-0FA8658D1B74}" srcOrd="1" destOrd="0" presId="urn:microsoft.com/office/officeart/2005/8/layout/list1"/>
    <dgm:cxn modelId="{1A7CD07B-724D-40E7-AFAA-C928C60E13E2}" type="presOf" srcId="{34A03794-4808-4819-8CEE-54AF4056CF52}" destId="{1D316C4B-8C76-4A53-8945-6C51D50C7000}" srcOrd="0" destOrd="0" presId="urn:microsoft.com/office/officeart/2005/8/layout/list1"/>
    <dgm:cxn modelId="{FB7D352F-3534-4007-8251-67C42CD76D6F}" type="presParOf" srcId="{84C8D5E5-446C-4B0B-925C-041DB3ED1955}" destId="{28195EB3-5CFF-43D9-AE07-D4187F946A22}" srcOrd="0" destOrd="0" presId="urn:microsoft.com/office/officeart/2005/8/layout/list1"/>
    <dgm:cxn modelId="{F6092195-30F4-4CBC-B1BB-355B6E51513C}" type="presParOf" srcId="{28195EB3-5CFF-43D9-AE07-D4187F946A22}" destId="{A67B2237-B5F1-446E-9031-45A7087B7578}" srcOrd="0" destOrd="0" presId="urn:microsoft.com/office/officeart/2005/8/layout/list1"/>
    <dgm:cxn modelId="{D7A921BC-89A8-4BD4-964F-11F4C60D8421}" type="presParOf" srcId="{28195EB3-5CFF-43D9-AE07-D4187F946A22}" destId="{24BD3D49-E67D-432A-A133-D26642E1694F}" srcOrd="1" destOrd="0" presId="urn:microsoft.com/office/officeart/2005/8/layout/list1"/>
    <dgm:cxn modelId="{92C5600E-B6D8-4751-A328-38FEA329B9B2}" type="presParOf" srcId="{84C8D5E5-446C-4B0B-925C-041DB3ED1955}" destId="{3A12C146-49A5-435E-9603-D72094261495}" srcOrd="1" destOrd="0" presId="urn:microsoft.com/office/officeart/2005/8/layout/list1"/>
    <dgm:cxn modelId="{0893B89B-23A2-4D00-953B-B66675BE3ADC}" type="presParOf" srcId="{84C8D5E5-446C-4B0B-925C-041DB3ED1955}" destId="{2D6282BA-5004-4AC9-97AC-DEACD53DB429}" srcOrd="2" destOrd="0" presId="urn:microsoft.com/office/officeart/2005/8/layout/list1"/>
    <dgm:cxn modelId="{1DB60E87-17BF-4BBE-A214-8146990E22A5}" type="presParOf" srcId="{84C8D5E5-446C-4B0B-925C-041DB3ED1955}" destId="{A926E310-FE50-4235-9E1F-6889A4A0980E}" srcOrd="3" destOrd="0" presId="urn:microsoft.com/office/officeart/2005/8/layout/list1"/>
    <dgm:cxn modelId="{6E20C130-55DF-4F36-9613-2E890A671E80}" type="presParOf" srcId="{84C8D5E5-446C-4B0B-925C-041DB3ED1955}" destId="{789AF367-4C33-4BFC-8190-EB99FE49F5B4}" srcOrd="4" destOrd="0" presId="urn:microsoft.com/office/officeart/2005/8/layout/list1"/>
    <dgm:cxn modelId="{04BD23AD-B444-41DF-9C5C-A47D0553AA91}" type="presParOf" srcId="{789AF367-4C33-4BFC-8190-EB99FE49F5B4}" destId="{8332C490-E38B-4B63-B52C-CE30C0E32356}" srcOrd="0" destOrd="0" presId="urn:microsoft.com/office/officeart/2005/8/layout/list1"/>
    <dgm:cxn modelId="{B023FD04-EAF3-42EB-BFC2-BF7953447EED}" type="presParOf" srcId="{789AF367-4C33-4BFC-8190-EB99FE49F5B4}" destId="{9299B862-6F22-4DEF-AB3D-080157A31700}" srcOrd="1" destOrd="0" presId="urn:microsoft.com/office/officeart/2005/8/layout/list1"/>
    <dgm:cxn modelId="{6E14F24C-896F-4575-9FFA-8F3B293CFD55}" type="presParOf" srcId="{84C8D5E5-446C-4B0B-925C-041DB3ED1955}" destId="{F3A85F01-A05D-4409-A74E-F05EA8563031}" srcOrd="5" destOrd="0" presId="urn:microsoft.com/office/officeart/2005/8/layout/list1"/>
    <dgm:cxn modelId="{A6331315-98B3-4D77-9C59-F930C129DFB2}" type="presParOf" srcId="{84C8D5E5-446C-4B0B-925C-041DB3ED1955}" destId="{B53854D7-8F87-4D74-9129-665E66605911}" srcOrd="6" destOrd="0" presId="urn:microsoft.com/office/officeart/2005/8/layout/list1"/>
    <dgm:cxn modelId="{A0A61A78-60A7-4C12-8B4A-23951F3A961B}" type="presParOf" srcId="{84C8D5E5-446C-4B0B-925C-041DB3ED1955}" destId="{A9E7A3C0-2E44-40F6-8346-55280C9645EB}" srcOrd="7" destOrd="0" presId="urn:microsoft.com/office/officeart/2005/8/layout/list1"/>
    <dgm:cxn modelId="{6BD6FA85-39DF-4D1F-9A71-BF6A18E1568C}" type="presParOf" srcId="{84C8D5E5-446C-4B0B-925C-041DB3ED1955}" destId="{FA3141D7-585B-4B31-AAB9-486F78645392}" srcOrd="8" destOrd="0" presId="urn:microsoft.com/office/officeart/2005/8/layout/list1"/>
    <dgm:cxn modelId="{07D5E6EE-5292-4342-886B-4FBE75CBE6D5}" type="presParOf" srcId="{FA3141D7-585B-4B31-AAB9-486F78645392}" destId="{1D316C4B-8C76-4A53-8945-6C51D50C7000}" srcOrd="0" destOrd="0" presId="urn:microsoft.com/office/officeart/2005/8/layout/list1"/>
    <dgm:cxn modelId="{2FC6D3B7-09AF-4E67-9155-A87B6A2497BD}" type="presParOf" srcId="{FA3141D7-585B-4B31-AAB9-486F78645392}" destId="{9220193C-94AB-42CF-BE51-0FA8658D1B74}" srcOrd="1" destOrd="0" presId="urn:microsoft.com/office/officeart/2005/8/layout/list1"/>
    <dgm:cxn modelId="{F524FC80-A015-4BBD-BBEF-497BD0D69895}" type="presParOf" srcId="{84C8D5E5-446C-4B0B-925C-041DB3ED1955}" destId="{B0FB15CD-C70B-4C56-B434-BD6241F36D36}" srcOrd="9" destOrd="0" presId="urn:microsoft.com/office/officeart/2005/8/layout/list1"/>
    <dgm:cxn modelId="{3A11E469-D7A2-4067-82C5-2A8A8E8F19A5}" type="presParOf" srcId="{84C8D5E5-446C-4B0B-925C-041DB3ED1955}" destId="{823CDDBE-63A2-4A2F-B740-088526689E2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5F9A39-F059-4BBF-B9F9-5C47391C7C11}" type="doc">
      <dgm:prSet loTypeId="urn:microsoft.com/office/officeart/2008/layout/AlternatingHexagons" loCatId="list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D0D0918-44BC-4BD3-A61A-9106084745F2}">
      <dgm:prSet phldrT="[Texto]" custT="1"/>
      <dgm:spPr>
        <a:solidFill>
          <a:srgbClr val="C83838"/>
        </a:solidFill>
      </dgm:spPr>
      <dgm:t>
        <a:bodyPr/>
        <a:lstStyle/>
        <a:p>
          <a:r>
            <a:rPr lang="es-CO" sz="2400" dirty="0" smtClean="0"/>
            <a:t>Reúso del agua</a:t>
          </a:r>
          <a:endParaRPr lang="es-CO" sz="2400" dirty="0"/>
        </a:p>
      </dgm:t>
    </dgm:pt>
    <dgm:pt modelId="{B9BE9F36-3273-4E45-B9E7-A8910C8EA9BC}" type="parTrans" cxnId="{E4ED0FFE-6C91-4A50-BAA9-B257A71E983F}">
      <dgm:prSet/>
      <dgm:spPr/>
      <dgm:t>
        <a:bodyPr/>
        <a:lstStyle/>
        <a:p>
          <a:endParaRPr lang="es-CO"/>
        </a:p>
      </dgm:t>
    </dgm:pt>
    <dgm:pt modelId="{21B7548D-7F08-4EF1-B194-856084E9ACF8}" type="sibTrans" cxnId="{E4ED0FFE-6C91-4A50-BAA9-B257A71E983F}">
      <dgm:prSet custT="1"/>
      <dgm:spPr>
        <a:solidFill>
          <a:srgbClr val="E6A2A2"/>
        </a:solidFill>
      </dgm:spPr>
      <dgm:t>
        <a:bodyPr/>
        <a:lstStyle/>
        <a:p>
          <a:r>
            <a:rPr lang="es-CO" sz="2400" dirty="0" smtClean="0"/>
            <a:t>Control al consumo del agua</a:t>
          </a:r>
          <a:endParaRPr lang="es-CO" sz="2400" dirty="0"/>
        </a:p>
      </dgm:t>
    </dgm:pt>
    <dgm:pt modelId="{6076719E-6FD2-4C16-807A-5F3EBB81A942}">
      <dgm:prSet phldrT="[Texto]" custT="1"/>
      <dgm:spPr>
        <a:solidFill>
          <a:srgbClr val="66FF33"/>
        </a:solidFill>
      </dgm:spPr>
      <dgm:t>
        <a:bodyPr/>
        <a:lstStyle/>
        <a:p>
          <a:r>
            <a:rPr lang="es-CO" sz="2400" dirty="0" smtClean="0"/>
            <a:t>Sanitarios ecológicos</a:t>
          </a:r>
          <a:endParaRPr lang="es-CO" sz="2400" dirty="0"/>
        </a:p>
      </dgm:t>
    </dgm:pt>
    <dgm:pt modelId="{959816A1-B344-401D-A2C3-2D0E772EED90}" type="parTrans" cxnId="{4CFF118D-890F-4A34-A2D7-E68E1F4A7A54}">
      <dgm:prSet/>
      <dgm:spPr/>
      <dgm:t>
        <a:bodyPr/>
        <a:lstStyle/>
        <a:p>
          <a:endParaRPr lang="es-CO"/>
        </a:p>
      </dgm:t>
    </dgm:pt>
    <dgm:pt modelId="{534858C1-94FC-4793-95BC-00DC8A9E0405}" type="sibTrans" cxnId="{4CFF118D-890F-4A34-A2D7-E68E1F4A7A54}">
      <dgm:prSet custT="1"/>
      <dgm:spPr>
        <a:solidFill>
          <a:srgbClr val="DDBA23"/>
        </a:solidFill>
      </dgm:spPr>
      <dgm:t>
        <a:bodyPr/>
        <a:lstStyle/>
        <a:p>
          <a:r>
            <a:rPr lang="es-CO" sz="2400" dirty="0" smtClean="0"/>
            <a:t>Llaves o grifos ahorradores</a:t>
          </a:r>
          <a:endParaRPr lang="es-CO" sz="2400" dirty="0"/>
        </a:p>
      </dgm:t>
    </dgm:pt>
    <dgm:pt modelId="{137D2F28-21C4-496D-80FE-C2360F16CAD7}" type="pres">
      <dgm:prSet presAssocID="{855F9A39-F059-4BBF-B9F9-5C47391C7C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10D6DA86-24A8-4CD3-8590-6C21E0DF7BA7}" type="pres">
      <dgm:prSet presAssocID="{4D0D0918-44BC-4BD3-A61A-9106084745F2}" presName="composite" presStyleCnt="0"/>
      <dgm:spPr/>
    </dgm:pt>
    <dgm:pt modelId="{74235F17-DD0C-4877-BC3D-3B12C621CC40}" type="pres">
      <dgm:prSet presAssocID="{4D0D0918-44BC-4BD3-A61A-9106084745F2}" presName="Parent1" presStyleLbl="node1" presStyleIdx="0" presStyleCnt="4" custLinFactNeighborX="-76064" custLinFactNeighborY="-49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D3E2DB4-171D-4F43-8458-CE18F131E02B}" type="pres">
      <dgm:prSet presAssocID="{4D0D0918-44BC-4BD3-A61A-9106084745F2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FDA1F21E-FEDA-4C74-A76E-9EE4A89928DC}" type="pres">
      <dgm:prSet presAssocID="{4D0D0918-44BC-4BD3-A61A-9106084745F2}" presName="BalanceSpacing" presStyleCnt="0"/>
      <dgm:spPr/>
    </dgm:pt>
    <dgm:pt modelId="{46E8DC2D-B9D9-4BAA-99D3-7E7A3079F4CD}" type="pres">
      <dgm:prSet presAssocID="{4D0D0918-44BC-4BD3-A61A-9106084745F2}" presName="BalanceSpacing1" presStyleCnt="0"/>
      <dgm:spPr/>
    </dgm:pt>
    <dgm:pt modelId="{582A7124-7C86-46D4-9D91-1736703A099D}" type="pres">
      <dgm:prSet presAssocID="{21B7548D-7F08-4EF1-B194-856084E9ACF8}" presName="Accent1Text" presStyleLbl="node1" presStyleIdx="1" presStyleCnt="4" custLinFactNeighborX="-85612" custLinFactNeighborY="1729"/>
      <dgm:spPr/>
      <dgm:t>
        <a:bodyPr/>
        <a:lstStyle/>
        <a:p>
          <a:endParaRPr lang="es-CO"/>
        </a:p>
      </dgm:t>
    </dgm:pt>
    <dgm:pt modelId="{7D1DD73F-1936-4D9E-BBB4-5A8168E3E16F}" type="pres">
      <dgm:prSet presAssocID="{21B7548D-7F08-4EF1-B194-856084E9ACF8}" presName="spaceBetweenRectangles" presStyleCnt="0"/>
      <dgm:spPr/>
    </dgm:pt>
    <dgm:pt modelId="{4CE58846-DBE9-4187-AB3F-8F5AB4F38FCE}" type="pres">
      <dgm:prSet presAssocID="{6076719E-6FD2-4C16-807A-5F3EBB81A942}" presName="composite" presStyleCnt="0"/>
      <dgm:spPr/>
    </dgm:pt>
    <dgm:pt modelId="{A3F01D2A-1504-44DC-86ED-3F9D9E03BFF0}" type="pres">
      <dgm:prSet presAssocID="{6076719E-6FD2-4C16-807A-5F3EBB81A942}" presName="Parent1" presStyleLbl="node1" presStyleIdx="2" presStyleCnt="4" custLinFactNeighborX="-75744" custLinFactNeighborY="197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85BA512-1F6C-442C-9740-6BCE6A07806F}" type="pres">
      <dgm:prSet presAssocID="{6076719E-6FD2-4C16-807A-5F3EBB81A942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0A41F51-5417-4924-98B0-85F1F426BECE}" type="pres">
      <dgm:prSet presAssocID="{6076719E-6FD2-4C16-807A-5F3EBB81A942}" presName="BalanceSpacing" presStyleCnt="0"/>
      <dgm:spPr/>
    </dgm:pt>
    <dgm:pt modelId="{8EDE6636-6F49-4430-8E32-A5DE775C5829}" type="pres">
      <dgm:prSet presAssocID="{6076719E-6FD2-4C16-807A-5F3EBB81A942}" presName="BalanceSpacing1" presStyleCnt="0"/>
      <dgm:spPr/>
    </dgm:pt>
    <dgm:pt modelId="{8E0B0859-36B2-41BD-BBEE-F4853A9C35E9}" type="pres">
      <dgm:prSet presAssocID="{534858C1-94FC-4793-95BC-00DC8A9E0405}" presName="Accent1Text" presStyleLbl="node1" presStyleIdx="3" presStyleCnt="4" custLinFactNeighborX="-67020" custLinFactNeighborY="4928"/>
      <dgm:spPr/>
      <dgm:t>
        <a:bodyPr/>
        <a:lstStyle/>
        <a:p>
          <a:endParaRPr lang="es-CO"/>
        </a:p>
      </dgm:t>
    </dgm:pt>
  </dgm:ptLst>
  <dgm:cxnLst>
    <dgm:cxn modelId="{8BD5300C-7430-4591-BC19-66421FEF16B1}" type="presOf" srcId="{4D0D0918-44BC-4BD3-A61A-9106084745F2}" destId="{74235F17-DD0C-4877-BC3D-3B12C621CC40}" srcOrd="0" destOrd="0" presId="urn:microsoft.com/office/officeart/2008/layout/AlternatingHexagons"/>
    <dgm:cxn modelId="{E8359ABD-D3A3-40DC-B9ED-B4FE05B126D7}" type="presOf" srcId="{21B7548D-7F08-4EF1-B194-856084E9ACF8}" destId="{582A7124-7C86-46D4-9D91-1736703A099D}" srcOrd="0" destOrd="0" presId="urn:microsoft.com/office/officeart/2008/layout/AlternatingHexagons"/>
    <dgm:cxn modelId="{4CFF118D-890F-4A34-A2D7-E68E1F4A7A54}" srcId="{855F9A39-F059-4BBF-B9F9-5C47391C7C11}" destId="{6076719E-6FD2-4C16-807A-5F3EBB81A942}" srcOrd="1" destOrd="0" parTransId="{959816A1-B344-401D-A2C3-2D0E772EED90}" sibTransId="{534858C1-94FC-4793-95BC-00DC8A9E0405}"/>
    <dgm:cxn modelId="{42BB7EAE-DBA0-451B-BED7-6EFB0AF8143D}" type="presOf" srcId="{534858C1-94FC-4793-95BC-00DC8A9E0405}" destId="{8E0B0859-36B2-41BD-BBEE-F4853A9C35E9}" srcOrd="0" destOrd="0" presId="urn:microsoft.com/office/officeart/2008/layout/AlternatingHexagons"/>
    <dgm:cxn modelId="{3F48B7FD-B00E-41A2-ACE5-A3DF300A09D6}" type="presOf" srcId="{6076719E-6FD2-4C16-807A-5F3EBB81A942}" destId="{A3F01D2A-1504-44DC-86ED-3F9D9E03BFF0}" srcOrd="0" destOrd="0" presId="urn:microsoft.com/office/officeart/2008/layout/AlternatingHexagons"/>
    <dgm:cxn modelId="{868A6BEE-CA5B-4A46-80DF-749952E6F626}" type="presOf" srcId="{855F9A39-F059-4BBF-B9F9-5C47391C7C11}" destId="{137D2F28-21C4-496D-80FE-C2360F16CAD7}" srcOrd="0" destOrd="0" presId="urn:microsoft.com/office/officeart/2008/layout/AlternatingHexagons"/>
    <dgm:cxn modelId="{E4ED0FFE-6C91-4A50-BAA9-B257A71E983F}" srcId="{855F9A39-F059-4BBF-B9F9-5C47391C7C11}" destId="{4D0D0918-44BC-4BD3-A61A-9106084745F2}" srcOrd="0" destOrd="0" parTransId="{B9BE9F36-3273-4E45-B9E7-A8910C8EA9BC}" sibTransId="{21B7548D-7F08-4EF1-B194-856084E9ACF8}"/>
    <dgm:cxn modelId="{00DFF391-8149-437B-8C10-C25EBF2B4331}" type="presParOf" srcId="{137D2F28-21C4-496D-80FE-C2360F16CAD7}" destId="{10D6DA86-24A8-4CD3-8590-6C21E0DF7BA7}" srcOrd="0" destOrd="0" presId="urn:microsoft.com/office/officeart/2008/layout/AlternatingHexagons"/>
    <dgm:cxn modelId="{324FCFE3-E6C4-431D-81A4-37891CAE5DCE}" type="presParOf" srcId="{10D6DA86-24A8-4CD3-8590-6C21E0DF7BA7}" destId="{74235F17-DD0C-4877-BC3D-3B12C621CC40}" srcOrd="0" destOrd="0" presId="urn:microsoft.com/office/officeart/2008/layout/AlternatingHexagons"/>
    <dgm:cxn modelId="{10D34CFA-FD3F-46D5-82BD-1EA949FD9803}" type="presParOf" srcId="{10D6DA86-24A8-4CD3-8590-6C21E0DF7BA7}" destId="{5D3E2DB4-171D-4F43-8458-CE18F131E02B}" srcOrd="1" destOrd="0" presId="urn:microsoft.com/office/officeart/2008/layout/AlternatingHexagons"/>
    <dgm:cxn modelId="{F6C7A945-C88D-434E-B721-F10F163489C3}" type="presParOf" srcId="{10D6DA86-24A8-4CD3-8590-6C21E0DF7BA7}" destId="{FDA1F21E-FEDA-4C74-A76E-9EE4A89928DC}" srcOrd="2" destOrd="0" presId="urn:microsoft.com/office/officeart/2008/layout/AlternatingHexagons"/>
    <dgm:cxn modelId="{782076E2-0B17-4D5F-B91A-6CC76541A453}" type="presParOf" srcId="{10D6DA86-24A8-4CD3-8590-6C21E0DF7BA7}" destId="{46E8DC2D-B9D9-4BAA-99D3-7E7A3079F4CD}" srcOrd="3" destOrd="0" presId="urn:microsoft.com/office/officeart/2008/layout/AlternatingHexagons"/>
    <dgm:cxn modelId="{37868BAE-7D9B-4775-8086-2AE5E944034A}" type="presParOf" srcId="{10D6DA86-24A8-4CD3-8590-6C21E0DF7BA7}" destId="{582A7124-7C86-46D4-9D91-1736703A099D}" srcOrd="4" destOrd="0" presId="urn:microsoft.com/office/officeart/2008/layout/AlternatingHexagons"/>
    <dgm:cxn modelId="{5C26EA99-F298-4904-B7FF-0AC9E439318E}" type="presParOf" srcId="{137D2F28-21C4-496D-80FE-C2360F16CAD7}" destId="{7D1DD73F-1936-4D9E-BBB4-5A8168E3E16F}" srcOrd="1" destOrd="0" presId="urn:microsoft.com/office/officeart/2008/layout/AlternatingHexagons"/>
    <dgm:cxn modelId="{F51E3CC0-8B32-4B85-9198-E91E8C1C1024}" type="presParOf" srcId="{137D2F28-21C4-496D-80FE-C2360F16CAD7}" destId="{4CE58846-DBE9-4187-AB3F-8F5AB4F38FCE}" srcOrd="2" destOrd="0" presId="urn:microsoft.com/office/officeart/2008/layout/AlternatingHexagons"/>
    <dgm:cxn modelId="{B3BD56C4-228B-40F2-A4B9-E8B03A12AA25}" type="presParOf" srcId="{4CE58846-DBE9-4187-AB3F-8F5AB4F38FCE}" destId="{A3F01D2A-1504-44DC-86ED-3F9D9E03BFF0}" srcOrd="0" destOrd="0" presId="urn:microsoft.com/office/officeart/2008/layout/AlternatingHexagons"/>
    <dgm:cxn modelId="{67155913-6472-4606-9415-D54835D486D5}" type="presParOf" srcId="{4CE58846-DBE9-4187-AB3F-8F5AB4F38FCE}" destId="{985BA512-1F6C-442C-9740-6BCE6A07806F}" srcOrd="1" destOrd="0" presId="urn:microsoft.com/office/officeart/2008/layout/AlternatingHexagons"/>
    <dgm:cxn modelId="{BED90CC0-7789-4BD8-92E6-834D0EA17665}" type="presParOf" srcId="{4CE58846-DBE9-4187-AB3F-8F5AB4F38FCE}" destId="{00A41F51-5417-4924-98B0-85F1F426BECE}" srcOrd="2" destOrd="0" presId="urn:microsoft.com/office/officeart/2008/layout/AlternatingHexagons"/>
    <dgm:cxn modelId="{5D07723A-01E8-45B7-903E-02996B8ABBCC}" type="presParOf" srcId="{4CE58846-DBE9-4187-AB3F-8F5AB4F38FCE}" destId="{8EDE6636-6F49-4430-8E32-A5DE775C5829}" srcOrd="3" destOrd="0" presId="urn:microsoft.com/office/officeart/2008/layout/AlternatingHexagons"/>
    <dgm:cxn modelId="{FBEA577F-990F-44A5-87CF-F0BD9FB7C76C}" type="presParOf" srcId="{4CE58846-DBE9-4187-AB3F-8F5AB4F38FCE}" destId="{8E0B0859-36B2-41BD-BBEE-F4853A9C35E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5F9A39-F059-4BBF-B9F9-5C47391C7C11}" type="doc">
      <dgm:prSet loTypeId="urn:microsoft.com/office/officeart/2008/layout/VerticalCurvedLis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D0D0918-44BC-4BD3-A61A-9106084745F2}">
      <dgm:prSet phldrT="[Texto]"/>
      <dgm:spPr>
        <a:solidFill>
          <a:srgbClr val="FFC000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Sustitución por luz natural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BE9F36-3273-4E45-B9E7-A8910C8EA9BC}" type="parTrans" cxnId="{E4ED0FFE-6C91-4A50-BAA9-B257A71E983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21B7548D-7F08-4EF1-B194-856084E9ACF8}" type="sibTrans" cxnId="{E4ED0FFE-6C91-4A50-BAA9-B257A71E983F}">
      <dgm:prSet/>
      <dgm:spPr>
        <a:ln>
          <a:solidFill>
            <a:srgbClr val="C83838"/>
          </a:solidFill>
        </a:ln>
      </dgm:spPr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6076719E-6FD2-4C16-807A-5F3EBB81A942}">
      <dgm:prSet phldrT="[Texto]"/>
      <dgm:spPr>
        <a:solidFill>
          <a:srgbClr val="92D050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Paneles solares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file"/>
          </dgm14:cNvPr>
        </a:ext>
      </dgm:extLst>
    </dgm:pt>
    <dgm:pt modelId="{959816A1-B344-401D-A2C3-2D0E772EED90}" type="parTrans" cxnId="{4CFF118D-890F-4A34-A2D7-E68E1F4A7A54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34858C1-94FC-4793-95BC-00DC8A9E0405}" type="sibTrans" cxnId="{4CFF118D-890F-4A34-A2D7-E68E1F4A7A54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4A03794-4808-4819-8CEE-54AF4056CF52}">
      <dgm:prSet/>
      <dgm:spPr>
        <a:solidFill>
          <a:srgbClr val="C83838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Programación de equipos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2B503951-B313-4606-933D-6DF591A50C12}" type="parTrans" cxnId="{4E187F7D-3F8F-4F91-99C8-430DB9D515F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E26DA8C-A681-4B31-B780-ADBF4B02B880}" type="sibTrans" cxnId="{4E187F7D-3F8F-4F91-99C8-430DB9D515FF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5FA85E6-56FB-4686-AA9B-C434EB20F249}">
      <dgm:prSet/>
      <dgm:spPr>
        <a:solidFill>
          <a:srgbClr val="00B0F0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Interruptores por localización y sensores de movimiento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F94C840D-86A1-4A28-BA05-78B11F5455BE}" type="parTrans" cxnId="{4A8E24D1-52F1-45D0-AA02-F1BAF5C41A2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0A1F155-8AD1-4A33-9966-D764596511DB}" type="sibTrans" cxnId="{4A8E24D1-52F1-45D0-AA02-F1BAF5C41A25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45383A1F-D222-409B-929E-8A3AD351F3F6}">
      <dgm:prSet/>
      <dgm:spPr>
        <a:solidFill>
          <a:srgbClr val="EA7FED"/>
        </a:solidFill>
      </dgm:spPr>
      <dgm:t>
        <a:bodyPr/>
        <a:lstStyle/>
        <a:p>
          <a:r>
            <a:rPr lang="es-CO" dirty="0" smtClean="0">
              <a:solidFill>
                <a:schemeClr val="tx1"/>
              </a:solidFill>
            </a:rPr>
            <a:t>Equipos con opciones de sistemas de ahorro</a:t>
          </a:r>
          <a:endParaRPr lang="es-CO" dirty="0">
            <a:solidFill>
              <a:schemeClr val="tx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file"/>
          </dgm14:cNvPr>
        </a:ext>
      </dgm:extLst>
    </dgm:pt>
    <dgm:pt modelId="{D87D86CC-8C52-49F8-A956-3363E0E2CBFB}" type="parTrans" cxnId="{A43052F4-A040-4D20-A516-659B290915DC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FBA8BF6-3D29-4CAD-9AC4-9B59E997AB8D}" type="sibTrans" cxnId="{A43052F4-A040-4D20-A516-659B290915DC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AE92CD9-9A19-4ADB-B01A-22B0DC6FD7F5}" type="pres">
      <dgm:prSet presAssocID="{855F9A39-F059-4BBF-B9F9-5C47391C7C1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7AA5A7F9-50E7-4B38-8445-C0DFFAC09F1E}" type="pres">
      <dgm:prSet presAssocID="{855F9A39-F059-4BBF-B9F9-5C47391C7C11}" presName="Name1" presStyleCnt="0"/>
      <dgm:spPr/>
    </dgm:pt>
    <dgm:pt modelId="{EE01C1E2-F10F-44BF-A6BC-831EDED33EB4}" type="pres">
      <dgm:prSet presAssocID="{855F9A39-F059-4BBF-B9F9-5C47391C7C11}" presName="cycle" presStyleCnt="0"/>
      <dgm:spPr/>
    </dgm:pt>
    <dgm:pt modelId="{69409715-60B3-489A-9D12-8EBDDCEA3EAC}" type="pres">
      <dgm:prSet presAssocID="{855F9A39-F059-4BBF-B9F9-5C47391C7C11}" presName="srcNode" presStyleLbl="node1" presStyleIdx="0" presStyleCnt="5"/>
      <dgm:spPr/>
    </dgm:pt>
    <dgm:pt modelId="{C4898D86-6D87-4331-A2FC-A4298BEEC175}" type="pres">
      <dgm:prSet presAssocID="{855F9A39-F059-4BBF-B9F9-5C47391C7C11}" presName="conn" presStyleLbl="parChTrans1D2" presStyleIdx="0" presStyleCnt="1"/>
      <dgm:spPr/>
      <dgm:t>
        <a:bodyPr/>
        <a:lstStyle/>
        <a:p>
          <a:endParaRPr lang="es-CO"/>
        </a:p>
      </dgm:t>
    </dgm:pt>
    <dgm:pt modelId="{89C59D87-D67C-4267-8425-7109BCA1D690}" type="pres">
      <dgm:prSet presAssocID="{855F9A39-F059-4BBF-B9F9-5C47391C7C11}" presName="extraNode" presStyleLbl="node1" presStyleIdx="0" presStyleCnt="5"/>
      <dgm:spPr/>
    </dgm:pt>
    <dgm:pt modelId="{508980E4-E88C-4D0A-A3E6-4EC0837D770D}" type="pres">
      <dgm:prSet presAssocID="{855F9A39-F059-4BBF-B9F9-5C47391C7C11}" presName="dstNode" presStyleLbl="node1" presStyleIdx="0" presStyleCnt="5"/>
      <dgm:spPr/>
    </dgm:pt>
    <dgm:pt modelId="{3E8B05E7-4655-4A2F-927F-1D7A27D99F7F}" type="pres">
      <dgm:prSet presAssocID="{4D0D0918-44BC-4BD3-A61A-9106084745F2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5C6B318-099A-4066-99CB-77E6B177B8C7}" type="pres">
      <dgm:prSet presAssocID="{4D0D0918-44BC-4BD3-A61A-9106084745F2}" presName="accent_1" presStyleCnt="0"/>
      <dgm:spPr/>
    </dgm:pt>
    <dgm:pt modelId="{D5B425E5-CFD8-4AB0-89A4-E3820FC562C4}" type="pres">
      <dgm:prSet presAssocID="{4D0D0918-44BC-4BD3-A61A-9106084745F2}" presName="accentRepeatNode" presStyleLbl="solidFgAcc1" presStyleIdx="0" presStyleCnt="5"/>
      <dgm:spPr>
        <a:ln>
          <a:solidFill>
            <a:srgbClr val="E987DB"/>
          </a:solidFill>
        </a:ln>
      </dgm:spPr>
    </dgm:pt>
    <dgm:pt modelId="{586B8277-252B-4534-AD60-B91FE214D58A}" type="pres">
      <dgm:prSet presAssocID="{6076719E-6FD2-4C16-807A-5F3EBB81A94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1B0FEFB-4D0A-4240-990B-4376E0946BA5}" type="pres">
      <dgm:prSet presAssocID="{6076719E-6FD2-4C16-807A-5F3EBB81A942}" presName="accent_2" presStyleCnt="0"/>
      <dgm:spPr/>
    </dgm:pt>
    <dgm:pt modelId="{31BBEF30-3567-4619-9C86-2AED61536CDF}" type="pres">
      <dgm:prSet presAssocID="{6076719E-6FD2-4C16-807A-5F3EBB81A942}" presName="accentRepeatNode" presStyleLbl="solidFgAcc1" presStyleIdx="1" presStyleCnt="5"/>
      <dgm:spPr>
        <a:ln>
          <a:solidFill>
            <a:srgbClr val="E987DB"/>
          </a:solidFill>
        </a:ln>
      </dgm:spPr>
    </dgm:pt>
    <dgm:pt modelId="{23F358B0-E18B-4CD5-8083-A23D029D780C}" type="pres">
      <dgm:prSet presAssocID="{F5FA85E6-56FB-4686-AA9B-C434EB20F24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686F54C-EA23-4B28-ABBB-865ABB2E30DF}" type="pres">
      <dgm:prSet presAssocID="{F5FA85E6-56FB-4686-AA9B-C434EB20F249}" presName="accent_3" presStyleCnt="0"/>
      <dgm:spPr/>
    </dgm:pt>
    <dgm:pt modelId="{0B650BFC-2AD6-41C2-9E36-80C8EA481E6C}" type="pres">
      <dgm:prSet presAssocID="{F5FA85E6-56FB-4686-AA9B-C434EB20F249}" presName="accentRepeatNode" presStyleLbl="solidFgAcc1" presStyleIdx="2" presStyleCnt="5"/>
      <dgm:spPr>
        <a:ln>
          <a:solidFill>
            <a:srgbClr val="E987DB"/>
          </a:solidFill>
        </a:ln>
      </dgm:spPr>
    </dgm:pt>
    <dgm:pt modelId="{2C287E32-8DD7-4812-A455-D4BD98A6F737}" type="pres">
      <dgm:prSet presAssocID="{45383A1F-D222-409B-929E-8A3AD351F3F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E117D8C-E9E2-4A00-B245-ADB1619313BF}" type="pres">
      <dgm:prSet presAssocID="{45383A1F-D222-409B-929E-8A3AD351F3F6}" presName="accent_4" presStyleCnt="0"/>
      <dgm:spPr/>
    </dgm:pt>
    <dgm:pt modelId="{08F8DD5E-2061-42CE-9C89-E583BEDBF454}" type="pres">
      <dgm:prSet presAssocID="{45383A1F-D222-409B-929E-8A3AD351F3F6}" presName="accentRepeatNode" presStyleLbl="solidFgAcc1" presStyleIdx="3" presStyleCnt="5"/>
      <dgm:spPr>
        <a:ln>
          <a:solidFill>
            <a:srgbClr val="E987DB"/>
          </a:solidFill>
        </a:ln>
      </dgm:spPr>
    </dgm:pt>
    <dgm:pt modelId="{A4D8D315-A64E-4DEE-B48C-145CCE8CC71A}" type="pres">
      <dgm:prSet presAssocID="{34A03794-4808-4819-8CEE-54AF4056CF52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33A49CD-8BFC-4895-9BF2-A3DED71C1A77}" type="pres">
      <dgm:prSet presAssocID="{34A03794-4808-4819-8CEE-54AF4056CF52}" presName="accent_5" presStyleCnt="0"/>
      <dgm:spPr/>
    </dgm:pt>
    <dgm:pt modelId="{E0A63677-4FFC-4BF6-BE26-8C1CC1806865}" type="pres">
      <dgm:prSet presAssocID="{34A03794-4808-4819-8CEE-54AF4056CF52}" presName="accentRepeatNode" presStyleLbl="solidFgAcc1" presStyleIdx="4" presStyleCnt="5"/>
      <dgm:spPr>
        <a:ln>
          <a:solidFill>
            <a:srgbClr val="E987DB"/>
          </a:solidFill>
        </a:ln>
      </dgm:spPr>
    </dgm:pt>
  </dgm:ptLst>
  <dgm:cxnLst>
    <dgm:cxn modelId="{4CFF118D-890F-4A34-A2D7-E68E1F4A7A54}" srcId="{855F9A39-F059-4BBF-B9F9-5C47391C7C11}" destId="{6076719E-6FD2-4C16-807A-5F3EBB81A942}" srcOrd="1" destOrd="0" parTransId="{959816A1-B344-401D-A2C3-2D0E772EED90}" sibTransId="{534858C1-94FC-4793-95BC-00DC8A9E0405}"/>
    <dgm:cxn modelId="{A26D4B1E-C19D-462D-9D0B-A54BFBB1D8D2}" type="presOf" srcId="{4D0D0918-44BC-4BD3-A61A-9106084745F2}" destId="{3E8B05E7-4655-4A2F-927F-1D7A27D99F7F}" srcOrd="0" destOrd="0" presId="urn:microsoft.com/office/officeart/2008/layout/VerticalCurvedList"/>
    <dgm:cxn modelId="{88C2191C-1CA5-4946-B6E1-6362C603F3A4}" type="presOf" srcId="{34A03794-4808-4819-8CEE-54AF4056CF52}" destId="{A4D8D315-A64E-4DEE-B48C-145CCE8CC71A}" srcOrd="0" destOrd="0" presId="urn:microsoft.com/office/officeart/2008/layout/VerticalCurvedList"/>
    <dgm:cxn modelId="{2447019A-06E6-4464-90FC-788A076A7E50}" type="presOf" srcId="{855F9A39-F059-4BBF-B9F9-5C47391C7C11}" destId="{CAE92CD9-9A19-4ADB-B01A-22B0DC6FD7F5}" srcOrd="0" destOrd="0" presId="urn:microsoft.com/office/officeart/2008/layout/VerticalCurvedList"/>
    <dgm:cxn modelId="{3D2E3C0E-7650-48C1-B199-DF85B19C7233}" type="presOf" srcId="{F5FA85E6-56FB-4686-AA9B-C434EB20F249}" destId="{23F358B0-E18B-4CD5-8083-A23D029D780C}" srcOrd="0" destOrd="0" presId="urn:microsoft.com/office/officeart/2008/layout/VerticalCurvedList"/>
    <dgm:cxn modelId="{C0C1AF15-9306-442B-A4BB-D4E67296C6B3}" type="presOf" srcId="{45383A1F-D222-409B-929E-8A3AD351F3F6}" destId="{2C287E32-8DD7-4812-A455-D4BD98A6F737}" srcOrd="0" destOrd="0" presId="urn:microsoft.com/office/officeart/2008/layout/VerticalCurvedList"/>
    <dgm:cxn modelId="{4A8E24D1-52F1-45D0-AA02-F1BAF5C41A25}" srcId="{855F9A39-F059-4BBF-B9F9-5C47391C7C11}" destId="{F5FA85E6-56FB-4686-AA9B-C434EB20F249}" srcOrd="2" destOrd="0" parTransId="{F94C840D-86A1-4A28-BA05-78B11F5455BE}" sibTransId="{C0A1F155-8AD1-4A33-9966-D764596511DB}"/>
    <dgm:cxn modelId="{0F69B964-C3B4-4F39-AFA1-6BEAF6E12150}" type="presOf" srcId="{6076719E-6FD2-4C16-807A-5F3EBB81A942}" destId="{586B8277-252B-4534-AD60-B91FE214D58A}" srcOrd="0" destOrd="0" presId="urn:microsoft.com/office/officeart/2008/layout/VerticalCurvedList"/>
    <dgm:cxn modelId="{4E187F7D-3F8F-4F91-99C8-430DB9D515FF}" srcId="{855F9A39-F059-4BBF-B9F9-5C47391C7C11}" destId="{34A03794-4808-4819-8CEE-54AF4056CF52}" srcOrd="4" destOrd="0" parTransId="{2B503951-B313-4606-933D-6DF591A50C12}" sibTransId="{1E26DA8C-A681-4B31-B780-ADBF4B02B880}"/>
    <dgm:cxn modelId="{A43052F4-A040-4D20-A516-659B290915DC}" srcId="{855F9A39-F059-4BBF-B9F9-5C47391C7C11}" destId="{45383A1F-D222-409B-929E-8A3AD351F3F6}" srcOrd="3" destOrd="0" parTransId="{D87D86CC-8C52-49F8-A956-3363E0E2CBFB}" sibTransId="{1FBA8BF6-3D29-4CAD-9AC4-9B59E997AB8D}"/>
    <dgm:cxn modelId="{03B03AA0-E13B-4F8D-8F5C-1D8C909E4C6C}" type="presOf" srcId="{21B7548D-7F08-4EF1-B194-856084E9ACF8}" destId="{C4898D86-6D87-4331-A2FC-A4298BEEC175}" srcOrd="0" destOrd="0" presId="urn:microsoft.com/office/officeart/2008/layout/VerticalCurvedList"/>
    <dgm:cxn modelId="{E4ED0FFE-6C91-4A50-BAA9-B257A71E983F}" srcId="{855F9A39-F059-4BBF-B9F9-5C47391C7C11}" destId="{4D0D0918-44BC-4BD3-A61A-9106084745F2}" srcOrd="0" destOrd="0" parTransId="{B9BE9F36-3273-4E45-B9E7-A8910C8EA9BC}" sibTransId="{21B7548D-7F08-4EF1-B194-856084E9ACF8}"/>
    <dgm:cxn modelId="{C056C578-3477-45E6-A146-DCE0CD97CFFF}" type="presParOf" srcId="{CAE92CD9-9A19-4ADB-B01A-22B0DC6FD7F5}" destId="{7AA5A7F9-50E7-4B38-8445-C0DFFAC09F1E}" srcOrd="0" destOrd="0" presId="urn:microsoft.com/office/officeart/2008/layout/VerticalCurvedList"/>
    <dgm:cxn modelId="{ADC8A4F2-6025-48B9-AA95-E1F6E2224A63}" type="presParOf" srcId="{7AA5A7F9-50E7-4B38-8445-C0DFFAC09F1E}" destId="{EE01C1E2-F10F-44BF-A6BC-831EDED33EB4}" srcOrd="0" destOrd="0" presId="urn:microsoft.com/office/officeart/2008/layout/VerticalCurvedList"/>
    <dgm:cxn modelId="{9F421C52-8363-4E08-BC36-D27579373600}" type="presParOf" srcId="{EE01C1E2-F10F-44BF-A6BC-831EDED33EB4}" destId="{69409715-60B3-489A-9D12-8EBDDCEA3EAC}" srcOrd="0" destOrd="0" presId="urn:microsoft.com/office/officeart/2008/layout/VerticalCurvedList"/>
    <dgm:cxn modelId="{6C8A2F2E-675D-412F-A5D4-B3488C7442FD}" type="presParOf" srcId="{EE01C1E2-F10F-44BF-A6BC-831EDED33EB4}" destId="{C4898D86-6D87-4331-A2FC-A4298BEEC175}" srcOrd="1" destOrd="0" presId="urn:microsoft.com/office/officeart/2008/layout/VerticalCurvedList"/>
    <dgm:cxn modelId="{544DD933-515F-4BD4-9DFF-4026E186D7DC}" type="presParOf" srcId="{EE01C1E2-F10F-44BF-A6BC-831EDED33EB4}" destId="{89C59D87-D67C-4267-8425-7109BCA1D690}" srcOrd="2" destOrd="0" presId="urn:microsoft.com/office/officeart/2008/layout/VerticalCurvedList"/>
    <dgm:cxn modelId="{12A1C448-1516-49A0-930A-7BB49AFC4898}" type="presParOf" srcId="{EE01C1E2-F10F-44BF-A6BC-831EDED33EB4}" destId="{508980E4-E88C-4D0A-A3E6-4EC0837D770D}" srcOrd="3" destOrd="0" presId="urn:microsoft.com/office/officeart/2008/layout/VerticalCurvedList"/>
    <dgm:cxn modelId="{80411863-79D5-4FDA-BCA4-0C99E959BC7F}" type="presParOf" srcId="{7AA5A7F9-50E7-4B38-8445-C0DFFAC09F1E}" destId="{3E8B05E7-4655-4A2F-927F-1D7A27D99F7F}" srcOrd="1" destOrd="0" presId="urn:microsoft.com/office/officeart/2008/layout/VerticalCurvedList"/>
    <dgm:cxn modelId="{0507E81A-AD0B-40B4-88FB-BB509915A40E}" type="presParOf" srcId="{7AA5A7F9-50E7-4B38-8445-C0DFFAC09F1E}" destId="{F5C6B318-099A-4066-99CB-77E6B177B8C7}" srcOrd="2" destOrd="0" presId="urn:microsoft.com/office/officeart/2008/layout/VerticalCurvedList"/>
    <dgm:cxn modelId="{8876F16D-403A-48F3-B2A2-D303C98E7B31}" type="presParOf" srcId="{F5C6B318-099A-4066-99CB-77E6B177B8C7}" destId="{D5B425E5-CFD8-4AB0-89A4-E3820FC562C4}" srcOrd="0" destOrd="0" presId="urn:microsoft.com/office/officeart/2008/layout/VerticalCurvedList"/>
    <dgm:cxn modelId="{68C72933-5B5C-4724-8FE3-91CA6EAC9871}" type="presParOf" srcId="{7AA5A7F9-50E7-4B38-8445-C0DFFAC09F1E}" destId="{586B8277-252B-4534-AD60-B91FE214D58A}" srcOrd="3" destOrd="0" presId="urn:microsoft.com/office/officeart/2008/layout/VerticalCurvedList"/>
    <dgm:cxn modelId="{32CBEAB9-D7F8-4BDD-93C1-0B35D89D471E}" type="presParOf" srcId="{7AA5A7F9-50E7-4B38-8445-C0DFFAC09F1E}" destId="{D1B0FEFB-4D0A-4240-990B-4376E0946BA5}" srcOrd="4" destOrd="0" presId="urn:microsoft.com/office/officeart/2008/layout/VerticalCurvedList"/>
    <dgm:cxn modelId="{485003F8-6265-4711-87D4-08C01C5E9AE5}" type="presParOf" srcId="{D1B0FEFB-4D0A-4240-990B-4376E0946BA5}" destId="{31BBEF30-3567-4619-9C86-2AED61536CDF}" srcOrd="0" destOrd="0" presId="urn:microsoft.com/office/officeart/2008/layout/VerticalCurvedList"/>
    <dgm:cxn modelId="{4613874D-6187-427C-916C-C9FA6B7212A5}" type="presParOf" srcId="{7AA5A7F9-50E7-4B38-8445-C0DFFAC09F1E}" destId="{23F358B0-E18B-4CD5-8083-A23D029D780C}" srcOrd="5" destOrd="0" presId="urn:microsoft.com/office/officeart/2008/layout/VerticalCurvedList"/>
    <dgm:cxn modelId="{9CDB9BF3-17A7-4BBC-A8F7-0A16D79C7895}" type="presParOf" srcId="{7AA5A7F9-50E7-4B38-8445-C0DFFAC09F1E}" destId="{2686F54C-EA23-4B28-ABBB-865ABB2E30DF}" srcOrd="6" destOrd="0" presId="urn:microsoft.com/office/officeart/2008/layout/VerticalCurvedList"/>
    <dgm:cxn modelId="{6FA628F0-0F1E-4BE3-9580-1C2ED889E73E}" type="presParOf" srcId="{2686F54C-EA23-4B28-ABBB-865ABB2E30DF}" destId="{0B650BFC-2AD6-41C2-9E36-80C8EA481E6C}" srcOrd="0" destOrd="0" presId="urn:microsoft.com/office/officeart/2008/layout/VerticalCurvedList"/>
    <dgm:cxn modelId="{37C76B64-6133-424F-A355-5576EB3A7754}" type="presParOf" srcId="{7AA5A7F9-50E7-4B38-8445-C0DFFAC09F1E}" destId="{2C287E32-8DD7-4812-A455-D4BD98A6F737}" srcOrd="7" destOrd="0" presId="urn:microsoft.com/office/officeart/2008/layout/VerticalCurvedList"/>
    <dgm:cxn modelId="{E9C588BA-7A42-43AB-8064-4F2167991EFA}" type="presParOf" srcId="{7AA5A7F9-50E7-4B38-8445-C0DFFAC09F1E}" destId="{BE117D8C-E9E2-4A00-B245-ADB1619313BF}" srcOrd="8" destOrd="0" presId="urn:microsoft.com/office/officeart/2008/layout/VerticalCurvedList"/>
    <dgm:cxn modelId="{575F0FFB-94D6-48D7-9FB0-07EE48453035}" type="presParOf" srcId="{BE117D8C-E9E2-4A00-B245-ADB1619313BF}" destId="{08F8DD5E-2061-42CE-9C89-E583BEDBF454}" srcOrd="0" destOrd="0" presId="urn:microsoft.com/office/officeart/2008/layout/VerticalCurvedList"/>
    <dgm:cxn modelId="{834E0F92-2D75-47D5-A87F-650034F1A497}" type="presParOf" srcId="{7AA5A7F9-50E7-4B38-8445-C0DFFAC09F1E}" destId="{A4D8D315-A64E-4DEE-B48C-145CCE8CC71A}" srcOrd="9" destOrd="0" presId="urn:microsoft.com/office/officeart/2008/layout/VerticalCurvedList"/>
    <dgm:cxn modelId="{20AF79F1-4025-4191-AD1B-6D00AE666750}" type="presParOf" srcId="{7AA5A7F9-50E7-4B38-8445-C0DFFAC09F1E}" destId="{D33A49CD-8BFC-4895-9BF2-A3DED71C1A77}" srcOrd="10" destOrd="0" presId="urn:microsoft.com/office/officeart/2008/layout/VerticalCurvedList"/>
    <dgm:cxn modelId="{01B6F0C0-0ED5-4EDE-B945-8BA4D8B36254}" type="presParOf" srcId="{D33A49CD-8BFC-4895-9BF2-A3DED71C1A77}" destId="{E0A63677-4FFC-4BF6-BE26-8C1CC180686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5F9A39-F059-4BBF-B9F9-5C47391C7C11}" type="doc">
      <dgm:prSet loTypeId="urn:microsoft.com/office/officeart/2005/8/layout/list1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4D0D0918-44BC-4BD3-A61A-9106084745F2}">
      <dgm:prSet phldrT="[Texto]"/>
      <dgm:spPr>
        <a:solidFill>
          <a:srgbClr val="6875B8"/>
        </a:solidFill>
      </dgm:spPr>
      <dgm:t>
        <a:bodyPr/>
        <a:lstStyle/>
        <a:p>
          <a:r>
            <a:rPr lang="es-CO" dirty="0" smtClean="0"/>
            <a:t>Reciclaje</a:t>
          </a:r>
          <a:endParaRPr lang="es-CO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B9BE9F36-3273-4E45-B9E7-A8910C8EA9BC}" type="parTrans" cxnId="{E4ED0FFE-6C91-4A50-BAA9-B257A71E983F}">
      <dgm:prSet/>
      <dgm:spPr/>
      <dgm:t>
        <a:bodyPr/>
        <a:lstStyle/>
        <a:p>
          <a:endParaRPr lang="es-CO"/>
        </a:p>
      </dgm:t>
    </dgm:pt>
    <dgm:pt modelId="{21B7548D-7F08-4EF1-B194-856084E9ACF8}" type="sibTrans" cxnId="{E4ED0FFE-6C91-4A50-BAA9-B257A71E983F}">
      <dgm:prSet/>
      <dgm:spPr/>
      <dgm:t>
        <a:bodyPr/>
        <a:lstStyle/>
        <a:p>
          <a:endParaRPr lang="es-CO"/>
        </a:p>
      </dgm:t>
    </dgm:pt>
    <dgm:pt modelId="{6076719E-6FD2-4C16-807A-5F3EBB81A942}">
      <dgm:prSet phldrT="[Texto]"/>
      <dgm:spPr>
        <a:solidFill>
          <a:srgbClr val="EA7FED"/>
        </a:solidFill>
      </dgm:spPr>
      <dgm:t>
        <a:bodyPr/>
        <a:lstStyle/>
        <a:p>
          <a:r>
            <a:rPr lang="es-CO" dirty="0" smtClean="0"/>
            <a:t>Reducción de residuos desechables</a:t>
          </a:r>
          <a:endParaRPr lang="es-CO" dirty="0"/>
        </a:p>
      </dgm:t>
    </dgm:pt>
    <dgm:pt modelId="{959816A1-B344-401D-A2C3-2D0E772EED90}" type="parTrans" cxnId="{4CFF118D-890F-4A34-A2D7-E68E1F4A7A54}">
      <dgm:prSet/>
      <dgm:spPr/>
      <dgm:t>
        <a:bodyPr/>
        <a:lstStyle/>
        <a:p>
          <a:endParaRPr lang="es-CO"/>
        </a:p>
      </dgm:t>
    </dgm:pt>
    <dgm:pt modelId="{534858C1-94FC-4793-95BC-00DC8A9E0405}" type="sibTrans" cxnId="{4CFF118D-890F-4A34-A2D7-E68E1F4A7A54}">
      <dgm:prSet/>
      <dgm:spPr/>
      <dgm:t>
        <a:bodyPr/>
        <a:lstStyle/>
        <a:p>
          <a:endParaRPr lang="es-CO"/>
        </a:p>
      </dgm:t>
    </dgm:pt>
    <dgm:pt modelId="{34A03794-4808-4819-8CEE-54AF4056CF52}">
      <dgm:prSet/>
      <dgm:spPr>
        <a:solidFill>
          <a:srgbClr val="92D050"/>
        </a:solidFill>
      </dgm:spPr>
      <dgm:t>
        <a:bodyPr/>
        <a:lstStyle/>
        <a:p>
          <a:r>
            <a:rPr lang="es-CO" dirty="0" smtClean="0"/>
            <a:t>Puntos ecológicos</a:t>
          </a:r>
          <a:endParaRPr lang="es-CO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2B503951-B313-4606-933D-6DF591A50C12}" type="parTrans" cxnId="{4E187F7D-3F8F-4F91-99C8-430DB9D515FF}">
      <dgm:prSet/>
      <dgm:spPr/>
      <dgm:t>
        <a:bodyPr/>
        <a:lstStyle/>
        <a:p>
          <a:endParaRPr lang="es-CO"/>
        </a:p>
      </dgm:t>
    </dgm:pt>
    <dgm:pt modelId="{1E26DA8C-A681-4B31-B780-ADBF4B02B880}" type="sibTrans" cxnId="{4E187F7D-3F8F-4F91-99C8-430DB9D515FF}">
      <dgm:prSet/>
      <dgm:spPr/>
      <dgm:t>
        <a:bodyPr/>
        <a:lstStyle/>
        <a:p>
          <a:endParaRPr lang="es-CO"/>
        </a:p>
      </dgm:t>
    </dgm:pt>
    <dgm:pt modelId="{84C8D5E5-446C-4B0B-925C-041DB3ED1955}" type="pres">
      <dgm:prSet presAssocID="{855F9A39-F059-4BBF-B9F9-5C47391C7C1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8195EB3-5CFF-43D9-AE07-D4187F946A22}" type="pres">
      <dgm:prSet presAssocID="{4D0D0918-44BC-4BD3-A61A-9106084745F2}" presName="parentLin" presStyleCnt="0"/>
      <dgm:spPr/>
    </dgm:pt>
    <dgm:pt modelId="{A67B2237-B5F1-446E-9031-45A7087B7578}" type="pres">
      <dgm:prSet presAssocID="{4D0D0918-44BC-4BD3-A61A-9106084745F2}" presName="parentLeftMargin" presStyleLbl="node1" presStyleIdx="0" presStyleCnt="3"/>
      <dgm:spPr/>
      <dgm:t>
        <a:bodyPr/>
        <a:lstStyle/>
        <a:p>
          <a:endParaRPr lang="es-CO"/>
        </a:p>
      </dgm:t>
    </dgm:pt>
    <dgm:pt modelId="{24BD3D49-E67D-432A-A133-D26642E1694F}" type="pres">
      <dgm:prSet presAssocID="{4D0D0918-44BC-4BD3-A61A-9106084745F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A12C146-49A5-435E-9603-D72094261495}" type="pres">
      <dgm:prSet presAssocID="{4D0D0918-44BC-4BD3-A61A-9106084745F2}" presName="negativeSpace" presStyleCnt="0"/>
      <dgm:spPr/>
    </dgm:pt>
    <dgm:pt modelId="{2D6282BA-5004-4AC9-97AC-DEACD53DB429}" type="pres">
      <dgm:prSet presAssocID="{4D0D0918-44BC-4BD3-A61A-9106084745F2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bg1"/>
          </a:solidFill>
        </a:ln>
      </dgm:spPr>
    </dgm:pt>
    <dgm:pt modelId="{A926E310-FE50-4235-9E1F-6889A4A0980E}" type="pres">
      <dgm:prSet presAssocID="{21B7548D-7F08-4EF1-B194-856084E9ACF8}" presName="spaceBetweenRectangles" presStyleCnt="0"/>
      <dgm:spPr/>
    </dgm:pt>
    <dgm:pt modelId="{789AF367-4C33-4BFC-8190-EB99FE49F5B4}" type="pres">
      <dgm:prSet presAssocID="{6076719E-6FD2-4C16-807A-5F3EBB81A942}" presName="parentLin" presStyleCnt="0"/>
      <dgm:spPr/>
    </dgm:pt>
    <dgm:pt modelId="{8332C490-E38B-4B63-B52C-CE30C0E32356}" type="pres">
      <dgm:prSet presAssocID="{6076719E-6FD2-4C16-807A-5F3EBB81A942}" presName="parentLeftMargin" presStyleLbl="node1" presStyleIdx="0" presStyleCnt="3"/>
      <dgm:spPr/>
      <dgm:t>
        <a:bodyPr/>
        <a:lstStyle/>
        <a:p>
          <a:endParaRPr lang="es-CO"/>
        </a:p>
      </dgm:t>
    </dgm:pt>
    <dgm:pt modelId="{9299B862-6F22-4DEF-AB3D-080157A31700}" type="pres">
      <dgm:prSet presAssocID="{6076719E-6FD2-4C16-807A-5F3EBB81A94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3A85F01-A05D-4409-A74E-F05EA8563031}" type="pres">
      <dgm:prSet presAssocID="{6076719E-6FD2-4C16-807A-5F3EBB81A942}" presName="negativeSpace" presStyleCnt="0"/>
      <dgm:spPr/>
    </dgm:pt>
    <dgm:pt modelId="{B53854D7-8F87-4D74-9129-665E66605911}" type="pres">
      <dgm:prSet presAssocID="{6076719E-6FD2-4C16-807A-5F3EBB81A942}" presName="childText" presStyleLbl="conFgAcc1" presStyleIdx="1" presStyleCnt="3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es-CO"/>
        </a:p>
      </dgm:t>
    </dgm:pt>
    <dgm:pt modelId="{A9E7A3C0-2E44-40F6-8346-55280C9645EB}" type="pres">
      <dgm:prSet presAssocID="{534858C1-94FC-4793-95BC-00DC8A9E0405}" presName="spaceBetweenRectangles" presStyleCnt="0"/>
      <dgm:spPr/>
    </dgm:pt>
    <dgm:pt modelId="{FA3141D7-585B-4B31-AAB9-486F78645392}" type="pres">
      <dgm:prSet presAssocID="{34A03794-4808-4819-8CEE-54AF4056CF52}" presName="parentLin" presStyleCnt="0"/>
      <dgm:spPr/>
    </dgm:pt>
    <dgm:pt modelId="{1D316C4B-8C76-4A53-8945-6C51D50C7000}" type="pres">
      <dgm:prSet presAssocID="{34A03794-4808-4819-8CEE-54AF4056CF52}" presName="parentLeftMargin" presStyleLbl="node1" presStyleIdx="1" presStyleCnt="3"/>
      <dgm:spPr/>
      <dgm:t>
        <a:bodyPr/>
        <a:lstStyle/>
        <a:p>
          <a:endParaRPr lang="es-CO"/>
        </a:p>
      </dgm:t>
    </dgm:pt>
    <dgm:pt modelId="{9220193C-94AB-42CF-BE51-0FA8658D1B74}" type="pres">
      <dgm:prSet presAssocID="{34A03794-4808-4819-8CEE-54AF4056CF5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0FB15CD-C70B-4C56-B434-BD6241F36D36}" type="pres">
      <dgm:prSet presAssocID="{34A03794-4808-4819-8CEE-54AF4056CF52}" presName="negativeSpace" presStyleCnt="0"/>
      <dgm:spPr/>
    </dgm:pt>
    <dgm:pt modelId="{823CDDBE-63A2-4A2F-B740-088526689E23}" type="pres">
      <dgm:prSet presAssocID="{34A03794-4808-4819-8CEE-54AF4056CF52}" presName="childText" presStyleLbl="conFgAcc1" presStyleIdx="2" presStyleCnt="3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es-CO"/>
        </a:p>
      </dgm:t>
    </dgm:pt>
  </dgm:ptLst>
  <dgm:cxnLst>
    <dgm:cxn modelId="{4CFF118D-890F-4A34-A2D7-E68E1F4A7A54}" srcId="{855F9A39-F059-4BBF-B9F9-5C47391C7C11}" destId="{6076719E-6FD2-4C16-807A-5F3EBB81A942}" srcOrd="1" destOrd="0" parTransId="{959816A1-B344-401D-A2C3-2D0E772EED90}" sibTransId="{534858C1-94FC-4793-95BC-00DC8A9E0405}"/>
    <dgm:cxn modelId="{6395AC9D-F8AB-4F62-B4D5-FCA2A872C4DB}" type="presOf" srcId="{855F9A39-F059-4BBF-B9F9-5C47391C7C11}" destId="{84C8D5E5-446C-4B0B-925C-041DB3ED1955}" srcOrd="0" destOrd="0" presId="urn:microsoft.com/office/officeart/2005/8/layout/list1"/>
    <dgm:cxn modelId="{30564338-0673-46A6-A6A6-1D9A20B6CF25}" type="presOf" srcId="{6076719E-6FD2-4C16-807A-5F3EBB81A942}" destId="{9299B862-6F22-4DEF-AB3D-080157A31700}" srcOrd="1" destOrd="0" presId="urn:microsoft.com/office/officeart/2005/8/layout/list1"/>
    <dgm:cxn modelId="{CF057A00-73A4-4DB5-BBFA-E999741574BE}" type="presOf" srcId="{34A03794-4808-4819-8CEE-54AF4056CF52}" destId="{9220193C-94AB-42CF-BE51-0FA8658D1B74}" srcOrd="1" destOrd="0" presId="urn:microsoft.com/office/officeart/2005/8/layout/list1"/>
    <dgm:cxn modelId="{388BA13B-A9ED-4A1F-A3E2-1375D24BB240}" type="presOf" srcId="{4D0D0918-44BC-4BD3-A61A-9106084745F2}" destId="{A67B2237-B5F1-446E-9031-45A7087B7578}" srcOrd="0" destOrd="0" presId="urn:microsoft.com/office/officeart/2005/8/layout/list1"/>
    <dgm:cxn modelId="{4E187F7D-3F8F-4F91-99C8-430DB9D515FF}" srcId="{855F9A39-F059-4BBF-B9F9-5C47391C7C11}" destId="{34A03794-4808-4819-8CEE-54AF4056CF52}" srcOrd="2" destOrd="0" parTransId="{2B503951-B313-4606-933D-6DF591A50C12}" sibTransId="{1E26DA8C-A681-4B31-B780-ADBF4B02B880}"/>
    <dgm:cxn modelId="{E4ED0FFE-6C91-4A50-BAA9-B257A71E983F}" srcId="{855F9A39-F059-4BBF-B9F9-5C47391C7C11}" destId="{4D0D0918-44BC-4BD3-A61A-9106084745F2}" srcOrd="0" destOrd="0" parTransId="{B9BE9F36-3273-4E45-B9E7-A8910C8EA9BC}" sibTransId="{21B7548D-7F08-4EF1-B194-856084E9ACF8}"/>
    <dgm:cxn modelId="{9FF4D51D-AC04-4695-9018-058A0C00AA8D}" type="presOf" srcId="{4D0D0918-44BC-4BD3-A61A-9106084745F2}" destId="{24BD3D49-E67D-432A-A133-D26642E1694F}" srcOrd="1" destOrd="0" presId="urn:microsoft.com/office/officeart/2005/8/layout/list1"/>
    <dgm:cxn modelId="{A19D950A-AC98-46E3-99A5-183C6555184A}" type="presOf" srcId="{6076719E-6FD2-4C16-807A-5F3EBB81A942}" destId="{8332C490-E38B-4B63-B52C-CE30C0E32356}" srcOrd="0" destOrd="0" presId="urn:microsoft.com/office/officeart/2005/8/layout/list1"/>
    <dgm:cxn modelId="{88AC1EC9-80D3-4E98-B311-A66E473D2E55}" type="presOf" srcId="{34A03794-4808-4819-8CEE-54AF4056CF52}" destId="{1D316C4B-8C76-4A53-8945-6C51D50C7000}" srcOrd="0" destOrd="0" presId="urn:microsoft.com/office/officeart/2005/8/layout/list1"/>
    <dgm:cxn modelId="{FC085EA0-0377-427B-B06C-91B6B62EFA32}" type="presParOf" srcId="{84C8D5E5-446C-4B0B-925C-041DB3ED1955}" destId="{28195EB3-5CFF-43D9-AE07-D4187F946A22}" srcOrd="0" destOrd="0" presId="urn:microsoft.com/office/officeart/2005/8/layout/list1"/>
    <dgm:cxn modelId="{DD343936-C7FB-40B7-8EE9-6FD38D444B02}" type="presParOf" srcId="{28195EB3-5CFF-43D9-AE07-D4187F946A22}" destId="{A67B2237-B5F1-446E-9031-45A7087B7578}" srcOrd="0" destOrd="0" presId="urn:microsoft.com/office/officeart/2005/8/layout/list1"/>
    <dgm:cxn modelId="{7F5E90F3-779D-4C70-B756-C61B867A1BA0}" type="presParOf" srcId="{28195EB3-5CFF-43D9-AE07-D4187F946A22}" destId="{24BD3D49-E67D-432A-A133-D26642E1694F}" srcOrd="1" destOrd="0" presId="urn:microsoft.com/office/officeart/2005/8/layout/list1"/>
    <dgm:cxn modelId="{3B14BEBD-BE29-476F-A650-84544581DC74}" type="presParOf" srcId="{84C8D5E5-446C-4B0B-925C-041DB3ED1955}" destId="{3A12C146-49A5-435E-9603-D72094261495}" srcOrd="1" destOrd="0" presId="urn:microsoft.com/office/officeart/2005/8/layout/list1"/>
    <dgm:cxn modelId="{0E056183-37F3-4973-B541-2AF554C2DD4A}" type="presParOf" srcId="{84C8D5E5-446C-4B0B-925C-041DB3ED1955}" destId="{2D6282BA-5004-4AC9-97AC-DEACD53DB429}" srcOrd="2" destOrd="0" presId="urn:microsoft.com/office/officeart/2005/8/layout/list1"/>
    <dgm:cxn modelId="{026D18EC-C3C5-41B7-967D-2B720958372B}" type="presParOf" srcId="{84C8D5E5-446C-4B0B-925C-041DB3ED1955}" destId="{A926E310-FE50-4235-9E1F-6889A4A0980E}" srcOrd="3" destOrd="0" presId="urn:microsoft.com/office/officeart/2005/8/layout/list1"/>
    <dgm:cxn modelId="{0B4D5A10-F0D6-44BE-848C-5EE5926ACB8D}" type="presParOf" srcId="{84C8D5E5-446C-4B0B-925C-041DB3ED1955}" destId="{789AF367-4C33-4BFC-8190-EB99FE49F5B4}" srcOrd="4" destOrd="0" presId="urn:microsoft.com/office/officeart/2005/8/layout/list1"/>
    <dgm:cxn modelId="{4B77B526-F9A8-4C3E-A165-C82AC97CD42A}" type="presParOf" srcId="{789AF367-4C33-4BFC-8190-EB99FE49F5B4}" destId="{8332C490-E38B-4B63-B52C-CE30C0E32356}" srcOrd="0" destOrd="0" presId="urn:microsoft.com/office/officeart/2005/8/layout/list1"/>
    <dgm:cxn modelId="{F2A7F616-D336-4BFF-B8D5-D2D42363BE19}" type="presParOf" srcId="{789AF367-4C33-4BFC-8190-EB99FE49F5B4}" destId="{9299B862-6F22-4DEF-AB3D-080157A31700}" srcOrd="1" destOrd="0" presId="urn:microsoft.com/office/officeart/2005/8/layout/list1"/>
    <dgm:cxn modelId="{396E3D4C-4702-4749-AF6B-94347F2BCEF8}" type="presParOf" srcId="{84C8D5E5-446C-4B0B-925C-041DB3ED1955}" destId="{F3A85F01-A05D-4409-A74E-F05EA8563031}" srcOrd="5" destOrd="0" presId="urn:microsoft.com/office/officeart/2005/8/layout/list1"/>
    <dgm:cxn modelId="{CABE315A-652C-41DF-B5D2-3270245B378A}" type="presParOf" srcId="{84C8D5E5-446C-4B0B-925C-041DB3ED1955}" destId="{B53854D7-8F87-4D74-9129-665E66605911}" srcOrd="6" destOrd="0" presId="urn:microsoft.com/office/officeart/2005/8/layout/list1"/>
    <dgm:cxn modelId="{7F64AB7E-9C0E-4356-BF29-DA10C8EC02F8}" type="presParOf" srcId="{84C8D5E5-446C-4B0B-925C-041DB3ED1955}" destId="{A9E7A3C0-2E44-40F6-8346-55280C9645EB}" srcOrd="7" destOrd="0" presId="urn:microsoft.com/office/officeart/2005/8/layout/list1"/>
    <dgm:cxn modelId="{7688E917-2A17-49D4-99DC-C092907110E0}" type="presParOf" srcId="{84C8D5E5-446C-4B0B-925C-041DB3ED1955}" destId="{FA3141D7-585B-4B31-AAB9-486F78645392}" srcOrd="8" destOrd="0" presId="urn:microsoft.com/office/officeart/2005/8/layout/list1"/>
    <dgm:cxn modelId="{F18F7D1F-D1D0-4F55-84A8-60BD47FECBB0}" type="presParOf" srcId="{FA3141D7-585B-4B31-AAB9-486F78645392}" destId="{1D316C4B-8C76-4A53-8945-6C51D50C7000}" srcOrd="0" destOrd="0" presId="urn:microsoft.com/office/officeart/2005/8/layout/list1"/>
    <dgm:cxn modelId="{D70EFEA8-9522-43C4-A3B0-BF1C42BD8BD5}" type="presParOf" srcId="{FA3141D7-585B-4B31-AAB9-486F78645392}" destId="{9220193C-94AB-42CF-BE51-0FA8658D1B74}" srcOrd="1" destOrd="0" presId="urn:microsoft.com/office/officeart/2005/8/layout/list1"/>
    <dgm:cxn modelId="{7C05D447-1315-4568-B101-607A8DB8373D}" type="presParOf" srcId="{84C8D5E5-446C-4B0B-925C-041DB3ED1955}" destId="{B0FB15CD-C70B-4C56-B434-BD6241F36D36}" srcOrd="9" destOrd="0" presId="urn:microsoft.com/office/officeart/2005/8/layout/list1"/>
    <dgm:cxn modelId="{741DFD25-6E09-4843-93AC-2E6B9DC27B5F}" type="presParOf" srcId="{84C8D5E5-446C-4B0B-925C-041DB3ED1955}" destId="{823CDDBE-63A2-4A2F-B740-088526689E2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77514-8ADF-4B71-8478-3E11C6DBF06B}">
      <dsp:nvSpPr>
        <dsp:cNvPr id="0" name=""/>
        <dsp:cNvSpPr/>
      </dsp:nvSpPr>
      <dsp:spPr>
        <a:xfrm>
          <a:off x="1869496" y="-3948"/>
          <a:ext cx="5709663" cy="5709663"/>
        </a:xfrm>
        <a:prstGeom prst="circularArrow">
          <a:avLst>
            <a:gd name="adj1" fmla="val 5274"/>
            <a:gd name="adj2" fmla="val 312630"/>
            <a:gd name="adj3" fmla="val 14213171"/>
            <a:gd name="adj4" fmla="val 17135778"/>
            <a:gd name="adj5" fmla="val 5477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100000"/>
                <a:shade val="85000"/>
                <a:satMod val="10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71E24EC-01A4-450E-9659-C25FD0ACAFCD}">
      <dsp:nvSpPr>
        <dsp:cNvPr id="0" name=""/>
        <dsp:cNvSpPr/>
      </dsp:nvSpPr>
      <dsp:spPr>
        <a:xfrm>
          <a:off x="3629751" y="2765"/>
          <a:ext cx="2189153" cy="1094576"/>
        </a:xfrm>
        <a:prstGeom prst="roundRect">
          <a:avLst/>
        </a:prstGeom>
        <a:solidFill>
          <a:srgbClr val="FF9900"/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>
              <a:solidFill>
                <a:schemeClr val="tx1"/>
              </a:solidFill>
            </a:rPr>
            <a:t>Capitulo I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>
              <a:solidFill>
                <a:schemeClr val="tx1"/>
              </a:solidFill>
            </a:rPr>
            <a:t>Criterios Ambientales</a:t>
          </a:r>
          <a:endParaRPr lang="es-CO" sz="1900" kern="1200" dirty="0">
            <a:solidFill>
              <a:schemeClr val="tx1"/>
            </a:solidFill>
          </a:endParaRPr>
        </a:p>
      </dsp:txBody>
      <dsp:txXfrm>
        <a:off x="3683184" y="56198"/>
        <a:ext cx="2082287" cy="987710"/>
      </dsp:txXfrm>
    </dsp:sp>
    <dsp:sp modelId="{ED43FC79-C104-4130-BB93-4949DE7F78FC}">
      <dsp:nvSpPr>
        <dsp:cNvPr id="0" name=""/>
        <dsp:cNvSpPr/>
      </dsp:nvSpPr>
      <dsp:spPr>
        <a:xfrm>
          <a:off x="5635720" y="1160912"/>
          <a:ext cx="2189153" cy="1094576"/>
        </a:xfrm>
        <a:prstGeom prst="roundRect">
          <a:avLst/>
        </a:prstGeom>
        <a:solidFill>
          <a:srgbClr val="9807B5"/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>
              <a:solidFill>
                <a:schemeClr val="tx1"/>
              </a:solidFill>
            </a:rPr>
            <a:t>Capitulo II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>
              <a:solidFill>
                <a:schemeClr val="tx1"/>
              </a:solidFill>
            </a:rPr>
            <a:t>Consumo de Papel</a:t>
          </a:r>
          <a:endParaRPr lang="es-CO" sz="1900" kern="1200" dirty="0">
            <a:solidFill>
              <a:schemeClr val="tx1"/>
            </a:solidFill>
          </a:endParaRPr>
        </a:p>
      </dsp:txBody>
      <dsp:txXfrm>
        <a:off x="5689153" y="1214345"/>
        <a:ext cx="2082287" cy="987710"/>
      </dsp:txXfrm>
    </dsp:sp>
    <dsp:sp modelId="{DB94A6F6-E293-47D8-B35F-722B18E183D2}">
      <dsp:nvSpPr>
        <dsp:cNvPr id="0" name=""/>
        <dsp:cNvSpPr/>
      </dsp:nvSpPr>
      <dsp:spPr>
        <a:xfrm>
          <a:off x="5635720" y="3477206"/>
          <a:ext cx="2189153" cy="1094576"/>
        </a:xfrm>
        <a:prstGeom prst="roundRect">
          <a:avLst/>
        </a:prstGeom>
        <a:solidFill>
          <a:srgbClr val="FF0000"/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>
              <a:solidFill>
                <a:schemeClr val="tx1"/>
              </a:solidFill>
            </a:rPr>
            <a:t>Capitulo III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>
              <a:solidFill>
                <a:schemeClr val="tx1"/>
              </a:solidFill>
            </a:rPr>
            <a:t>Gestión Emisiones Atmosféricas</a:t>
          </a:r>
          <a:endParaRPr lang="es-CO" sz="1900" kern="1200" dirty="0">
            <a:solidFill>
              <a:schemeClr val="tx1"/>
            </a:solidFill>
          </a:endParaRPr>
        </a:p>
      </dsp:txBody>
      <dsp:txXfrm>
        <a:off x="5689153" y="3530639"/>
        <a:ext cx="2082287" cy="987710"/>
      </dsp:txXfrm>
    </dsp:sp>
    <dsp:sp modelId="{E861B017-FCE9-4540-ABD8-E7AA3028A0B7}">
      <dsp:nvSpPr>
        <dsp:cNvPr id="0" name=""/>
        <dsp:cNvSpPr/>
      </dsp:nvSpPr>
      <dsp:spPr>
        <a:xfrm>
          <a:off x="3629751" y="4635353"/>
          <a:ext cx="2189153" cy="1094576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>
              <a:solidFill>
                <a:schemeClr val="tx1"/>
              </a:solidFill>
            </a:rPr>
            <a:t>Capitulo IV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>
              <a:solidFill>
                <a:schemeClr val="tx1"/>
              </a:solidFill>
            </a:rPr>
            <a:t>Ahorro y Eficiencia del agua</a:t>
          </a:r>
          <a:endParaRPr lang="es-CO" sz="1900" kern="1200" dirty="0">
            <a:solidFill>
              <a:schemeClr val="tx1"/>
            </a:solidFill>
          </a:endParaRPr>
        </a:p>
      </dsp:txBody>
      <dsp:txXfrm>
        <a:off x="3683184" y="4688786"/>
        <a:ext cx="2082287" cy="987710"/>
      </dsp:txXfrm>
    </dsp:sp>
    <dsp:sp modelId="{87E78D7C-FC11-4226-AFB0-CF0A1F7096D5}">
      <dsp:nvSpPr>
        <dsp:cNvPr id="0" name=""/>
        <dsp:cNvSpPr/>
      </dsp:nvSpPr>
      <dsp:spPr>
        <a:xfrm>
          <a:off x="1623781" y="3477206"/>
          <a:ext cx="2189153" cy="1094576"/>
        </a:xfrm>
        <a:prstGeom prst="roundRect">
          <a:avLst/>
        </a:prstGeom>
        <a:solidFill>
          <a:srgbClr val="00B0F0"/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>
              <a:solidFill>
                <a:schemeClr val="tx1"/>
              </a:solidFill>
            </a:rPr>
            <a:t>Capitulo V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>
              <a:solidFill>
                <a:schemeClr val="tx1"/>
              </a:solidFill>
            </a:rPr>
            <a:t>Ahorro y Eficiencia Energía</a:t>
          </a:r>
          <a:endParaRPr lang="es-CO" sz="1900" kern="1200" dirty="0">
            <a:solidFill>
              <a:schemeClr val="tx1"/>
            </a:solidFill>
          </a:endParaRPr>
        </a:p>
      </dsp:txBody>
      <dsp:txXfrm>
        <a:off x="1677214" y="3530639"/>
        <a:ext cx="2082287" cy="987710"/>
      </dsp:txXfrm>
    </dsp:sp>
    <dsp:sp modelId="{EE1C457E-81C3-4AA6-A7A9-7B68BDEBA4CE}">
      <dsp:nvSpPr>
        <dsp:cNvPr id="0" name=""/>
        <dsp:cNvSpPr/>
      </dsp:nvSpPr>
      <dsp:spPr>
        <a:xfrm>
          <a:off x="1623781" y="1160912"/>
          <a:ext cx="2189153" cy="1094576"/>
        </a:xfrm>
        <a:prstGeom prst="roundRect">
          <a:avLst/>
        </a:prstGeom>
        <a:solidFill>
          <a:srgbClr val="66FF33"/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>
              <a:solidFill>
                <a:schemeClr val="tx1"/>
              </a:solidFill>
            </a:rPr>
            <a:t>Capitulo VI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kern="1200" dirty="0" smtClean="0">
              <a:solidFill>
                <a:schemeClr val="tx1"/>
              </a:solidFill>
            </a:rPr>
            <a:t>Gestión Residuos Solidos</a:t>
          </a:r>
          <a:endParaRPr lang="es-CO" sz="1900" kern="1200" dirty="0">
            <a:solidFill>
              <a:schemeClr val="tx1"/>
            </a:solidFill>
          </a:endParaRPr>
        </a:p>
      </dsp:txBody>
      <dsp:txXfrm>
        <a:off x="1677214" y="1214345"/>
        <a:ext cx="2082287" cy="9877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35F17-DD0C-4877-BC3D-3B12C621CC40}">
      <dsp:nvSpPr>
        <dsp:cNvPr id="0" name=""/>
        <dsp:cNvSpPr/>
      </dsp:nvSpPr>
      <dsp:spPr>
        <a:xfrm rot="5400000">
          <a:off x="3617078" y="167588"/>
          <a:ext cx="2578283" cy="2243106"/>
        </a:xfrm>
        <a:prstGeom prst="hexagon">
          <a:avLst>
            <a:gd name="adj" fmla="val 25000"/>
            <a:gd name="vf" fmla="val 115470"/>
          </a:avLst>
        </a:prstGeom>
        <a:solidFill>
          <a:srgbClr val="C83838"/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Reúso del agua</a:t>
          </a:r>
          <a:endParaRPr lang="es-CO" sz="2400" kern="1200" dirty="0"/>
        </a:p>
      </dsp:txBody>
      <dsp:txXfrm rot="-5400000">
        <a:off x="4134217" y="401782"/>
        <a:ext cx="1544004" cy="1774719"/>
      </dsp:txXfrm>
    </dsp:sp>
    <dsp:sp modelId="{5D3E2DB4-171D-4F43-8458-CE18F131E02B}">
      <dsp:nvSpPr>
        <dsp:cNvPr id="0" name=""/>
        <dsp:cNvSpPr/>
      </dsp:nvSpPr>
      <dsp:spPr>
        <a:xfrm>
          <a:off x="7802037" y="517772"/>
          <a:ext cx="2877364" cy="1546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A7124-7C86-46D4-9D91-1736703A099D}">
      <dsp:nvSpPr>
        <dsp:cNvPr id="0" name=""/>
        <dsp:cNvSpPr/>
      </dsp:nvSpPr>
      <dsp:spPr>
        <a:xfrm rot="5400000">
          <a:off x="980351" y="214282"/>
          <a:ext cx="2578283" cy="2243106"/>
        </a:xfrm>
        <a:prstGeom prst="hexagon">
          <a:avLst>
            <a:gd name="adj" fmla="val 25000"/>
            <a:gd name="vf" fmla="val 115470"/>
          </a:avLst>
        </a:prstGeom>
        <a:solidFill>
          <a:srgbClr val="E6A2A2"/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Control al consumo del agua</a:t>
          </a:r>
          <a:endParaRPr lang="es-CO" sz="2400" kern="1200" dirty="0"/>
        </a:p>
      </dsp:txBody>
      <dsp:txXfrm rot="-5400000">
        <a:off x="1497490" y="448476"/>
        <a:ext cx="1544004" cy="1774719"/>
      </dsp:txXfrm>
    </dsp:sp>
    <dsp:sp modelId="{A3F01D2A-1504-44DC-86ED-3F9D9E03BFF0}">
      <dsp:nvSpPr>
        <dsp:cNvPr id="0" name=""/>
        <dsp:cNvSpPr/>
      </dsp:nvSpPr>
      <dsp:spPr>
        <a:xfrm rot="5400000">
          <a:off x="2408337" y="2360267"/>
          <a:ext cx="2578283" cy="2243106"/>
        </a:xfrm>
        <a:prstGeom prst="hexagon">
          <a:avLst>
            <a:gd name="adj" fmla="val 25000"/>
            <a:gd name="vf" fmla="val 115470"/>
          </a:avLst>
        </a:prstGeom>
        <a:solidFill>
          <a:srgbClr val="66FF33"/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Sanitarios ecológicos</a:t>
          </a:r>
          <a:endParaRPr lang="es-CO" sz="2400" kern="1200" dirty="0"/>
        </a:p>
      </dsp:txBody>
      <dsp:txXfrm rot="-5400000">
        <a:off x="2925476" y="2594461"/>
        <a:ext cx="1544004" cy="1774719"/>
      </dsp:txXfrm>
    </dsp:sp>
    <dsp:sp modelId="{985BA512-1F6C-442C-9740-6BCE6A07806F}">
      <dsp:nvSpPr>
        <dsp:cNvPr id="0" name=""/>
        <dsp:cNvSpPr/>
      </dsp:nvSpPr>
      <dsp:spPr>
        <a:xfrm>
          <a:off x="1397580" y="2706220"/>
          <a:ext cx="2784546" cy="15469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0B0859-36B2-41BD-BBEE-F4853A9C35E9}">
      <dsp:nvSpPr>
        <dsp:cNvPr id="0" name=""/>
        <dsp:cNvSpPr/>
      </dsp:nvSpPr>
      <dsp:spPr>
        <a:xfrm rot="5400000">
          <a:off x="5026582" y="2360267"/>
          <a:ext cx="2578283" cy="2243106"/>
        </a:xfrm>
        <a:prstGeom prst="hexagon">
          <a:avLst>
            <a:gd name="adj" fmla="val 25000"/>
            <a:gd name="vf" fmla="val 115470"/>
          </a:avLst>
        </a:prstGeom>
        <a:solidFill>
          <a:srgbClr val="DDBA23"/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  <a:sp3d extrusionH="28000" prstMaterial="matte"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/>
            <a:t>Llaves o grifos ahorradores</a:t>
          </a:r>
          <a:endParaRPr lang="es-CO" sz="2400" kern="1200" dirty="0"/>
        </a:p>
      </dsp:txBody>
      <dsp:txXfrm rot="-5400000">
        <a:off x="5543721" y="2594461"/>
        <a:ext cx="1544004" cy="17747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282BA-5004-4AC9-97AC-DEACD53DB429}">
      <dsp:nvSpPr>
        <dsp:cNvPr id="0" name=""/>
        <dsp:cNvSpPr/>
      </dsp:nvSpPr>
      <dsp:spPr>
        <a:xfrm>
          <a:off x="0" y="593419"/>
          <a:ext cx="8128000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BD3D49-E67D-432A-A133-D26642E1694F}">
      <dsp:nvSpPr>
        <dsp:cNvPr id="0" name=""/>
        <dsp:cNvSpPr/>
      </dsp:nvSpPr>
      <dsp:spPr>
        <a:xfrm>
          <a:off x="406400" y="3019"/>
          <a:ext cx="5689600" cy="1180800"/>
        </a:xfrm>
        <a:prstGeom prst="roundRect">
          <a:avLst/>
        </a:prstGeom>
        <a:solidFill>
          <a:srgbClr val="6875B8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000" kern="1200" dirty="0" smtClean="0"/>
            <a:t>Reciclaje</a:t>
          </a:r>
          <a:endParaRPr lang="es-CO" sz="4000" kern="1200" dirty="0"/>
        </a:p>
      </dsp:txBody>
      <dsp:txXfrm>
        <a:off x="464042" y="60661"/>
        <a:ext cx="5574316" cy="1065516"/>
      </dsp:txXfrm>
    </dsp:sp>
    <dsp:sp modelId="{B53854D7-8F87-4D74-9129-665E66605911}">
      <dsp:nvSpPr>
        <dsp:cNvPr id="0" name=""/>
        <dsp:cNvSpPr/>
      </dsp:nvSpPr>
      <dsp:spPr>
        <a:xfrm>
          <a:off x="0" y="2407819"/>
          <a:ext cx="8128000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99B862-6F22-4DEF-AB3D-080157A31700}">
      <dsp:nvSpPr>
        <dsp:cNvPr id="0" name=""/>
        <dsp:cNvSpPr/>
      </dsp:nvSpPr>
      <dsp:spPr>
        <a:xfrm>
          <a:off x="406400" y="1817419"/>
          <a:ext cx="5689600" cy="1180800"/>
        </a:xfrm>
        <a:prstGeom prst="roundRect">
          <a:avLst/>
        </a:prstGeom>
        <a:solidFill>
          <a:srgbClr val="EA7FED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000" kern="1200" dirty="0" smtClean="0"/>
            <a:t>Reducción de residuos desechables</a:t>
          </a:r>
          <a:endParaRPr lang="es-CO" sz="4000" kern="1200" dirty="0"/>
        </a:p>
      </dsp:txBody>
      <dsp:txXfrm>
        <a:off x="464042" y="1875061"/>
        <a:ext cx="5574316" cy="1065516"/>
      </dsp:txXfrm>
    </dsp:sp>
    <dsp:sp modelId="{823CDDBE-63A2-4A2F-B740-088526689E23}">
      <dsp:nvSpPr>
        <dsp:cNvPr id="0" name=""/>
        <dsp:cNvSpPr/>
      </dsp:nvSpPr>
      <dsp:spPr>
        <a:xfrm>
          <a:off x="0" y="4222219"/>
          <a:ext cx="8128000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bg1"/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20193C-94AB-42CF-BE51-0FA8658D1B74}">
      <dsp:nvSpPr>
        <dsp:cNvPr id="0" name=""/>
        <dsp:cNvSpPr/>
      </dsp:nvSpPr>
      <dsp:spPr>
        <a:xfrm>
          <a:off x="406400" y="3631819"/>
          <a:ext cx="5689600" cy="1180800"/>
        </a:xfrm>
        <a:prstGeom prst="roundRect">
          <a:avLst/>
        </a:prstGeom>
        <a:solidFill>
          <a:srgbClr val="92D05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000" kern="1200" dirty="0" smtClean="0"/>
            <a:t>Puntos ecológicos</a:t>
          </a:r>
          <a:endParaRPr lang="es-CO" sz="4000" kern="1200" dirty="0"/>
        </a:p>
      </dsp:txBody>
      <dsp:txXfrm>
        <a:off x="464042" y="3689461"/>
        <a:ext cx="5574316" cy="10655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FAF74-4760-4FDC-A0B4-158E4A13F0A8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419743-8EE0-42EB-A44A-A4ECD0381E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8604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CAA80D4-BADA-4A12-85E7-F74A930BB12B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F6F3-E4F3-4A66-B636-4843996A819C}" type="slidenum">
              <a:rPr lang="es-ES" smtClean="0"/>
              <a:t>‹Nº›</a:t>
            </a:fld>
            <a:endParaRPr lang="es-E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55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0D4-BADA-4A12-85E7-F74A930BB12B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F6F3-E4F3-4A66-B636-4843996A81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69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0D4-BADA-4A12-85E7-F74A930BB12B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F6F3-E4F3-4A66-B636-4843996A819C}" type="slidenum">
              <a:rPr lang="es-ES" smtClean="0"/>
              <a:t>‹Nº›</a:t>
            </a:fld>
            <a:endParaRPr lang="es-E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0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0D4-BADA-4A12-85E7-F74A930BB12B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F6F3-E4F3-4A66-B636-4843996A81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61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0D4-BADA-4A12-85E7-F74A930BB12B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F6F3-E4F3-4A66-B636-4843996A819C}" type="slidenum">
              <a:rPr lang="es-ES" smtClean="0"/>
              <a:t>‹Nº›</a:t>
            </a:fld>
            <a:endParaRPr lang="es-E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7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0D4-BADA-4A12-85E7-F74A930BB12B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F6F3-E4F3-4A66-B636-4843996A81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17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0D4-BADA-4A12-85E7-F74A930BB12B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F6F3-E4F3-4A66-B636-4843996A81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074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0D4-BADA-4A12-85E7-F74A930BB12B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F6F3-E4F3-4A66-B636-4843996A81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927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0D4-BADA-4A12-85E7-F74A930BB12B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F6F3-E4F3-4A66-B636-4843996A81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666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0D4-BADA-4A12-85E7-F74A930BB12B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F6F3-E4F3-4A66-B636-4843996A81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0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A80D4-BADA-4A12-85E7-F74A930BB12B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2F6F3-E4F3-4A66-B636-4843996A819C}" type="slidenum">
              <a:rPr lang="es-ES" smtClean="0"/>
              <a:t>‹Nº›</a:t>
            </a:fld>
            <a:endParaRPr lang="es-E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1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CAA80D4-BADA-4A12-85E7-F74A930BB12B}" type="datetimeFigureOut">
              <a:rPr lang="es-ES" smtClean="0"/>
              <a:t>05/11/2019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332F6F3-E4F3-4A66-B636-4843996A819C}" type="slidenum">
              <a:rPr lang="es-ES" smtClean="0"/>
              <a:t>‹Nº›</a:t>
            </a:fld>
            <a:endParaRPr lang="es-E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08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Reciclaje.png" TargetMode="External"/><Relationship Id="rId13" Type="http://schemas.microsoft.com/office/2007/relationships/diagramDrawing" Target="../diagrams/drawing7.xml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openxmlformats.org/officeDocument/2006/relationships/diagramColors" Target="../diagrams/colors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diagramQuickStyle" Target="../diagrams/quickStyle7.xml"/><Relationship Id="rId5" Type="http://schemas.openxmlformats.org/officeDocument/2006/relationships/slide" Target="slide4.xml"/><Relationship Id="rId10" Type="http://schemas.openxmlformats.org/officeDocument/2006/relationships/diagramLayout" Target="../diagrams/layout7.xml"/><Relationship Id="rId4" Type="http://schemas.openxmlformats.org/officeDocument/2006/relationships/image" Target="../media/image7.png"/><Relationship Id="rId9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slide" Target="slide28.xml"/><Relationship Id="rId3" Type="http://schemas.openxmlformats.org/officeDocument/2006/relationships/image" Target="../media/image5.png"/><Relationship Id="rId7" Type="http://schemas.openxmlformats.org/officeDocument/2006/relationships/diagramData" Target="../diagrams/data1.xml"/><Relationship Id="rId12" Type="http://schemas.openxmlformats.org/officeDocument/2006/relationships/slide" Target="slide2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5.png"/><Relationship Id="rId7" Type="http://schemas.openxmlformats.org/officeDocument/2006/relationships/diagramData" Target="../diagrams/data2.xml"/><Relationship Id="rId12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diagramDrawing" Target="../diagrams/drawing2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2.xml"/><Relationship Id="rId4" Type="http://schemas.openxmlformats.org/officeDocument/2006/relationships/slide" Target="slide4.xml"/><Relationship Id="rId9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slide" Target="slide18.xml"/><Relationship Id="rId12" Type="http://schemas.microsoft.com/office/2007/relationships/diagramDrawing" Target="../diagrams/drawing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3.xml"/><Relationship Id="rId4" Type="http://schemas.openxmlformats.org/officeDocument/2006/relationships/slide" Target="slide4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5.png"/><Relationship Id="rId7" Type="http://schemas.openxmlformats.org/officeDocument/2006/relationships/diagramData" Target="../diagrams/data4.xml"/><Relationship Id="rId12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diagramDrawing" Target="../diagrams/drawing4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4.xml"/><Relationship Id="rId4" Type="http://schemas.openxmlformats.org/officeDocument/2006/relationships/slide" Target="slide4.xml"/><Relationship Id="rId9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slide" Target="slide21.xml"/><Relationship Id="rId12" Type="http://schemas.microsoft.com/office/2007/relationships/diagramDrawing" Target="../diagrams/drawing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5.xml"/><Relationship Id="rId4" Type="http://schemas.openxmlformats.org/officeDocument/2006/relationships/slide" Target="slide4.xml"/><Relationship Id="rId9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12" Type="http://schemas.microsoft.com/office/2007/relationships/diagramDrawing" Target="../diagrams/drawing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diagramColors" Target="../diagrams/colors6.xml"/><Relationship Id="rId5" Type="http://schemas.openxmlformats.org/officeDocument/2006/relationships/slide" Target="slide4.xml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7.png"/><Relationship Id="rId9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SANTA MARTA\Fondo Palac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473"/>
            <a:ext cx="12192000" cy="79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1"/>
          <p:cNvSpPr/>
          <p:nvPr/>
        </p:nvSpPr>
        <p:spPr>
          <a:xfrm>
            <a:off x="0" y="172528"/>
            <a:ext cx="12192000" cy="6986528"/>
          </a:xfrm>
          <a:prstGeom prst="rect">
            <a:avLst/>
          </a:prstGeom>
          <a:solidFill>
            <a:schemeClr val="bg1">
              <a:alpha val="24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15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985" y="167552"/>
            <a:ext cx="1042421" cy="947951"/>
          </a:xfrm>
          <a:prstGeom prst="rect">
            <a:avLst/>
          </a:prstGeom>
        </p:spPr>
      </p:pic>
      <p:pic>
        <p:nvPicPr>
          <p:cNvPr id="16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012" y="311325"/>
            <a:ext cx="2408044" cy="81508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4497" y="2272553"/>
            <a:ext cx="10403005" cy="4128247"/>
          </a:xfrm>
        </p:spPr>
        <p:txBody>
          <a:bodyPr>
            <a:noAutofit/>
          </a:bodyPr>
          <a:lstStyle/>
          <a:p>
            <a:pPr algn="ctr"/>
            <a:r>
              <a:rPr lang="es-CO" sz="6000" b="1" dirty="0" smtClean="0">
                <a:solidFill>
                  <a:schemeClr val="accent2">
                    <a:lumMod val="50000"/>
                  </a:schemeClr>
                </a:solidFill>
              </a:rPr>
              <a:t>GUIA DE BUENAS PRACTICAS AMBIENTALES</a:t>
            </a:r>
            <a:br>
              <a:rPr lang="es-CO" sz="6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CO" sz="6000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s-CO" sz="6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CO" sz="6000" b="1" dirty="0" smtClean="0">
                <a:solidFill>
                  <a:schemeClr val="accent2">
                    <a:lumMod val="50000"/>
                  </a:schemeClr>
                </a:solidFill>
              </a:rPr>
              <a:t>PEREIRA RISARALDA</a:t>
            </a:r>
            <a:endParaRPr lang="es-CO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0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do de imagen para ambienta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0718" y="5701446"/>
            <a:ext cx="5571279" cy="11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327230" y="330964"/>
            <a:ext cx="11749753" cy="6324600"/>
            <a:chOff x="327230" y="505019"/>
            <a:chExt cx="11749753" cy="6170101"/>
          </a:xfrm>
        </p:grpSpPr>
        <p:sp>
          <p:nvSpPr>
            <p:cNvPr id="9" name="Rectángulo 8"/>
            <p:cNvSpPr/>
            <p:nvPr/>
          </p:nvSpPr>
          <p:spPr>
            <a:xfrm>
              <a:off x="371060" y="661003"/>
              <a:ext cx="7818786" cy="400110"/>
            </a:xfrm>
            <a:prstGeom prst="rect">
              <a:avLst/>
            </a:prstGeom>
            <a:solidFill>
              <a:srgbClr val="66FF33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t">
              <a:spAutoFit/>
            </a:bodyPr>
            <a:lstStyle/>
            <a:p>
              <a:pPr lvl="0"/>
              <a:r>
                <a:rPr lang="es-CO" sz="2000" dirty="0" smtClean="0">
                  <a:solidFill>
                    <a:schemeClr val="tx1"/>
                  </a:solidFill>
                </a:rPr>
                <a:t>CAPITULO VI. GESTIÓN INTEGRAL DE LOS RESIDUOS</a:t>
              </a:r>
              <a:endParaRPr lang="es-CO" sz="2000" dirty="0">
                <a:solidFill>
                  <a:schemeClr val="tx1"/>
                </a:solidFill>
              </a:endParaRPr>
            </a:p>
          </p:txBody>
        </p:sp>
        <p:pic>
          <p:nvPicPr>
            <p:cNvPr id="3" name="Imagen 2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203" y="505019"/>
              <a:ext cx="941780" cy="86168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230" y="505019"/>
              <a:ext cx="2408044" cy="815087"/>
            </a:xfrm>
            <a:prstGeom prst="rect">
              <a:avLst/>
            </a:prstGeom>
          </p:spPr>
        </p:pic>
        <p:graphicFrame>
          <p:nvGraphicFramePr>
            <p:cNvPr id="10" name="9 Diagrama">
              <a:hlinkClick r:id="rId8" action="ppaction://hlinkfile"/>
            </p:cNvPr>
            <p:cNvGraphicFramePr/>
            <p:nvPr>
              <p:extLst>
                <p:ext uri="{D42A27DB-BD31-4B8C-83A1-F6EECF244321}">
                  <p14:modId xmlns:p14="http://schemas.microsoft.com/office/powerpoint/2010/main" val="896051930"/>
                </p:ext>
              </p:extLst>
            </p:nvPr>
          </p:nvGraphicFramePr>
          <p:xfrm>
            <a:off x="327230" y="1569720"/>
            <a:ext cx="8128000" cy="5105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5339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US\Desktop\Guia de Buenas Practicas\PRESENTACIÓN BUENAS PRACTICAS\1. Compras Verd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454649"/>
            <a:ext cx="12053172" cy="607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4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SUS\Desktop\Guia de Buenas Practicas\PRESENTACIÓN BUENAS PRACTICAS\2. Obras Civil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7" y="90538"/>
            <a:ext cx="10033000" cy="67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SUS\Desktop\Guia de Buenas Practicas\PRESENTACIÓN BUENAS PRACTICAS\3. Oficina y Equipo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374650"/>
            <a:ext cx="8916987" cy="610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SUS\Desktop\Guia de Buenas Practicas\PRESENTACIÓN BUENAS PRACTICAS\4. Ase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1404938"/>
            <a:ext cx="7945437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SUS\Desktop\Guia de Buenas Practicas\PRESENTACIÓN BUENAS PRACTICAS\5. Mantenimiento Vehicul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238" y="46038"/>
            <a:ext cx="7373937" cy="67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SUS\Desktop\Guia de Buenas Practicas\PRESENTACIÓN BUENAS PRACTICAS\6. Combustib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04838"/>
            <a:ext cx="9145587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SUS\Desktop\Guia de Buenas Practicas\PRESENTACIÓN BUENAS PRACTICAS\7. Vehículo Eléctric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-38100"/>
            <a:ext cx="916305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SUS\Desktop\Guia de Buenas Practicas\PRESENTACIÓN BUENAS PRACTICAS\8. Consumo Pap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3175"/>
            <a:ext cx="9050337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ASUS\Desktop\Guia de Buenas Practicas\PRESENTACIÓN BUENAS PRACTICAS\9. Bicicleter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3175"/>
            <a:ext cx="9069387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231911" y="299431"/>
            <a:ext cx="11689080" cy="6189320"/>
            <a:chOff x="0" y="505019"/>
            <a:chExt cx="12076983" cy="6111021"/>
          </a:xfrm>
        </p:grpSpPr>
        <p:sp>
          <p:nvSpPr>
            <p:cNvPr id="9" name="Rectángulo 8"/>
            <p:cNvSpPr/>
            <p:nvPr/>
          </p:nvSpPr>
          <p:spPr>
            <a:xfrm>
              <a:off x="0" y="661003"/>
              <a:ext cx="8183301" cy="400110"/>
            </a:xfrm>
            <a:prstGeom prst="rect">
              <a:avLst/>
            </a:prstGeom>
            <a:solidFill>
              <a:srgbClr val="FFCC99">
                <a:alpha val="72000"/>
              </a:srgbClr>
            </a:solidFill>
            <a:effectLst>
              <a:outerShdw blurRad="50800" dist="50800" dir="5400000" algn="ctr" rotWithShape="0">
                <a:srgbClr val="008000">
                  <a:alpha val="37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s-CO" altLang="es-CO" sz="2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Objetivos de Desarrollo Sostenible</a:t>
              </a:r>
              <a:endParaRPr lang="es-CO" altLang="es-CO" sz="2000" b="1" i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203" y="505019"/>
              <a:ext cx="941780" cy="86168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230" y="505019"/>
              <a:ext cx="2408044" cy="815087"/>
            </a:xfrm>
            <a:prstGeom prst="rect">
              <a:avLst/>
            </a:prstGeom>
          </p:spPr>
        </p:pic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5"/>
            <a:srcRect l="12000" t="27514" r="13630" b="11251"/>
            <a:stretch/>
          </p:blipFill>
          <p:spPr>
            <a:xfrm>
              <a:off x="272049" y="1366706"/>
              <a:ext cx="11334044" cy="5249334"/>
            </a:xfrm>
            <a:prstGeom prst="rect">
              <a:avLst/>
            </a:prstGeom>
          </p:spPr>
        </p:pic>
      </p:grpSp>
      <p:sp>
        <p:nvSpPr>
          <p:cNvPr id="7" name="Elipse 6"/>
          <p:cNvSpPr/>
          <p:nvPr/>
        </p:nvSpPr>
        <p:spPr>
          <a:xfrm>
            <a:off x="3907336" y="1345082"/>
            <a:ext cx="2169907" cy="16513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/>
          <p:cNvSpPr/>
          <p:nvPr/>
        </p:nvSpPr>
        <p:spPr>
          <a:xfrm>
            <a:off x="7636685" y="1124962"/>
            <a:ext cx="2169907" cy="16513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/>
          <p:cNvSpPr/>
          <p:nvPr/>
        </p:nvSpPr>
        <p:spPr>
          <a:xfrm>
            <a:off x="9548348" y="1219356"/>
            <a:ext cx="2169907" cy="16513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/>
          <p:cNvSpPr/>
          <p:nvPr/>
        </p:nvSpPr>
        <p:spPr>
          <a:xfrm>
            <a:off x="177987" y="2788544"/>
            <a:ext cx="2169907" cy="16513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7636684" y="2983578"/>
            <a:ext cx="2169907" cy="16513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Elipse 13"/>
          <p:cNvSpPr/>
          <p:nvPr/>
        </p:nvSpPr>
        <p:spPr>
          <a:xfrm>
            <a:off x="9486588" y="3007632"/>
            <a:ext cx="2169907" cy="16513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Elipse 19"/>
          <p:cNvSpPr/>
          <p:nvPr/>
        </p:nvSpPr>
        <p:spPr>
          <a:xfrm>
            <a:off x="9483000" y="3007632"/>
            <a:ext cx="2169907" cy="16513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Elipse 20"/>
          <p:cNvSpPr/>
          <p:nvPr/>
        </p:nvSpPr>
        <p:spPr>
          <a:xfrm>
            <a:off x="206928" y="4749387"/>
            <a:ext cx="2169907" cy="16513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Elipse 21"/>
          <p:cNvSpPr/>
          <p:nvPr/>
        </p:nvSpPr>
        <p:spPr>
          <a:xfrm>
            <a:off x="3926093" y="4665160"/>
            <a:ext cx="2169907" cy="16513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Elipse 22"/>
          <p:cNvSpPr/>
          <p:nvPr/>
        </p:nvSpPr>
        <p:spPr>
          <a:xfrm>
            <a:off x="5841342" y="4738910"/>
            <a:ext cx="2169907" cy="16513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Elipse 23"/>
          <p:cNvSpPr/>
          <p:nvPr/>
        </p:nvSpPr>
        <p:spPr>
          <a:xfrm>
            <a:off x="7672632" y="4691713"/>
            <a:ext cx="2169907" cy="16513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638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SUS\Desktop\Guia de Buenas Practicas\PRESENTACIÓN BUENAS PRACTICAS\10. Zonas Verd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3175"/>
            <a:ext cx="9050337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ASUS\Desktop\Guia de Buenas Practicas\PRESENTACIÓN BUENAS PRACTICAS\11. Agu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165100"/>
            <a:ext cx="8154987" cy="65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ASUS\Desktop\Guia de Buenas Practicas\PRESENTACIÓN BUENAS PRACTICAS\12. Luz Natur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5" y="312738"/>
            <a:ext cx="8983663" cy="623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5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ASUS\Desktop\Guia de Buenas Practicas\PRESENTACIÓN BUENAS PRACTICAS\13. Ahorro Energí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ASUS\Desktop\Guia de Buenas Practicas\PRESENTACIÓN BUENAS PRACTICAS\14. Equip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-33338"/>
            <a:ext cx="9163050" cy="69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1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SUS\Desktop\Guia de Buenas Practicas\PRESENTACIÓN BUENAS PRACTICAS\15. Reciclaje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79375"/>
            <a:ext cx="8478837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1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ASUS\Desktop\Guia de Buenas Practicas\PRESENTACIÓN BUENAS PRACTICAS\16. Puntos Ecológic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188913"/>
            <a:ext cx="7964487" cy="64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ASUS\Desktop\Guia de Buenas Practicas\PRESENTACIÓN BUENAS PRACTICAS\17. Servidores Judiciales más felic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0"/>
            <a:ext cx="918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203" y="505019"/>
            <a:ext cx="941780" cy="86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  <a:p>
            <a:pPr algn="just"/>
            <a:endParaRPr lang="es-CO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esultado de imagen para ambienta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0718" y="5701446"/>
            <a:ext cx="5571279" cy="11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8455230" y="330964"/>
            <a:ext cx="3621753" cy="883264"/>
            <a:chOff x="8455230" y="505019"/>
            <a:chExt cx="3621753" cy="86168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203" y="505019"/>
              <a:ext cx="941780" cy="86168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230" y="505019"/>
              <a:ext cx="2408044" cy="815087"/>
            </a:xfrm>
            <a:prstGeom prst="rect">
              <a:avLst/>
            </a:prstGeom>
          </p:spPr>
        </p:pic>
      </p:grpSp>
      <p:sp>
        <p:nvSpPr>
          <p:cNvPr id="6" name="5 Título"/>
          <p:cNvSpPr>
            <a:spLocks noGrp="1"/>
          </p:cNvSpPr>
          <p:nvPr>
            <p:ph type="title"/>
          </p:nvPr>
        </p:nvSpPr>
        <p:spPr>
          <a:xfrm>
            <a:off x="1143202" y="1920240"/>
            <a:ext cx="9720072" cy="3352800"/>
          </a:xfrm>
        </p:spPr>
        <p:txBody>
          <a:bodyPr>
            <a:normAutofit fontScale="90000"/>
          </a:bodyPr>
          <a:lstStyle/>
          <a:p>
            <a:pPr algn="ctr"/>
            <a:r>
              <a:rPr lang="es-CO" sz="6700" dirty="0" smtClean="0">
                <a:solidFill>
                  <a:srgbClr val="92D050"/>
                </a:solidFill>
              </a:rPr>
              <a:t>Gracias</a:t>
            </a:r>
            <a:r>
              <a:rPr lang="es-CO" dirty="0" smtClean="0">
                <a:solidFill>
                  <a:srgbClr val="92D050"/>
                </a:solidFill>
              </a:rPr>
              <a:t/>
            </a:r>
            <a:br>
              <a:rPr lang="es-CO" dirty="0" smtClean="0">
                <a:solidFill>
                  <a:srgbClr val="92D050"/>
                </a:solidFill>
              </a:rPr>
            </a:br>
            <a:r>
              <a:rPr lang="es-CO" dirty="0" smtClean="0">
                <a:solidFill>
                  <a:srgbClr val="92D050"/>
                </a:solidFill>
              </a:rPr>
              <a:t/>
            </a:r>
            <a:br>
              <a:rPr lang="es-CO" dirty="0" smtClean="0">
                <a:solidFill>
                  <a:srgbClr val="92D050"/>
                </a:solidFill>
              </a:rPr>
            </a:br>
            <a:r>
              <a:rPr lang="es-CO" dirty="0" smtClean="0">
                <a:solidFill>
                  <a:srgbClr val="92D050"/>
                </a:solidFill>
              </a:rPr>
              <a:t>SIGCMA PEREIRA</a:t>
            </a:r>
            <a:br>
              <a:rPr lang="es-CO" dirty="0" smtClean="0">
                <a:solidFill>
                  <a:srgbClr val="92D050"/>
                </a:solidFill>
              </a:rPr>
            </a:br>
            <a:r>
              <a:rPr lang="es-CO" dirty="0" smtClean="0">
                <a:solidFill>
                  <a:srgbClr val="92D050"/>
                </a:solidFill>
              </a:rPr>
              <a:t>COMPROMETIDOS CON EL MEDIO AMBIENTE</a:t>
            </a:r>
            <a:br>
              <a:rPr lang="es-CO" dirty="0" smtClean="0">
                <a:solidFill>
                  <a:srgbClr val="92D050"/>
                </a:solidFill>
              </a:rPr>
            </a:br>
            <a:r>
              <a:rPr lang="es-CO" dirty="0" smtClean="0">
                <a:solidFill>
                  <a:srgbClr val="92D050"/>
                </a:solidFill>
              </a:rPr>
              <a:t/>
            </a:r>
            <a:br>
              <a:rPr lang="es-CO" dirty="0" smtClean="0">
                <a:solidFill>
                  <a:srgbClr val="92D050"/>
                </a:solidFill>
              </a:rPr>
            </a:br>
            <a:r>
              <a:rPr lang="es-CO" sz="2200" dirty="0" smtClean="0">
                <a:solidFill>
                  <a:srgbClr val="92D050"/>
                </a:solidFill>
              </a:rPr>
              <a:t>sigcmaper@cendoj.ramajudicial.gov.co</a:t>
            </a:r>
            <a:endParaRPr lang="es-CO" sz="22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sultado de imagen para ambienta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0718" y="5701446"/>
            <a:ext cx="5571279" cy="11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371060" y="505019"/>
            <a:ext cx="11705923" cy="861687"/>
            <a:chOff x="371060" y="505019"/>
            <a:chExt cx="11705923" cy="861687"/>
          </a:xfrm>
        </p:grpSpPr>
        <p:sp>
          <p:nvSpPr>
            <p:cNvPr id="9" name="Rectángulo 8"/>
            <p:cNvSpPr/>
            <p:nvPr/>
          </p:nvSpPr>
          <p:spPr>
            <a:xfrm>
              <a:off x="371060" y="661003"/>
              <a:ext cx="7818786" cy="523220"/>
            </a:xfrm>
            <a:prstGeom prst="rect">
              <a:avLst/>
            </a:prstGeom>
            <a:solidFill>
              <a:srgbClr val="CCECFF">
                <a:alpha val="72000"/>
              </a:srgbClr>
            </a:solidFill>
            <a:effectLst>
              <a:outerShdw blurRad="50800" dist="50800" dir="5400000" algn="ctr" rotWithShape="0">
                <a:srgbClr val="008000">
                  <a:alpha val="37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s-CO" sz="2800" b="1" dirty="0" smtClean="0"/>
                <a:t>SISTEMA DE GESTIÓN AMBIENTAL</a:t>
              </a:r>
              <a:endParaRPr lang="es-CO" sz="2800" b="1" dirty="0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203" y="505019"/>
              <a:ext cx="941780" cy="861687"/>
            </a:xfrm>
            <a:prstGeom prst="rect">
              <a:avLst/>
            </a:prstGeom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230" y="505019"/>
              <a:ext cx="2408044" cy="815087"/>
            </a:xfrm>
            <a:prstGeom prst="rect">
              <a:avLst/>
            </a:prstGeom>
          </p:spPr>
        </p:pic>
      </p:grpSp>
      <p:sp>
        <p:nvSpPr>
          <p:cNvPr id="19" name="1 Título"/>
          <p:cNvSpPr txBox="1">
            <a:spLocks/>
          </p:cNvSpPr>
          <p:nvPr/>
        </p:nvSpPr>
        <p:spPr>
          <a:xfrm>
            <a:off x="1845517" y="809328"/>
            <a:ext cx="702474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b="1"/>
          </a:p>
        </p:txBody>
      </p:sp>
      <p:sp>
        <p:nvSpPr>
          <p:cNvPr id="10" name="9 Marcador de contenido"/>
          <p:cNvSpPr>
            <a:spLocks noGrp="1"/>
          </p:cNvSpPr>
          <p:nvPr>
            <p:ph idx="1"/>
          </p:nvPr>
        </p:nvSpPr>
        <p:spPr>
          <a:xfrm>
            <a:off x="497852" y="1481584"/>
            <a:ext cx="11108241" cy="4938266"/>
          </a:xfrm>
        </p:spPr>
        <p:txBody>
          <a:bodyPr>
            <a:normAutofit fontScale="85000" lnSpcReduction="20000"/>
          </a:bodyPr>
          <a:lstStyle/>
          <a:p>
            <a:r>
              <a:rPr lang="es-CO" sz="3300" b="1" dirty="0" smtClean="0">
                <a:solidFill>
                  <a:schemeClr val="accent1">
                    <a:lumMod val="75000"/>
                  </a:schemeClr>
                </a:solidFill>
              </a:rPr>
              <a:t>OBJETIVOS</a:t>
            </a:r>
          </a:p>
          <a:p>
            <a:pPr marL="457200" indent="-457200">
              <a:buFont typeface="+mj-lt"/>
              <a:buAutoNum type="arabicPeriod"/>
            </a:pPr>
            <a:r>
              <a:rPr lang="es-CO" dirty="0" smtClean="0"/>
              <a:t>Conservar </a:t>
            </a:r>
            <a:r>
              <a:rPr lang="es-CO" dirty="0"/>
              <a:t>y aprovechar de manera racional y eficiente los recursos </a:t>
            </a:r>
            <a:r>
              <a:rPr lang="es-CO" dirty="0" smtClean="0"/>
              <a:t>naturales utilizados </a:t>
            </a:r>
            <a:r>
              <a:rPr lang="es-CO" dirty="0"/>
              <a:t>por la entidad, en especial el uso del papel, el agua y la </a:t>
            </a:r>
            <a:r>
              <a:rPr lang="es-CO" dirty="0" smtClean="0"/>
              <a:t>energía.</a:t>
            </a:r>
          </a:p>
          <a:p>
            <a:pPr marL="457200" indent="-457200">
              <a:buFont typeface="+mj-lt"/>
              <a:buAutoNum type="arabicPeriod"/>
            </a:pPr>
            <a:r>
              <a:rPr lang="es-CO" dirty="0" smtClean="0"/>
              <a:t>Prevenir </a:t>
            </a:r>
            <a:r>
              <a:rPr lang="es-CO" dirty="0"/>
              <a:t>la contaminación ambiental potencial generada por las </a:t>
            </a:r>
            <a:r>
              <a:rPr lang="es-CO" dirty="0" smtClean="0"/>
              <a:t>actividades administrativas </a:t>
            </a:r>
            <a:r>
              <a:rPr lang="es-CO" dirty="0"/>
              <a:t>y </a:t>
            </a:r>
            <a:r>
              <a:rPr lang="es-CO" dirty="0" smtClean="0"/>
              <a:t>judiciales.</a:t>
            </a:r>
          </a:p>
          <a:p>
            <a:pPr marL="457200" indent="-457200">
              <a:buFont typeface="+mj-lt"/>
              <a:buAutoNum type="arabicPeriod"/>
            </a:pPr>
            <a:r>
              <a:rPr lang="es-CO" dirty="0" smtClean="0"/>
              <a:t>Gestionar </a:t>
            </a:r>
            <a:r>
              <a:rPr lang="es-CO" dirty="0"/>
              <a:t>ambientalmente los residuos sólidos </a:t>
            </a:r>
            <a:r>
              <a:rPr lang="es-CO" dirty="0" smtClean="0"/>
              <a:t>generados.</a:t>
            </a:r>
          </a:p>
          <a:p>
            <a:pPr marL="457200" indent="-457200">
              <a:buFont typeface="+mj-lt"/>
              <a:buAutoNum type="arabicPeriod"/>
            </a:pPr>
            <a:r>
              <a:rPr lang="es-CO" dirty="0" smtClean="0"/>
              <a:t>Garantizar </a:t>
            </a:r>
            <a:r>
              <a:rPr lang="es-CO" dirty="0"/>
              <a:t>el oportuno y eficaz cumplimiento de la legislación ambiental aplicable </a:t>
            </a:r>
            <a:r>
              <a:rPr lang="es-CO" dirty="0" smtClean="0"/>
              <a:t>a las </a:t>
            </a:r>
            <a:r>
              <a:rPr lang="es-CO" dirty="0"/>
              <a:t>actividades administrativas y </a:t>
            </a:r>
            <a:r>
              <a:rPr lang="es-CO" dirty="0" smtClean="0"/>
              <a:t>laborales.</a:t>
            </a:r>
          </a:p>
          <a:p>
            <a:pPr marL="457200" indent="-457200">
              <a:buFont typeface="+mj-lt"/>
              <a:buAutoNum type="arabicPeriod"/>
            </a:pPr>
            <a:r>
              <a:rPr lang="es-CO" dirty="0"/>
              <a:t>P</a:t>
            </a:r>
            <a:r>
              <a:rPr lang="es-CO" dirty="0" smtClean="0"/>
              <a:t>ropiciar </a:t>
            </a:r>
            <a:r>
              <a:rPr lang="es-CO" dirty="0"/>
              <a:t>un ambiente de trabajo seguro y saludable para los empleados </a:t>
            </a:r>
            <a:r>
              <a:rPr lang="es-CO" dirty="0" smtClean="0"/>
              <a:t>y funcionarios judiciales.</a:t>
            </a:r>
          </a:p>
          <a:p>
            <a:pPr marL="457200" indent="-457200">
              <a:buFont typeface="+mj-lt"/>
              <a:buAutoNum type="arabicPeriod"/>
            </a:pPr>
            <a:r>
              <a:rPr lang="es-CO" dirty="0" smtClean="0"/>
              <a:t>Garantizar </a:t>
            </a:r>
            <a:r>
              <a:rPr lang="es-CO" dirty="0"/>
              <a:t>la aplicación eficaz y verificable de un sistema de gestión ambiental </a:t>
            </a:r>
            <a:r>
              <a:rPr lang="es-CO" dirty="0" smtClean="0"/>
              <a:t>con el </a:t>
            </a:r>
            <a:r>
              <a:rPr lang="es-CO" dirty="0"/>
              <a:t>fin de lograr mejoras continuas en el desempeño </a:t>
            </a:r>
            <a:r>
              <a:rPr lang="es-CO" dirty="0" smtClean="0"/>
              <a:t>ambiental.</a:t>
            </a:r>
          </a:p>
          <a:p>
            <a:pPr marL="457200" indent="-457200">
              <a:buFont typeface="+mj-lt"/>
              <a:buAutoNum type="arabicPeriod"/>
            </a:pPr>
            <a:r>
              <a:rPr lang="es-CO" dirty="0" smtClean="0"/>
              <a:t>Internalizar </a:t>
            </a:r>
            <a:r>
              <a:rPr lang="es-CO" dirty="0"/>
              <a:t>en los miembros de la entidad los objetivos y metas </a:t>
            </a:r>
            <a:r>
              <a:rPr lang="es-CO" dirty="0" smtClean="0"/>
              <a:t>ambientales </a:t>
            </a:r>
          </a:p>
          <a:p>
            <a:pPr marL="457200" indent="-457200">
              <a:buFont typeface="+mj-lt"/>
              <a:buAutoNum type="arabicPeriod"/>
            </a:pPr>
            <a:r>
              <a:rPr lang="es-CO" dirty="0" smtClean="0"/>
              <a:t>Cumplir </a:t>
            </a:r>
            <a:r>
              <a:rPr lang="es-CO" dirty="0"/>
              <a:t>oportunamente con la legislación ambiental aplicable a las actividades </a:t>
            </a:r>
            <a:r>
              <a:rPr lang="es-CO" dirty="0" smtClean="0"/>
              <a:t>que genere </a:t>
            </a:r>
            <a:r>
              <a:rPr lang="es-CO" dirty="0"/>
              <a:t>la </a:t>
            </a:r>
            <a:r>
              <a:rPr lang="es-CO" dirty="0" smtClean="0"/>
              <a:t>organización.</a:t>
            </a:r>
          </a:p>
          <a:p>
            <a:pPr marL="457200" indent="-457200">
              <a:buFont typeface="+mj-lt"/>
              <a:buAutoNum type="arabicPeriod"/>
            </a:pPr>
            <a:r>
              <a:rPr lang="es-CO" dirty="0" smtClean="0"/>
              <a:t>Mejorar </a:t>
            </a:r>
            <a:r>
              <a:rPr lang="es-CO" dirty="0"/>
              <a:t>continuamente el Sistema Integrado de Gestión y Control de la Calidad </a:t>
            </a:r>
            <a:r>
              <a:rPr lang="es-CO" dirty="0" smtClean="0"/>
              <a:t>y del </a:t>
            </a:r>
            <a:r>
              <a:rPr lang="es-CO" dirty="0"/>
              <a:t>Medio Ambiente “SIGCMA</a:t>
            </a:r>
          </a:p>
        </p:txBody>
      </p:sp>
    </p:spTree>
    <p:extLst>
      <p:ext uri="{BB962C8B-B14F-4D97-AF65-F5344CB8AC3E}">
        <p14:creationId xmlns:p14="http://schemas.microsoft.com/office/powerpoint/2010/main" val="29037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sultado de imagen para ambienta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0718" y="5701446"/>
            <a:ext cx="5571279" cy="11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 Título"/>
          <p:cNvSpPr txBox="1">
            <a:spLocks/>
          </p:cNvSpPr>
          <p:nvPr/>
        </p:nvSpPr>
        <p:spPr>
          <a:xfrm>
            <a:off x="1845517" y="809328"/>
            <a:ext cx="702474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b="1"/>
          </a:p>
        </p:txBody>
      </p:sp>
      <p:grpSp>
        <p:nvGrpSpPr>
          <p:cNvPr id="17" name="16 Grupo"/>
          <p:cNvGrpSpPr/>
          <p:nvPr/>
        </p:nvGrpSpPr>
        <p:grpSpPr>
          <a:xfrm>
            <a:off x="76200" y="159731"/>
            <a:ext cx="12000783" cy="6634092"/>
            <a:chOff x="76200" y="185131"/>
            <a:chExt cx="12000783" cy="6634092"/>
          </a:xfrm>
        </p:grpSpPr>
        <p:grpSp>
          <p:nvGrpSpPr>
            <p:cNvPr id="12" name="11 Grupo"/>
            <p:cNvGrpSpPr/>
            <p:nvPr/>
          </p:nvGrpSpPr>
          <p:grpSpPr>
            <a:xfrm>
              <a:off x="76200" y="185131"/>
              <a:ext cx="12000783" cy="6634092"/>
              <a:chOff x="76200" y="185131"/>
              <a:chExt cx="12000783" cy="6634092"/>
            </a:xfrm>
          </p:grpSpPr>
          <p:grpSp>
            <p:nvGrpSpPr>
              <p:cNvPr id="11" name="10 Grupo"/>
              <p:cNvGrpSpPr/>
              <p:nvPr/>
            </p:nvGrpSpPr>
            <p:grpSpPr>
              <a:xfrm>
                <a:off x="76200" y="185131"/>
                <a:ext cx="12000783" cy="6634092"/>
                <a:chOff x="76200" y="185131"/>
                <a:chExt cx="12000783" cy="6634092"/>
              </a:xfrm>
            </p:grpSpPr>
            <p:sp>
              <p:nvSpPr>
                <p:cNvPr id="9" name="Rectángulo 8"/>
                <p:cNvSpPr/>
                <p:nvPr/>
              </p:nvSpPr>
              <p:spPr>
                <a:xfrm>
                  <a:off x="371060" y="394303"/>
                  <a:ext cx="7818786" cy="523220"/>
                </a:xfrm>
                <a:prstGeom prst="rect">
                  <a:avLst/>
                </a:prstGeom>
                <a:solidFill>
                  <a:schemeClr val="tx1">
                    <a:alpha val="72000"/>
                  </a:schemeClr>
                </a:solidFill>
                <a:effectLst>
                  <a:outerShdw blurRad="50800" dist="50800" dir="5400000" algn="ctr" rotWithShape="0">
                    <a:srgbClr val="008000">
                      <a:alpha val="37000"/>
                    </a:srgbClr>
                  </a:outerShdw>
                </a:effectLst>
              </p:spPr>
              <p:txBody>
                <a:bodyPr wrap="square" anchor="t">
                  <a:spAutoFit/>
                </a:bodyPr>
                <a:lstStyle/>
                <a:p>
                  <a:r>
                    <a:rPr lang="es-CO" sz="2800" b="1" dirty="0" smtClean="0">
                      <a:solidFill>
                        <a:schemeClr val="bg1"/>
                      </a:solidFill>
                    </a:rPr>
                    <a:t>ACUERDO PSAA14-10160</a:t>
                  </a:r>
                  <a:endParaRPr lang="es-CO" sz="2800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3" name="Imagen 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35203" y="185131"/>
                  <a:ext cx="941780" cy="861687"/>
                </a:xfrm>
                <a:prstGeom prst="rect">
                  <a:avLst/>
                </a:prstGeom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</p:spPr>
            </p:pic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55230" y="248369"/>
                  <a:ext cx="2408044" cy="815087"/>
                </a:xfrm>
                <a:prstGeom prst="rect">
                  <a:avLst/>
                </a:prstGeom>
              </p:spPr>
            </p:pic>
            <p:graphicFrame>
              <p:nvGraphicFramePr>
                <p:cNvPr id="7" name="6 Diagrama"/>
                <p:cNvGraphicFramePr/>
                <p:nvPr>
                  <p:extLst>
                    <p:ext uri="{D42A27DB-BD31-4B8C-83A1-F6EECF244321}">
                      <p14:modId xmlns:p14="http://schemas.microsoft.com/office/powerpoint/2010/main" val="3284602465"/>
                    </p:ext>
                  </p:extLst>
                </p:nvPr>
              </p:nvGraphicFramePr>
              <p:xfrm>
                <a:off x="76200" y="1086527"/>
                <a:ext cx="9448656" cy="5732696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7" r:lo="rId8" r:qs="rId9" r:cs="rId10"/>
                </a:graphicData>
              </a:graphic>
            </p:graphicFrame>
          </p:grpSp>
          <p:sp>
            <p:nvSpPr>
              <p:cNvPr id="10" name="9 Elipse">
                <a:hlinkClick r:id="rId12" action="ppaction://hlinksldjump"/>
              </p:cNvPr>
              <p:cNvSpPr/>
              <p:nvPr/>
            </p:nvSpPr>
            <p:spPr>
              <a:xfrm>
                <a:off x="3847142" y="3009900"/>
                <a:ext cx="2039308" cy="1885950"/>
              </a:xfrm>
              <a:prstGeom prst="ellipse">
                <a:avLst/>
              </a:prstGeom>
              <a:gradFill>
                <a:gsLst>
                  <a:gs pos="23000">
                    <a:schemeClr val="accent4">
                      <a:tint val="100000"/>
                      <a:shade val="85000"/>
                      <a:satMod val="100000"/>
                      <a:lumMod val="100000"/>
                    </a:schemeClr>
                  </a:gs>
                  <a:gs pos="100000">
                    <a:schemeClr val="accent4">
                      <a:tint val="90000"/>
                      <a:shade val="100000"/>
                      <a:satMod val="150000"/>
                      <a:lumMod val="100000"/>
                    </a:schemeClr>
                  </a:gs>
                </a:gsLst>
              </a:gradFill>
              <a:ln/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isometricOffAxis1Right"/>
                <a:lightRig rig="flat" dir="t">
                  <a:rot lat="0" lon="0" rev="3600000"/>
                </a:lightRig>
              </a:scene3d>
              <a:sp3d contourW="12700" prstMaterial="flat">
                <a:bevelT w="38100" h="44450" prst="angle"/>
                <a:contourClr>
                  <a:schemeClr val="accent4">
                    <a:shade val="35000"/>
                    <a:satMod val="160000"/>
                  </a:schemeClr>
                </a:contourClr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O" b="1" spc="50" dirty="0" smtClean="0">
                    <a:ln w="13500">
                      <a:solidFill>
                        <a:schemeClr val="accent1">
                          <a:shade val="2500"/>
                          <a:alpha val="6500"/>
                        </a:schemeClr>
                      </a:solidFill>
                      <a:prstDash val="solid"/>
                    </a:ln>
                    <a:solidFill>
                      <a:schemeClr val="accent1">
                        <a:tint val="3000"/>
                        <a:alpha val="95000"/>
                      </a:schemeClr>
                    </a:solidFill>
                    <a:effectLst>
                      <a:innerShdw blurRad="50900" dist="38500" dir="13500000">
                        <a:srgbClr val="000000">
                          <a:alpha val="60000"/>
                        </a:srgbClr>
                      </a:innerShdw>
                    </a:effectLst>
                  </a:rPr>
                  <a:t>SISTEMA DE GESTIÓN AMBIENTAL</a:t>
                </a:r>
                <a:endParaRPr lang="es-CO" b="1" spc="50" dirty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</a:endParaRPr>
              </a:p>
            </p:txBody>
          </p:sp>
        </p:grpSp>
        <p:sp>
          <p:nvSpPr>
            <p:cNvPr id="14" name="13 Botón de acción: Personalizar">
              <a:hlinkClick r:id="rId13" action="ppaction://hlinksldjump" highlightClick="1"/>
            </p:cNvPr>
            <p:cNvSpPr/>
            <p:nvPr/>
          </p:nvSpPr>
          <p:spPr>
            <a:xfrm>
              <a:off x="10550765" y="5257798"/>
              <a:ext cx="625017" cy="593741"/>
            </a:xfrm>
            <a:prstGeom prst="actionButtonBlank">
              <a:avLst/>
            </a:prstGeom>
            <a:gradFill flip="none" rotWithShape="1">
              <a:gsLst>
                <a:gs pos="0">
                  <a:schemeClr val="lt1">
                    <a:shade val="30000"/>
                    <a:satMod val="115000"/>
                  </a:schemeClr>
                </a:gs>
                <a:gs pos="50000">
                  <a:schemeClr val="lt1">
                    <a:shade val="67500"/>
                    <a:satMod val="115000"/>
                  </a:schemeClr>
                </a:gs>
                <a:gs pos="100000">
                  <a:schemeClr val="lt1"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CO" dirty="0" smtClean="0">
                  <a:hlinkClick r:id="rId13" action="ppaction://hlinksldjump"/>
                </a:rPr>
                <a:t>FIN</a:t>
              </a:r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34898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 Título"/>
          <p:cNvSpPr txBox="1">
            <a:spLocks/>
          </p:cNvSpPr>
          <p:nvPr/>
        </p:nvSpPr>
        <p:spPr>
          <a:xfrm>
            <a:off x="1845517" y="809328"/>
            <a:ext cx="702474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b="1"/>
          </a:p>
        </p:txBody>
      </p:sp>
      <p:grpSp>
        <p:nvGrpSpPr>
          <p:cNvPr id="6" name="5 Grupo"/>
          <p:cNvGrpSpPr/>
          <p:nvPr/>
        </p:nvGrpSpPr>
        <p:grpSpPr>
          <a:xfrm>
            <a:off x="371060" y="505019"/>
            <a:ext cx="11705923" cy="6352981"/>
            <a:chOff x="371060" y="505019"/>
            <a:chExt cx="11705923" cy="6352981"/>
          </a:xfrm>
        </p:grpSpPr>
        <p:sp>
          <p:nvSpPr>
            <p:cNvPr id="9" name="Rectángulo 8"/>
            <p:cNvSpPr/>
            <p:nvPr/>
          </p:nvSpPr>
          <p:spPr>
            <a:xfrm>
              <a:off x="371060" y="661003"/>
              <a:ext cx="7818786" cy="400110"/>
            </a:xfrm>
            <a:prstGeom prst="rect">
              <a:avLst/>
            </a:prstGeom>
            <a:solidFill>
              <a:srgbClr val="FFC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t">
              <a:spAutoFit/>
            </a:bodyPr>
            <a:lstStyle/>
            <a:p>
              <a:r>
                <a:rPr lang="es-CO" sz="2000" dirty="0" smtClean="0">
                  <a:solidFill>
                    <a:schemeClr val="tx1"/>
                  </a:solidFill>
                  <a:ea typeface="+mn-lt"/>
                  <a:cs typeface="+mn-lt"/>
                </a:rPr>
                <a:t>CAPITULO I. CRITERIOS AMBIENTALES EN BIENES Y SERVICIOS</a:t>
              </a:r>
              <a:endParaRPr lang="es-ES" sz="2000" dirty="0">
                <a:solidFill>
                  <a:schemeClr val="tx1"/>
                </a:solidFill>
              </a:endParaRPr>
            </a:p>
          </p:txBody>
        </p:sp>
        <p:pic>
          <p:nvPicPr>
            <p:cNvPr id="3" name="Imagen 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203" y="505019"/>
              <a:ext cx="941780" cy="86168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230" y="505019"/>
              <a:ext cx="2408044" cy="815087"/>
            </a:xfrm>
            <a:prstGeom prst="rect">
              <a:avLst/>
            </a:prstGeom>
          </p:spPr>
        </p:pic>
        <p:graphicFrame>
          <p:nvGraphicFramePr>
            <p:cNvPr id="5" name="4 Diagrama"/>
            <p:cNvGraphicFramePr/>
            <p:nvPr>
              <p:extLst>
                <p:ext uri="{D42A27DB-BD31-4B8C-83A1-F6EECF244321}">
                  <p14:modId xmlns:p14="http://schemas.microsoft.com/office/powerpoint/2010/main" val="4177740995"/>
                </p:ext>
              </p:extLst>
            </p:nvPr>
          </p:nvGraphicFramePr>
          <p:xfrm>
            <a:off x="2031997" y="1439333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pic>
        <p:nvPicPr>
          <p:cNvPr id="10" name="Picture 6" descr="Resultado de imagen para ambiental 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0718" y="5701446"/>
            <a:ext cx="5571279" cy="11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34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 Título"/>
          <p:cNvSpPr txBox="1">
            <a:spLocks/>
          </p:cNvSpPr>
          <p:nvPr/>
        </p:nvSpPr>
        <p:spPr>
          <a:xfrm>
            <a:off x="1845517" y="809328"/>
            <a:ext cx="702474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b="1"/>
          </a:p>
        </p:txBody>
      </p:sp>
      <p:grpSp>
        <p:nvGrpSpPr>
          <p:cNvPr id="6" name="5 Grupo"/>
          <p:cNvGrpSpPr/>
          <p:nvPr/>
        </p:nvGrpSpPr>
        <p:grpSpPr>
          <a:xfrm>
            <a:off x="371060" y="505019"/>
            <a:ext cx="11705923" cy="5697578"/>
            <a:chOff x="371060" y="505019"/>
            <a:chExt cx="11705923" cy="5697578"/>
          </a:xfrm>
        </p:grpSpPr>
        <p:sp>
          <p:nvSpPr>
            <p:cNvPr id="9" name="Rectángulo 8"/>
            <p:cNvSpPr/>
            <p:nvPr/>
          </p:nvSpPr>
          <p:spPr>
            <a:xfrm>
              <a:off x="371060" y="661003"/>
              <a:ext cx="7818786" cy="400110"/>
            </a:xfrm>
            <a:prstGeom prst="rect">
              <a:avLst/>
            </a:prstGeom>
            <a:solidFill>
              <a:srgbClr val="9807B5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t">
              <a:spAutoFit/>
            </a:bodyPr>
            <a:lstStyle/>
            <a:p>
              <a:r>
                <a:rPr lang="es-CO" sz="2000" dirty="0" smtClean="0">
                  <a:solidFill>
                    <a:schemeClr val="bg1"/>
                  </a:solidFill>
                  <a:ea typeface="+mn-lt"/>
                  <a:cs typeface="+mn-lt"/>
                </a:rPr>
                <a:t>CAPITULO </a:t>
              </a:r>
              <a:r>
                <a:rPr lang="es-CO" sz="2000" dirty="0">
                  <a:solidFill>
                    <a:schemeClr val="bg1"/>
                  </a:solidFill>
                  <a:ea typeface="+mn-lt"/>
                  <a:cs typeface="+mn-lt"/>
                </a:rPr>
                <a:t>I</a:t>
              </a:r>
              <a:r>
                <a:rPr lang="es-CO" sz="2000" dirty="0" smtClean="0">
                  <a:solidFill>
                    <a:schemeClr val="bg1"/>
                  </a:solidFill>
                  <a:ea typeface="+mn-lt"/>
                  <a:cs typeface="+mn-lt"/>
                </a:rPr>
                <a:t>I. PROGRAMA DE CONTROL AL CONSUMO DE PAPEL</a:t>
              </a:r>
              <a:endParaRPr lang="es-ES" sz="2000" dirty="0">
                <a:solidFill>
                  <a:schemeClr val="bg1"/>
                </a:solidFill>
              </a:endParaRPr>
            </a:p>
          </p:txBody>
        </p:sp>
        <p:pic>
          <p:nvPicPr>
            <p:cNvPr id="3" name="Imagen 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203" y="505019"/>
              <a:ext cx="941780" cy="86168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230" y="505019"/>
              <a:ext cx="2408044" cy="815087"/>
            </a:xfrm>
            <a:prstGeom prst="rect">
              <a:avLst/>
            </a:prstGeom>
          </p:spPr>
        </p:pic>
        <p:graphicFrame>
          <p:nvGraphicFramePr>
            <p:cNvPr id="10" name="9 Diagrama">
              <a:hlinkClick r:id="rId7" action="ppaction://hlinksldjump"/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87509334"/>
                </p:ext>
              </p:extLst>
            </p:nvPr>
          </p:nvGraphicFramePr>
          <p:xfrm>
            <a:off x="949957" y="783930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  <p:pic>
        <p:nvPicPr>
          <p:cNvPr id="11" name="Picture 6" descr="Resultado de imagen para ambiental 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0718" y="5701446"/>
            <a:ext cx="5571279" cy="11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72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 Título"/>
          <p:cNvSpPr txBox="1">
            <a:spLocks/>
          </p:cNvSpPr>
          <p:nvPr/>
        </p:nvSpPr>
        <p:spPr>
          <a:xfrm>
            <a:off x="1845517" y="809328"/>
            <a:ext cx="702474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b="1"/>
          </a:p>
        </p:txBody>
      </p:sp>
      <p:grpSp>
        <p:nvGrpSpPr>
          <p:cNvPr id="5" name="4 Grupo"/>
          <p:cNvGrpSpPr/>
          <p:nvPr/>
        </p:nvGrpSpPr>
        <p:grpSpPr>
          <a:xfrm>
            <a:off x="371060" y="505019"/>
            <a:ext cx="11705923" cy="6233754"/>
            <a:chOff x="371060" y="505019"/>
            <a:chExt cx="11705923" cy="6233754"/>
          </a:xfrm>
        </p:grpSpPr>
        <p:sp>
          <p:nvSpPr>
            <p:cNvPr id="9" name="Rectángulo 8"/>
            <p:cNvSpPr/>
            <p:nvPr/>
          </p:nvSpPr>
          <p:spPr>
            <a:xfrm>
              <a:off x="371060" y="661003"/>
              <a:ext cx="7818786" cy="40011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t">
              <a:spAutoFit/>
            </a:bodyPr>
            <a:lstStyle/>
            <a:p>
              <a:r>
                <a:rPr lang="es-CO" sz="2000" dirty="0" smtClean="0">
                  <a:solidFill>
                    <a:schemeClr val="bg1"/>
                  </a:solidFill>
                  <a:ea typeface="+mn-lt"/>
                  <a:cs typeface="+mn-lt"/>
                </a:rPr>
                <a:t>CAPITULO III. GESTIÓN DE EMISIONES ATMOSFERICAS</a:t>
              </a:r>
              <a:endParaRPr lang="es-ES" sz="2000" dirty="0">
                <a:solidFill>
                  <a:schemeClr val="bg1"/>
                </a:solidFill>
              </a:endParaRPr>
            </a:p>
          </p:txBody>
        </p:sp>
        <p:pic>
          <p:nvPicPr>
            <p:cNvPr id="3" name="Imagen 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203" y="505019"/>
              <a:ext cx="941780" cy="86168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230" y="505019"/>
              <a:ext cx="2408044" cy="815087"/>
            </a:xfrm>
            <a:prstGeom prst="rect">
              <a:avLst/>
            </a:prstGeom>
          </p:spPr>
        </p:pic>
        <p:graphicFrame>
          <p:nvGraphicFramePr>
            <p:cNvPr id="10" name="9 Diagrama"/>
            <p:cNvGraphicFramePr/>
            <p:nvPr>
              <p:extLst>
                <p:ext uri="{D42A27DB-BD31-4B8C-83A1-F6EECF244321}">
                  <p14:modId xmlns:p14="http://schemas.microsoft.com/office/powerpoint/2010/main" val="2888822057"/>
                </p:ext>
              </p:extLst>
            </p:nvPr>
          </p:nvGraphicFramePr>
          <p:xfrm>
            <a:off x="2580637" y="132010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pic>
        <p:nvPicPr>
          <p:cNvPr id="11" name="Picture 6" descr="Resultado de imagen para ambiental 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0718" y="5701446"/>
            <a:ext cx="5571279" cy="11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34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 Título"/>
          <p:cNvSpPr txBox="1">
            <a:spLocks/>
          </p:cNvSpPr>
          <p:nvPr/>
        </p:nvSpPr>
        <p:spPr>
          <a:xfrm>
            <a:off x="1845517" y="809328"/>
            <a:ext cx="7024744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O" b="1"/>
          </a:p>
        </p:txBody>
      </p:sp>
      <p:grpSp>
        <p:nvGrpSpPr>
          <p:cNvPr id="5" name="4 Grupo"/>
          <p:cNvGrpSpPr/>
          <p:nvPr/>
        </p:nvGrpSpPr>
        <p:grpSpPr>
          <a:xfrm>
            <a:off x="0" y="450797"/>
            <a:ext cx="12076983" cy="5828926"/>
            <a:chOff x="-22003" y="450797"/>
            <a:chExt cx="12793123" cy="5828926"/>
          </a:xfrm>
        </p:grpSpPr>
        <p:sp>
          <p:nvSpPr>
            <p:cNvPr id="9" name="Rectángulo 8"/>
            <p:cNvSpPr/>
            <p:nvPr/>
          </p:nvSpPr>
          <p:spPr>
            <a:xfrm>
              <a:off x="371060" y="661003"/>
              <a:ext cx="7818786" cy="40011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t">
              <a:spAutoFit/>
            </a:bodyPr>
            <a:lstStyle/>
            <a:p>
              <a:pPr lvl="0"/>
              <a:r>
                <a:rPr lang="es-CO" sz="2000" dirty="0" smtClean="0">
                  <a:solidFill>
                    <a:schemeClr val="tx1"/>
                  </a:solidFill>
                </a:rPr>
                <a:t>CAPITULO IV. AHORRO Y USO EFICIENTE DEL AGUA</a:t>
              </a:r>
              <a:endParaRPr lang="es-CO" sz="2000" dirty="0">
                <a:solidFill>
                  <a:schemeClr val="tx1"/>
                </a:solidFill>
              </a:endParaRPr>
            </a:p>
          </p:txBody>
        </p:sp>
        <p:pic>
          <p:nvPicPr>
            <p:cNvPr id="3" name="Imagen 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41933" y="450797"/>
              <a:ext cx="941780" cy="86168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230" y="505019"/>
              <a:ext cx="2408044" cy="815087"/>
            </a:xfrm>
            <a:prstGeom prst="rect">
              <a:avLst/>
            </a:prstGeom>
          </p:spPr>
        </p:pic>
        <p:graphicFrame>
          <p:nvGraphicFramePr>
            <p:cNvPr id="10" name="9 Diagrama">
              <a:hlinkClick r:id="rId7" action="ppaction://hlinksldjump"/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7070725"/>
                </p:ext>
              </p:extLst>
            </p:nvPr>
          </p:nvGraphicFramePr>
          <p:xfrm>
            <a:off x="-22003" y="1508760"/>
            <a:ext cx="12793123" cy="477096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  <p:pic>
        <p:nvPicPr>
          <p:cNvPr id="11" name="Picture 6" descr="Resultado de imagen para ambiental 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0718" y="5701446"/>
            <a:ext cx="5571279" cy="11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62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3" y="0"/>
            <a:ext cx="12192000" cy="6986528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glow>
              <a:schemeClr val="accent2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 wrap="square">
            <a:spAutoFit/>
          </a:bodyPr>
          <a:lstStyle/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  <a:p>
            <a:pPr algn="just"/>
            <a:endParaRPr lang="es-CO" sz="2800" b="1">
              <a:latin typeface="Agency FB" panose="020B0503020202020204" pitchFamily="34" charset="0"/>
            </a:endParaRPr>
          </a:p>
        </p:txBody>
      </p:sp>
      <p:pic>
        <p:nvPicPr>
          <p:cNvPr id="8" name="Picture 2" descr="http://hillbeach.co.uk/wp-content/uploads/2016/03/icon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26" y="3173970"/>
            <a:ext cx="440242" cy="44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sultado de imagen para ambiental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0718" y="5701446"/>
            <a:ext cx="5571279" cy="115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371060" y="505019"/>
            <a:ext cx="11705923" cy="6233754"/>
            <a:chOff x="371060" y="505019"/>
            <a:chExt cx="11705923" cy="6233754"/>
          </a:xfrm>
        </p:grpSpPr>
        <p:sp>
          <p:nvSpPr>
            <p:cNvPr id="9" name="Rectángulo 8"/>
            <p:cNvSpPr/>
            <p:nvPr/>
          </p:nvSpPr>
          <p:spPr>
            <a:xfrm>
              <a:off x="371060" y="661003"/>
              <a:ext cx="7818786" cy="400110"/>
            </a:xfrm>
            <a:prstGeom prst="rect">
              <a:avLst/>
            </a:prstGeom>
            <a:solidFill>
              <a:srgbClr val="00B0F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anchor="t">
              <a:spAutoFit/>
            </a:bodyPr>
            <a:lstStyle/>
            <a:p>
              <a:pPr lvl="0"/>
              <a:r>
                <a:rPr lang="es-CO" sz="2000" dirty="0" smtClean="0">
                  <a:solidFill>
                    <a:schemeClr val="tx1"/>
                  </a:solidFill>
                </a:rPr>
                <a:t>CAPITULO V. AHORRO Y USO EFICIENTE DE LA ENERGÍA</a:t>
              </a:r>
              <a:endParaRPr lang="es-CO" sz="2000" dirty="0">
                <a:solidFill>
                  <a:schemeClr val="tx1"/>
                </a:solidFill>
              </a:endParaRPr>
            </a:p>
          </p:txBody>
        </p:sp>
        <p:pic>
          <p:nvPicPr>
            <p:cNvPr id="3" name="Imagen 2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5203" y="505019"/>
              <a:ext cx="941780" cy="861687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230" y="505019"/>
              <a:ext cx="2408044" cy="815087"/>
            </a:xfrm>
            <a:prstGeom prst="rect">
              <a:avLst/>
            </a:prstGeom>
          </p:spPr>
        </p:pic>
        <p:graphicFrame>
          <p:nvGraphicFramePr>
            <p:cNvPr id="11" name="10 Diagrama"/>
            <p:cNvGraphicFramePr/>
            <p:nvPr>
              <p:extLst>
                <p:ext uri="{D42A27DB-BD31-4B8C-83A1-F6EECF244321}">
                  <p14:modId xmlns:p14="http://schemas.microsoft.com/office/powerpoint/2010/main" val="3921629693"/>
                </p:ext>
              </p:extLst>
            </p:nvPr>
          </p:nvGraphicFramePr>
          <p:xfrm>
            <a:off x="2580637" y="132010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794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391</TotalTime>
  <Words>337</Words>
  <Application>Microsoft Office PowerPoint</Application>
  <PresentationFormat>Panorámica</PresentationFormat>
  <Paragraphs>439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Agency FB</vt:lpstr>
      <vt:lpstr>Arial</vt:lpstr>
      <vt:lpstr>Calibri</vt:lpstr>
      <vt:lpstr>Tw Cen MT</vt:lpstr>
      <vt:lpstr>Tw Cen MT Condensed</vt:lpstr>
      <vt:lpstr>Wingdings 3</vt:lpstr>
      <vt:lpstr>Integral</vt:lpstr>
      <vt:lpstr>GUIA DE BUENAS PRACTICAS AMBIENTALES  PEREIRA RISARALDA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 SIGCMA PEREIRA COMPROMETIDOS CON EL MEDIO AMBIENTE  sigcmaper@cendoj.ramajudicial.gov.co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Jimmy Alejandro Zuluaga León</dc:creator>
  <cp:lastModifiedBy>sandra Paola Castillo Hernandez</cp:lastModifiedBy>
  <cp:revision>58</cp:revision>
  <dcterms:created xsi:type="dcterms:W3CDTF">2016-01-20T14:43:19Z</dcterms:created>
  <dcterms:modified xsi:type="dcterms:W3CDTF">2019-11-05T20:29:51Z</dcterms:modified>
</cp:coreProperties>
</file>