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handoutMasterIdLst>
    <p:handoutMasterId r:id="rId19"/>
  </p:handoutMasterIdLst>
  <p:sldIdLst>
    <p:sldId id="256" r:id="rId5"/>
    <p:sldId id="269" r:id="rId6"/>
    <p:sldId id="267" r:id="rId7"/>
    <p:sldId id="259" r:id="rId8"/>
    <p:sldId id="257" r:id="rId9"/>
    <p:sldId id="260" r:id="rId10"/>
    <p:sldId id="261" r:id="rId11"/>
    <p:sldId id="262" r:id="rId12"/>
    <p:sldId id="265" r:id="rId13"/>
    <p:sldId id="263" r:id="rId14"/>
    <p:sldId id="268" r:id="rId15"/>
    <p:sldId id="270" r:id="rId16"/>
    <p:sldId id="266" r:id="rId17"/>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rgio vega" initials="sv" lastIdx="1" clrIdx="0">
    <p:extLst>
      <p:ext uri="{19B8F6BF-5375-455C-9EA6-DF929625EA0E}">
        <p15:presenceInfo xmlns:p15="http://schemas.microsoft.com/office/powerpoint/2012/main" userId="21a7f5a7724a70f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357" autoAdjust="0"/>
  </p:normalViewPr>
  <p:slideViewPr>
    <p:cSldViewPr snapToGrid="0">
      <p:cViewPr varScale="1">
        <p:scale>
          <a:sx n="105" d="100"/>
          <a:sy n="105" d="100"/>
        </p:scale>
        <p:origin x="774" y="102"/>
      </p:cViewPr>
      <p:guideLst/>
    </p:cSldViewPr>
  </p:slideViewPr>
  <p:notesTextViewPr>
    <p:cViewPr>
      <p:scale>
        <a:sx n="3" d="2"/>
        <a:sy n="3" d="2"/>
      </p:scale>
      <p:origin x="0" y="0"/>
    </p:cViewPr>
  </p:notesTextViewPr>
  <p:notesViewPr>
    <p:cSldViewPr snapToGrid="0">
      <p:cViewPr varScale="1">
        <p:scale>
          <a:sx n="83" d="100"/>
          <a:sy n="83" d="100"/>
        </p:scale>
        <p:origin x="391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Hoja1!$B$1</c:f>
              <c:strCache>
                <c:ptCount val="1"/>
                <c:pt idx="0">
                  <c:v>Serie 1</c:v>
                </c:pt>
              </c:strCache>
            </c:strRef>
          </c:tx>
          <c:spPr>
            <a:solidFill>
              <a:schemeClr val="accent1"/>
            </a:solidFill>
            <a:ln>
              <a:noFill/>
            </a:ln>
            <a:effectLst/>
            <a:sp3d/>
          </c:spPr>
          <c:invertIfNegative val="0"/>
          <c:cat>
            <c:strRef>
              <c:f>Hoja1!$A$2:$A$6</c:f>
              <c:strCache>
                <c:ptCount val="5"/>
                <c:pt idx="0">
                  <c:v>transporte</c:v>
                </c:pt>
                <c:pt idx="1">
                  <c:v>industria</c:v>
                </c:pt>
                <c:pt idx="2">
                  <c:v>comercial/publico</c:v>
                </c:pt>
                <c:pt idx="3">
                  <c:v>residencial</c:v>
                </c:pt>
                <c:pt idx="4">
                  <c:v>otros</c:v>
                </c:pt>
              </c:strCache>
            </c:strRef>
          </c:cat>
          <c:val>
            <c:numRef>
              <c:f>Hoja1!$B$2:$B$6</c:f>
              <c:numCache>
                <c:formatCode>General</c:formatCode>
                <c:ptCount val="5"/>
                <c:pt idx="0">
                  <c:v>40.9</c:v>
                </c:pt>
                <c:pt idx="1">
                  <c:v>29.36</c:v>
                </c:pt>
                <c:pt idx="2">
                  <c:v>5.32</c:v>
                </c:pt>
                <c:pt idx="3">
                  <c:v>16.72</c:v>
                </c:pt>
                <c:pt idx="4">
                  <c:v>7.6</c:v>
                </c:pt>
              </c:numCache>
            </c:numRef>
          </c:val>
          <c:extLst>
            <c:ext xmlns:c16="http://schemas.microsoft.com/office/drawing/2014/chart" uri="{C3380CC4-5D6E-409C-BE32-E72D297353CC}">
              <c16:uniqueId val="{00000000-34FF-4BC9-89A1-7B8ADE225904}"/>
            </c:ext>
          </c:extLst>
        </c:ser>
        <c:ser>
          <c:idx val="1"/>
          <c:order val="1"/>
          <c:tx>
            <c:strRef>
              <c:f>Hoja1!$C$1</c:f>
              <c:strCache>
                <c:ptCount val="1"/>
                <c:pt idx="0">
                  <c:v>Serie 2</c:v>
                </c:pt>
              </c:strCache>
            </c:strRef>
          </c:tx>
          <c:spPr>
            <a:solidFill>
              <a:schemeClr val="accent2"/>
            </a:solidFill>
            <a:ln>
              <a:noFill/>
            </a:ln>
            <a:effectLst/>
            <a:sp3d/>
          </c:spPr>
          <c:invertIfNegative val="0"/>
          <c:cat>
            <c:strRef>
              <c:f>Hoja1!$A$2:$A$6</c:f>
              <c:strCache>
                <c:ptCount val="5"/>
                <c:pt idx="0">
                  <c:v>transporte</c:v>
                </c:pt>
                <c:pt idx="1">
                  <c:v>industria</c:v>
                </c:pt>
                <c:pt idx="2">
                  <c:v>comercial/publico</c:v>
                </c:pt>
                <c:pt idx="3">
                  <c:v>residencial</c:v>
                </c:pt>
                <c:pt idx="4">
                  <c:v>otros</c:v>
                </c:pt>
              </c:strCache>
            </c:strRef>
          </c:cat>
          <c:val>
            <c:numRef>
              <c:f>Hoja1!$C$2:$C$6</c:f>
              <c:numCache>
                <c:formatCode>General</c:formatCode>
                <c:ptCount val="5"/>
                <c:pt idx="0">
                  <c:v>0</c:v>
                </c:pt>
                <c:pt idx="1">
                  <c:v>0</c:v>
                </c:pt>
                <c:pt idx="2">
                  <c:v>0</c:v>
                </c:pt>
                <c:pt idx="3">
                  <c:v>0</c:v>
                </c:pt>
              </c:numCache>
            </c:numRef>
          </c:val>
          <c:extLst>
            <c:ext xmlns:c16="http://schemas.microsoft.com/office/drawing/2014/chart" uri="{C3380CC4-5D6E-409C-BE32-E72D297353CC}">
              <c16:uniqueId val="{00000001-34FF-4BC9-89A1-7B8ADE225904}"/>
            </c:ext>
          </c:extLst>
        </c:ser>
        <c:ser>
          <c:idx val="2"/>
          <c:order val="2"/>
          <c:tx>
            <c:strRef>
              <c:f>Hoja1!$D$1</c:f>
              <c:strCache>
                <c:ptCount val="1"/>
                <c:pt idx="0">
                  <c:v>Serie 3</c:v>
                </c:pt>
              </c:strCache>
            </c:strRef>
          </c:tx>
          <c:spPr>
            <a:solidFill>
              <a:schemeClr val="accent3"/>
            </a:solidFill>
            <a:ln>
              <a:noFill/>
            </a:ln>
            <a:effectLst/>
            <a:sp3d/>
          </c:spPr>
          <c:invertIfNegative val="0"/>
          <c:cat>
            <c:strRef>
              <c:f>Hoja1!$A$2:$A$6</c:f>
              <c:strCache>
                <c:ptCount val="5"/>
                <c:pt idx="0">
                  <c:v>transporte</c:v>
                </c:pt>
                <c:pt idx="1">
                  <c:v>industria</c:v>
                </c:pt>
                <c:pt idx="2">
                  <c:v>comercial/publico</c:v>
                </c:pt>
                <c:pt idx="3">
                  <c:v>residencial</c:v>
                </c:pt>
                <c:pt idx="4">
                  <c:v>otros</c:v>
                </c:pt>
              </c:strCache>
            </c:strRef>
          </c:cat>
          <c:val>
            <c:numRef>
              <c:f>Hoja1!$D$2:$D$6</c:f>
              <c:numCache>
                <c:formatCode>General</c:formatCode>
                <c:ptCount val="5"/>
                <c:pt idx="0">
                  <c:v>0</c:v>
                </c:pt>
                <c:pt idx="1">
                  <c:v>0</c:v>
                </c:pt>
                <c:pt idx="2">
                  <c:v>0</c:v>
                </c:pt>
                <c:pt idx="3">
                  <c:v>0</c:v>
                </c:pt>
              </c:numCache>
            </c:numRef>
          </c:val>
          <c:extLst>
            <c:ext xmlns:c16="http://schemas.microsoft.com/office/drawing/2014/chart" uri="{C3380CC4-5D6E-409C-BE32-E72D297353CC}">
              <c16:uniqueId val="{00000002-34FF-4BC9-89A1-7B8ADE225904}"/>
            </c:ext>
          </c:extLst>
        </c:ser>
        <c:dLbls>
          <c:showLegendKey val="0"/>
          <c:showVal val="0"/>
          <c:showCatName val="0"/>
          <c:showSerName val="0"/>
          <c:showPercent val="0"/>
          <c:showBubbleSize val="0"/>
        </c:dLbls>
        <c:gapWidth val="150"/>
        <c:shape val="box"/>
        <c:axId val="431190591"/>
        <c:axId val="747858063"/>
        <c:axId val="0"/>
      </c:bar3DChart>
      <c:catAx>
        <c:axId val="431190591"/>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747858063"/>
        <c:crosses val="autoZero"/>
        <c:auto val="1"/>
        <c:lblAlgn val="ctr"/>
        <c:lblOffset val="100"/>
        <c:noMultiLvlLbl val="0"/>
      </c:catAx>
      <c:valAx>
        <c:axId val="74785806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4311905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162F69A6-0780-49EA-A6A8-3965C12489B2}" type="doc">
      <dgm:prSet loTypeId="urn:microsoft.com/office/officeart/2018/2/layout/IconVerticalSolidList" loCatId="icon" qsTypeId="urn:microsoft.com/office/officeart/2005/8/quickstyle/simple2" qsCatId="simple" csTypeId="urn:microsoft.com/office/officeart/2005/8/colors/accent0_3" csCatId="mainScheme" phldr="1"/>
      <dgm:spPr/>
      <dgm:t>
        <a:bodyPr rtlCol="0"/>
        <a:lstStyle/>
        <a:p>
          <a:pPr rtl="0"/>
          <a:endParaRPr lang="en-US"/>
        </a:p>
      </dgm:t>
    </dgm:pt>
    <dgm:pt modelId="{30269CC2-8DD6-4402-82F3-18F164A732FF}">
      <dgm:prSet/>
      <dgm:spPr/>
      <dgm:t>
        <a:bodyPr rtlCol="0"/>
        <a:lstStyle/>
        <a:p>
          <a:pPr>
            <a:lnSpc>
              <a:spcPct val="100000"/>
            </a:lnSpc>
          </a:pPr>
          <a:r>
            <a:rPr lang="es-ES" noProof="0" dirty="0"/>
            <a:t>¡POR EL PLANETA!</a:t>
          </a:r>
        </a:p>
      </dgm:t>
    </dgm:pt>
    <dgm:pt modelId="{4A8A3B18-A3DE-475C-8BF1-FB4B84DDA43B}" type="parTrans" cxnId="{813C1BD6-5A4A-43F4-8BF7-0645F72381AA}">
      <dgm:prSet/>
      <dgm:spPr/>
      <dgm:t>
        <a:bodyPr rtlCol="0"/>
        <a:lstStyle/>
        <a:p>
          <a:pPr rtl="0"/>
          <a:endParaRPr lang="es-ES" noProof="0" dirty="0"/>
        </a:p>
      </dgm:t>
    </dgm:pt>
    <dgm:pt modelId="{2DAA2C1D-14F6-4BCA-B047-0B53ADD46F43}" type="sibTrans" cxnId="{813C1BD6-5A4A-43F4-8BF7-0645F72381AA}">
      <dgm:prSet/>
      <dgm:spPr/>
      <dgm:t>
        <a:bodyPr rtlCol="0"/>
        <a:lstStyle/>
        <a:p>
          <a:pPr rtl="0"/>
          <a:endParaRPr lang="es-ES" noProof="0" dirty="0"/>
        </a:p>
      </dgm:t>
    </dgm:pt>
    <dgm:pt modelId="{2B87ECDB-C552-42F6-9B52-6548A18B206B}">
      <dgm:prSet/>
      <dgm:spPr/>
      <dgm:t>
        <a:bodyPr rtlCol="0"/>
        <a:lstStyle/>
        <a:p>
          <a:pPr>
            <a:lnSpc>
              <a:spcPct val="100000"/>
            </a:lnSpc>
          </a:pPr>
          <a:r>
            <a:rPr lang="es-ES" noProof="0" dirty="0"/>
            <a:t>¡POR LOS GRUPOS DE INTERÉS!</a:t>
          </a:r>
        </a:p>
      </dgm:t>
    </dgm:pt>
    <dgm:pt modelId="{0DC560D9-C62C-41BA-8D68-CB78933BFF0C}" type="parTrans" cxnId="{91AFA996-5E3B-401C-B400-E70DBD4A4AB6}">
      <dgm:prSet/>
      <dgm:spPr/>
      <dgm:t>
        <a:bodyPr rtlCol="0"/>
        <a:lstStyle/>
        <a:p>
          <a:pPr rtl="0"/>
          <a:endParaRPr lang="es-ES" noProof="0" dirty="0"/>
        </a:p>
      </dgm:t>
    </dgm:pt>
    <dgm:pt modelId="{80EFB54F-1AC8-40D9-981D-4C85160A5799}" type="sibTrans" cxnId="{91AFA996-5E3B-401C-B400-E70DBD4A4AB6}">
      <dgm:prSet/>
      <dgm:spPr/>
      <dgm:t>
        <a:bodyPr rtlCol="0"/>
        <a:lstStyle/>
        <a:p>
          <a:pPr rtl="0"/>
          <a:endParaRPr lang="es-ES" noProof="0" dirty="0"/>
        </a:p>
      </dgm:t>
    </dgm:pt>
    <dgm:pt modelId="{419DF63C-9792-4EF5-9125-1EEF4D07C33F}">
      <dgm:prSet/>
      <dgm:spPr/>
      <dgm:t>
        <a:bodyPr rtlCol="0"/>
        <a:lstStyle/>
        <a:p>
          <a:pPr>
            <a:lnSpc>
              <a:spcPct val="100000"/>
            </a:lnSpc>
          </a:pPr>
          <a:r>
            <a:rPr lang="es-ES" noProof="0"/>
            <a:t>¡POR LOS BENEFICIOS!</a:t>
          </a:r>
          <a:endParaRPr lang="es-ES" noProof="0" dirty="0"/>
        </a:p>
      </dgm:t>
    </dgm:pt>
    <dgm:pt modelId="{2B95E8EF-82FE-4F54-970D-D55C9AD8EC00}" type="parTrans" cxnId="{024B121E-3EE5-42C9-97D1-5E0D27C29DC3}">
      <dgm:prSet/>
      <dgm:spPr/>
      <dgm:t>
        <a:bodyPr rtlCol="0"/>
        <a:lstStyle/>
        <a:p>
          <a:pPr rtl="0"/>
          <a:endParaRPr lang="es-ES" noProof="0" dirty="0"/>
        </a:p>
      </dgm:t>
    </dgm:pt>
    <dgm:pt modelId="{EA8773AB-BB82-4BF6-944E-80CD2086CE93}" type="sibTrans" cxnId="{024B121E-3EE5-42C9-97D1-5E0D27C29DC3}">
      <dgm:prSet/>
      <dgm:spPr/>
      <dgm:t>
        <a:bodyPr rtlCol="0"/>
        <a:lstStyle/>
        <a:p>
          <a:pPr rtl="0"/>
          <a:endParaRPr lang="es-ES" noProof="0" dirty="0"/>
        </a:p>
      </dgm:t>
    </dgm:pt>
    <dgm:pt modelId="{1B1E513F-BEB7-483A-8F12-A8210AEF19E9}">
      <dgm:prSet/>
      <dgm:spPr/>
      <dgm:t>
        <a:bodyPr rtlCol="0"/>
        <a:lstStyle/>
        <a:p>
          <a:pPr>
            <a:lnSpc>
              <a:spcPct val="100000"/>
            </a:lnSpc>
          </a:pPr>
          <a:r>
            <a:rPr lang="es-ES" noProof="0" dirty="0"/>
            <a:t>¡POR MENORES GASTOS y CONSUMOS DE SERVICIOS PÚBLICOS!</a:t>
          </a:r>
        </a:p>
      </dgm:t>
    </dgm:pt>
    <dgm:pt modelId="{DB284026-3063-4705-B72C-ADE04469BE6D}" type="parTrans" cxnId="{9CD469EF-CF99-411A-B4B3-5B2C59AF684C}">
      <dgm:prSet/>
      <dgm:spPr/>
      <dgm:t>
        <a:bodyPr rtlCol="0"/>
        <a:lstStyle/>
        <a:p>
          <a:pPr rtl="0"/>
          <a:endParaRPr lang="es-ES" noProof="0" dirty="0"/>
        </a:p>
      </dgm:t>
    </dgm:pt>
    <dgm:pt modelId="{D99C9B80-BA48-46B7-8B67-372E2AFD9E86}" type="sibTrans" cxnId="{9CD469EF-CF99-411A-B4B3-5B2C59AF684C}">
      <dgm:prSet/>
      <dgm:spPr/>
      <dgm:t>
        <a:bodyPr rtlCol="0"/>
        <a:lstStyle/>
        <a:p>
          <a:pPr rtl="0"/>
          <a:endParaRPr lang="es-ES" noProof="0" dirty="0"/>
        </a:p>
      </dgm:t>
    </dgm:pt>
    <dgm:pt modelId="{F4A56385-3827-49D1-B533-953BA75136B7}">
      <dgm:prSet/>
      <dgm:spPr/>
      <dgm:t>
        <a:bodyPr rtlCol="0"/>
        <a:lstStyle/>
        <a:p>
          <a:pPr>
            <a:lnSpc>
              <a:spcPct val="100000"/>
            </a:lnSpc>
          </a:pPr>
          <a:r>
            <a:rPr lang="es-ES" noProof="0" dirty="0"/>
            <a:t>¿QUE ES EFICIENCIA ENERGÉTICA Y GENERACIÓN DE ENERGIA LIMPIA?</a:t>
          </a:r>
        </a:p>
      </dgm:t>
    </dgm:pt>
    <dgm:pt modelId="{5C6E35C5-B6D6-42D4-9FF2-63E3FEC1E45F}" type="parTrans" cxnId="{D572C096-14C8-487B-ABCD-6354192B80BA}">
      <dgm:prSet/>
      <dgm:spPr/>
      <dgm:t>
        <a:bodyPr rtlCol="0"/>
        <a:lstStyle/>
        <a:p>
          <a:pPr rtl="0"/>
          <a:endParaRPr lang="es-ES" noProof="0" dirty="0"/>
        </a:p>
      </dgm:t>
    </dgm:pt>
    <dgm:pt modelId="{E866DA3A-B427-429E-A892-4812B432ED79}" type="sibTrans" cxnId="{D572C096-14C8-487B-ABCD-6354192B80BA}">
      <dgm:prSet/>
      <dgm:spPr/>
      <dgm:t>
        <a:bodyPr rtlCol="0"/>
        <a:lstStyle/>
        <a:p>
          <a:pPr rtl="0"/>
          <a:endParaRPr lang="es-ES" noProof="0" dirty="0"/>
        </a:p>
      </dgm:t>
    </dgm:pt>
    <dgm:pt modelId="{05261D3E-3CC7-4C85-9E09-D67FC777908C}" type="pres">
      <dgm:prSet presAssocID="{162F69A6-0780-49EA-A6A8-3965C12489B2}" presName="root" presStyleCnt="0">
        <dgm:presLayoutVars>
          <dgm:dir/>
          <dgm:resizeHandles val="exact"/>
        </dgm:presLayoutVars>
      </dgm:prSet>
      <dgm:spPr/>
    </dgm:pt>
    <dgm:pt modelId="{25C6FE9B-AED9-47D9-807F-76A517615FC1}" type="pres">
      <dgm:prSet presAssocID="{30269CC2-8DD6-4402-82F3-18F164A732FF}" presName="compNode" presStyleCnt="0"/>
      <dgm:spPr/>
    </dgm:pt>
    <dgm:pt modelId="{99698387-9DF3-4127-A7DE-FCE3F05A3470}" type="pres">
      <dgm:prSet presAssocID="{30269CC2-8DD6-4402-82F3-18F164A732FF}" presName="bgRect" presStyleLbl="bgShp" presStyleIdx="0" presStyleCnt="5"/>
      <dgm:spPr>
        <a:prstGeom prst="rect">
          <a:avLst/>
        </a:prstGeom>
      </dgm:spPr>
    </dgm:pt>
    <dgm:pt modelId="{B52E1101-E263-4511-8D8F-5A215C912C41}" type="pres">
      <dgm:prSet presAssocID="{30269CC2-8DD6-4402-82F3-18F164A732FF}" presName="iconRect" presStyleLbl="node1" presStyleIdx="0" presStyleCnt="5" custScaleX="166147" custScaleY="136488"/>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pt>
    <dgm:pt modelId="{18EFBBAF-BD9F-4030-B8A4-57CCEB350921}" type="pres">
      <dgm:prSet presAssocID="{30269CC2-8DD6-4402-82F3-18F164A732FF}" presName="spaceRect" presStyleCnt="0"/>
      <dgm:spPr/>
    </dgm:pt>
    <dgm:pt modelId="{F113ED77-1650-49A8-987A-A13C2A50CEA5}" type="pres">
      <dgm:prSet presAssocID="{30269CC2-8DD6-4402-82F3-18F164A732FF}" presName="parTx" presStyleLbl="revTx" presStyleIdx="0" presStyleCnt="5">
        <dgm:presLayoutVars>
          <dgm:chMax val="0"/>
          <dgm:chPref val="0"/>
        </dgm:presLayoutVars>
      </dgm:prSet>
      <dgm:spPr/>
    </dgm:pt>
    <dgm:pt modelId="{084D1940-F8FF-48AA-A0CA-908C7645C951}" type="pres">
      <dgm:prSet presAssocID="{2DAA2C1D-14F6-4BCA-B047-0B53ADD46F43}" presName="sibTrans" presStyleCnt="0"/>
      <dgm:spPr/>
    </dgm:pt>
    <dgm:pt modelId="{922A9066-91F0-4494-8CF8-01F8511B6028}" type="pres">
      <dgm:prSet presAssocID="{2B87ECDB-C552-42F6-9B52-6548A18B206B}" presName="compNode" presStyleCnt="0"/>
      <dgm:spPr/>
    </dgm:pt>
    <dgm:pt modelId="{FA3369E0-5B38-4FDD-A9F5-22B9810A03F7}" type="pres">
      <dgm:prSet presAssocID="{2B87ECDB-C552-42F6-9B52-6548A18B206B}" presName="bgRect" presStyleLbl="bgShp" presStyleIdx="1" presStyleCnt="5"/>
      <dgm:spPr>
        <a:xfrm>
          <a:off x="0" y="1249576"/>
          <a:ext cx="6791323" cy="995920"/>
        </a:xfrm>
        <a:prstGeom prst="rect">
          <a:avLst/>
        </a:prstGeom>
      </dgm:spPr>
    </dgm:pt>
    <dgm:pt modelId="{FADE9C4E-BFE3-4374-BE2C-676ED238ACF2}" type="pres">
      <dgm:prSet presAssocID="{2B87ECDB-C552-42F6-9B52-6548A18B206B}" presName="iconRect" presStyleLbl="node1" presStyleIdx="1" presStyleCnt="5" custScaleX="159485" custScaleY="157941" custLinFactNeighborX="459" custLinFactNeighborY="-178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recimiento empresarial"/>
        </a:ext>
      </dgm:extLst>
    </dgm:pt>
    <dgm:pt modelId="{7000F0F2-143F-4CAE-BA6B-E9C401E5437A}" type="pres">
      <dgm:prSet presAssocID="{2B87ECDB-C552-42F6-9B52-6548A18B206B}" presName="spaceRect" presStyleCnt="0"/>
      <dgm:spPr/>
    </dgm:pt>
    <dgm:pt modelId="{AC018808-9CEA-4C61-8875-3E922AA167D7}" type="pres">
      <dgm:prSet presAssocID="{2B87ECDB-C552-42F6-9B52-6548A18B206B}" presName="parTx" presStyleLbl="revTx" presStyleIdx="1" presStyleCnt="5">
        <dgm:presLayoutVars>
          <dgm:chMax val="0"/>
          <dgm:chPref val="0"/>
        </dgm:presLayoutVars>
      </dgm:prSet>
      <dgm:spPr/>
    </dgm:pt>
    <dgm:pt modelId="{CE46B6BD-FA9F-4C65-8E75-D8C24C71657B}" type="pres">
      <dgm:prSet presAssocID="{80EFB54F-1AC8-40D9-981D-4C85160A5799}" presName="sibTrans" presStyleCnt="0"/>
      <dgm:spPr/>
    </dgm:pt>
    <dgm:pt modelId="{B12160B6-4EC8-4B4D-A1B2-F7F5F2795F75}" type="pres">
      <dgm:prSet presAssocID="{419DF63C-9792-4EF5-9125-1EEF4D07C33F}" presName="compNode" presStyleCnt="0"/>
      <dgm:spPr/>
    </dgm:pt>
    <dgm:pt modelId="{DB8ABDAA-976A-4A84-A3C3-277080E19DCA}" type="pres">
      <dgm:prSet presAssocID="{419DF63C-9792-4EF5-9125-1EEF4D07C33F}" presName="bgRect" presStyleLbl="bgShp" presStyleIdx="2" presStyleCnt="5"/>
      <dgm:spPr>
        <a:xfrm>
          <a:off x="0" y="2494477"/>
          <a:ext cx="6791323" cy="995920"/>
        </a:xfrm>
        <a:prstGeom prst="rect">
          <a:avLst/>
        </a:prstGeom>
      </dgm:spPr>
    </dgm:pt>
    <dgm:pt modelId="{D335376E-740A-4A47-BC5B-3381DE731CE0}" type="pres">
      <dgm:prSet presAssocID="{419DF63C-9792-4EF5-9125-1EEF4D07C33F}" presName="iconRect" presStyleLbl="node1" presStyleIdx="2" presStyleCnt="5" custScaleX="153381" custScaleY="162105" custLinFactNeighborX="-1277" custLinFactNeighborY="-61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Gráfico de barras con tendencia alcista"/>
        </a:ext>
      </dgm:extLst>
    </dgm:pt>
    <dgm:pt modelId="{BCDE90E0-E45B-4C79-BE60-A53702208276}" type="pres">
      <dgm:prSet presAssocID="{419DF63C-9792-4EF5-9125-1EEF4D07C33F}" presName="spaceRect" presStyleCnt="0"/>
      <dgm:spPr/>
    </dgm:pt>
    <dgm:pt modelId="{8409F791-340A-4625-9294-3E680D66DB63}" type="pres">
      <dgm:prSet presAssocID="{419DF63C-9792-4EF5-9125-1EEF4D07C33F}" presName="parTx" presStyleLbl="revTx" presStyleIdx="2" presStyleCnt="5">
        <dgm:presLayoutVars>
          <dgm:chMax val="0"/>
          <dgm:chPref val="0"/>
        </dgm:presLayoutVars>
      </dgm:prSet>
      <dgm:spPr/>
    </dgm:pt>
    <dgm:pt modelId="{D4892BA4-47FA-499C-84FA-3A971E9AFE41}" type="pres">
      <dgm:prSet presAssocID="{EA8773AB-BB82-4BF6-944E-80CD2086CE93}" presName="sibTrans" presStyleCnt="0"/>
      <dgm:spPr/>
    </dgm:pt>
    <dgm:pt modelId="{390D1410-0CB7-44D5-903C-C35615DE86E1}" type="pres">
      <dgm:prSet presAssocID="{1B1E513F-BEB7-483A-8F12-A8210AEF19E9}" presName="compNode" presStyleCnt="0"/>
      <dgm:spPr/>
    </dgm:pt>
    <dgm:pt modelId="{C2FCE80A-DCA0-4D7F-8F72-19CB2337E588}" type="pres">
      <dgm:prSet presAssocID="{1B1E513F-BEB7-483A-8F12-A8210AEF19E9}" presName="bgRect" presStyleLbl="bgShp" presStyleIdx="3" presStyleCnt="5"/>
      <dgm:spPr>
        <a:xfrm>
          <a:off x="0" y="3739377"/>
          <a:ext cx="6791323" cy="995920"/>
        </a:xfrm>
        <a:prstGeom prst="rect">
          <a:avLst/>
        </a:prstGeom>
      </dgm:spPr>
    </dgm:pt>
    <dgm:pt modelId="{1B0B9210-632F-4BB5-B140-1FA20D3CF123}" type="pres">
      <dgm:prSet presAssocID="{1B1E513F-BEB7-483A-8F12-A8210AEF19E9}" presName="iconRect" presStyleLbl="node1" presStyleIdx="3" presStyleCnt="5" custScaleX="159402" custScaleY="142927" custLinFactNeighborX="14" custLinFactNeighborY="-4119"/>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Monedas"/>
        </a:ext>
      </dgm:extLst>
    </dgm:pt>
    <dgm:pt modelId="{E9B85894-F3EF-4216-9DD4-962DCF409217}" type="pres">
      <dgm:prSet presAssocID="{1B1E513F-BEB7-483A-8F12-A8210AEF19E9}" presName="spaceRect" presStyleCnt="0"/>
      <dgm:spPr/>
    </dgm:pt>
    <dgm:pt modelId="{3CBA7321-E2AC-48FD-B351-CE3C9A4CE924}" type="pres">
      <dgm:prSet presAssocID="{1B1E513F-BEB7-483A-8F12-A8210AEF19E9}" presName="parTx" presStyleLbl="revTx" presStyleIdx="3" presStyleCnt="5">
        <dgm:presLayoutVars>
          <dgm:chMax val="0"/>
          <dgm:chPref val="0"/>
        </dgm:presLayoutVars>
      </dgm:prSet>
      <dgm:spPr/>
    </dgm:pt>
    <dgm:pt modelId="{5E25F319-BBA5-4820-B2FC-14F8D56BF078}" type="pres">
      <dgm:prSet presAssocID="{D99C9B80-BA48-46B7-8B67-372E2AFD9E86}" presName="sibTrans" presStyleCnt="0"/>
      <dgm:spPr/>
    </dgm:pt>
    <dgm:pt modelId="{A9DA4473-F7AD-4D05-A89E-4317469C9CAC}" type="pres">
      <dgm:prSet presAssocID="{F4A56385-3827-49D1-B533-953BA75136B7}" presName="compNode" presStyleCnt="0"/>
      <dgm:spPr/>
    </dgm:pt>
    <dgm:pt modelId="{343A76ED-9DD6-4B0A-830E-16ED952B3D06}" type="pres">
      <dgm:prSet presAssocID="{F4A56385-3827-49D1-B533-953BA75136B7}" presName="bgRect" presStyleLbl="bgShp" presStyleIdx="4" presStyleCnt="5"/>
      <dgm:spPr>
        <a:xfrm>
          <a:off x="0" y="4984278"/>
          <a:ext cx="6791323" cy="995920"/>
        </a:xfrm>
        <a:prstGeom prst="rect">
          <a:avLst/>
        </a:prstGeom>
      </dgm:spPr>
    </dgm:pt>
    <dgm:pt modelId="{C21BED67-1F13-4312-815B-B5C34DAA27F9}" type="pres">
      <dgm:prSet presAssocID="{F4A56385-3827-49D1-B533-953BA75136B7}" presName="iconRect" presStyleLbl="node1" presStyleIdx="4" presStyleCnt="5" custScaleX="155360" custScaleY="143409" custLinFactNeighborX="-2007" custLinFactNeighborY="244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Sostenibilidad"/>
        </a:ext>
      </dgm:extLst>
    </dgm:pt>
    <dgm:pt modelId="{8854FDB6-04FD-4DEB-9AB6-DDB7E532A353}" type="pres">
      <dgm:prSet presAssocID="{F4A56385-3827-49D1-B533-953BA75136B7}" presName="spaceRect" presStyleCnt="0"/>
      <dgm:spPr/>
    </dgm:pt>
    <dgm:pt modelId="{9260EF14-C09B-4543-88B7-7F45704CBA36}" type="pres">
      <dgm:prSet presAssocID="{F4A56385-3827-49D1-B533-953BA75136B7}" presName="parTx" presStyleLbl="revTx" presStyleIdx="4" presStyleCnt="5">
        <dgm:presLayoutVars>
          <dgm:chMax val="0"/>
          <dgm:chPref val="0"/>
        </dgm:presLayoutVars>
      </dgm:prSet>
      <dgm:spPr/>
    </dgm:pt>
  </dgm:ptLst>
  <dgm:cxnLst>
    <dgm:cxn modelId="{024B121E-3EE5-42C9-97D1-5E0D27C29DC3}" srcId="{162F69A6-0780-49EA-A6A8-3965C12489B2}" destId="{419DF63C-9792-4EF5-9125-1EEF4D07C33F}" srcOrd="2" destOrd="0" parTransId="{2B95E8EF-82FE-4F54-970D-D55C9AD8EC00}" sibTransId="{EA8773AB-BB82-4BF6-944E-80CD2086CE93}"/>
    <dgm:cxn modelId="{D7E7903A-483E-4876-8C77-EEB10661B95B}" type="presOf" srcId="{1B1E513F-BEB7-483A-8F12-A8210AEF19E9}" destId="{3CBA7321-E2AC-48FD-B351-CE3C9A4CE924}" srcOrd="0" destOrd="0" presId="urn:microsoft.com/office/officeart/2018/2/layout/IconVerticalSolidList"/>
    <dgm:cxn modelId="{C9B7BD43-67DC-4CD4-86B0-92B8BFA59068}" type="presOf" srcId="{2B87ECDB-C552-42F6-9B52-6548A18B206B}" destId="{AC018808-9CEA-4C61-8875-3E922AA167D7}" srcOrd="0" destOrd="0" presId="urn:microsoft.com/office/officeart/2018/2/layout/IconVerticalSolidList"/>
    <dgm:cxn modelId="{92648A4D-7D0D-48F5-96E4-BF8EC541B3A9}" type="presOf" srcId="{419DF63C-9792-4EF5-9125-1EEF4D07C33F}" destId="{8409F791-340A-4625-9294-3E680D66DB63}" srcOrd="0" destOrd="0" presId="urn:microsoft.com/office/officeart/2018/2/layout/IconVerticalSolidList"/>
    <dgm:cxn modelId="{DF18896F-7F42-4500-8AD0-6181E8694E28}" type="presOf" srcId="{F4A56385-3827-49D1-B533-953BA75136B7}" destId="{9260EF14-C09B-4543-88B7-7F45704CBA36}" srcOrd="0" destOrd="0" presId="urn:microsoft.com/office/officeart/2018/2/layout/IconVerticalSolidList"/>
    <dgm:cxn modelId="{91AFA996-5E3B-401C-B400-E70DBD4A4AB6}" srcId="{162F69A6-0780-49EA-A6A8-3965C12489B2}" destId="{2B87ECDB-C552-42F6-9B52-6548A18B206B}" srcOrd="1" destOrd="0" parTransId="{0DC560D9-C62C-41BA-8D68-CB78933BFF0C}" sibTransId="{80EFB54F-1AC8-40D9-981D-4C85160A5799}"/>
    <dgm:cxn modelId="{D572C096-14C8-487B-ABCD-6354192B80BA}" srcId="{162F69A6-0780-49EA-A6A8-3965C12489B2}" destId="{F4A56385-3827-49D1-B533-953BA75136B7}" srcOrd="4" destOrd="0" parTransId="{5C6E35C5-B6D6-42D4-9FF2-63E3FEC1E45F}" sibTransId="{E866DA3A-B427-429E-A892-4812B432ED79}"/>
    <dgm:cxn modelId="{813C1BD6-5A4A-43F4-8BF7-0645F72381AA}" srcId="{162F69A6-0780-49EA-A6A8-3965C12489B2}" destId="{30269CC2-8DD6-4402-82F3-18F164A732FF}" srcOrd="0" destOrd="0" parTransId="{4A8A3B18-A3DE-475C-8BF1-FB4B84DDA43B}" sibTransId="{2DAA2C1D-14F6-4BCA-B047-0B53ADD46F43}"/>
    <dgm:cxn modelId="{7F77D1ED-2343-4635-9FDF-CF5C9D2B3315}" type="presOf" srcId="{162F69A6-0780-49EA-A6A8-3965C12489B2}" destId="{05261D3E-3CC7-4C85-9E09-D67FC777908C}" srcOrd="0" destOrd="0" presId="urn:microsoft.com/office/officeart/2018/2/layout/IconVerticalSolidList"/>
    <dgm:cxn modelId="{9CD469EF-CF99-411A-B4B3-5B2C59AF684C}" srcId="{162F69A6-0780-49EA-A6A8-3965C12489B2}" destId="{1B1E513F-BEB7-483A-8F12-A8210AEF19E9}" srcOrd="3" destOrd="0" parTransId="{DB284026-3063-4705-B72C-ADE04469BE6D}" sibTransId="{D99C9B80-BA48-46B7-8B67-372E2AFD9E86}"/>
    <dgm:cxn modelId="{175EB5FF-CD0E-4495-8FA8-F19D1233730A}" type="presOf" srcId="{30269CC2-8DD6-4402-82F3-18F164A732FF}" destId="{F113ED77-1650-49A8-987A-A13C2A50CEA5}" srcOrd="0" destOrd="0" presId="urn:microsoft.com/office/officeart/2018/2/layout/IconVerticalSolidList"/>
    <dgm:cxn modelId="{B6784D09-C55E-4568-A257-9A4C076E72A2}" type="presParOf" srcId="{05261D3E-3CC7-4C85-9E09-D67FC777908C}" destId="{25C6FE9B-AED9-47D9-807F-76A517615FC1}" srcOrd="0" destOrd="0" presId="urn:microsoft.com/office/officeart/2018/2/layout/IconVerticalSolidList"/>
    <dgm:cxn modelId="{918FF3CA-876D-40FA-841A-AB5A28A77ED2}" type="presParOf" srcId="{25C6FE9B-AED9-47D9-807F-76A517615FC1}" destId="{99698387-9DF3-4127-A7DE-FCE3F05A3470}" srcOrd="0" destOrd="0" presId="urn:microsoft.com/office/officeart/2018/2/layout/IconVerticalSolidList"/>
    <dgm:cxn modelId="{9E8C0B32-A7B3-460A-83CF-493652F6403A}" type="presParOf" srcId="{25C6FE9B-AED9-47D9-807F-76A517615FC1}" destId="{B52E1101-E263-4511-8D8F-5A215C912C41}" srcOrd="1" destOrd="0" presId="urn:microsoft.com/office/officeart/2018/2/layout/IconVerticalSolidList"/>
    <dgm:cxn modelId="{BF3562AE-51B6-4827-AC2A-02A6C7EE6F5E}" type="presParOf" srcId="{25C6FE9B-AED9-47D9-807F-76A517615FC1}" destId="{18EFBBAF-BD9F-4030-B8A4-57CCEB350921}" srcOrd="2" destOrd="0" presId="urn:microsoft.com/office/officeart/2018/2/layout/IconVerticalSolidList"/>
    <dgm:cxn modelId="{04E3ADEA-CCED-42DB-834F-C02041D4F81B}" type="presParOf" srcId="{25C6FE9B-AED9-47D9-807F-76A517615FC1}" destId="{F113ED77-1650-49A8-987A-A13C2A50CEA5}" srcOrd="3" destOrd="0" presId="urn:microsoft.com/office/officeart/2018/2/layout/IconVerticalSolidList"/>
    <dgm:cxn modelId="{F6438E6C-D016-4A64-9005-13CAA2685ADD}" type="presParOf" srcId="{05261D3E-3CC7-4C85-9E09-D67FC777908C}" destId="{084D1940-F8FF-48AA-A0CA-908C7645C951}" srcOrd="1" destOrd="0" presId="urn:microsoft.com/office/officeart/2018/2/layout/IconVerticalSolidList"/>
    <dgm:cxn modelId="{CEB88A46-381C-4FB3-B5C2-36F0205865FC}" type="presParOf" srcId="{05261D3E-3CC7-4C85-9E09-D67FC777908C}" destId="{922A9066-91F0-4494-8CF8-01F8511B6028}" srcOrd="2" destOrd="0" presId="urn:microsoft.com/office/officeart/2018/2/layout/IconVerticalSolidList"/>
    <dgm:cxn modelId="{D1B45BFC-BE7D-41A5-ACF1-DDC855C4E453}" type="presParOf" srcId="{922A9066-91F0-4494-8CF8-01F8511B6028}" destId="{FA3369E0-5B38-4FDD-A9F5-22B9810A03F7}" srcOrd="0" destOrd="0" presId="urn:microsoft.com/office/officeart/2018/2/layout/IconVerticalSolidList"/>
    <dgm:cxn modelId="{4643A976-3E27-4CAA-B7FC-B0B83CAF8B1F}" type="presParOf" srcId="{922A9066-91F0-4494-8CF8-01F8511B6028}" destId="{FADE9C4E-BFE3-4374-BE2C-676ED238ACF2}" srcOrd="1" destOrd="0" presId="urn:microsoft.com/office/officeart/2018/2/layout/IconVerticalSolidList"/>
    <dgm:cxn modelId="{D766C06F-7B8D-459C-9FB9-C58229C29760}" type="presParOf" srcId="{922A9066-91F0-4494-8CF8-01F8511B6028}" destId="{7000F0F2-143F-4CAE-BA6B-E9C401E5437A}" srcOrd="2" destOrd="0" presId="urn:microsoft.com/office/officeart/2018/2/layout/IconVerticalSolidList"/>
    <dgm:cxn modelId="{150742EF-413B-4B94-8C6E-7E0DC782FB81}" type="presParOf" srcId="{922A9066-91F0-4494-8CF8-01F8511B6028}" destId="{AC018808-9CEA-4C61-8875-3E922AA167D7}" srcOrd="3" destOrd="0" presId="urn:microsoft.com/office/officeart/2018/2/layout/IconVerticalSolidList"/>
    <dgm:cxn modelId="{8C73B2A2-55AA-4BE8-A101-760B33AD8140}" type="presParOf" srcId="{05261D3E-3CC7-4C85-9E09-D67FC777908C}" destId="{CE46B6BD-FA9F-4C65-8E75-D8C24C71657B}" srcOrd="3" destOrd="0" presId="urn:microsoft.com/office/officeart/2018/2/layout/IconVerticalSolidList"/>
    <dgm:cxn modelId="{18BE3019-0E90-4C32-A988-157009864AD2}" type="presParOf" srcId="{05261D3E-3CC7-4C85-9E09-D67FC777908C}" destId="{B12160B6-4EC8-4B4D-A1B2-F7F5F2795F75}" srcOrd="4" destOrd="0" presId="urn:microsoft.com/office/officeart/2018/2/layout/IconVerticalSolidList"/>
    <dgm:cxn modelId="{2EEC68C7-29BF-4C02-91C1-17C5C78737B5}" type="presParOf" srcId="{B12160B6-4EC8-4B4D-A1B2-F7F5F2795F75}" destId="{DB8ABDAA-976A-4A84-A3C3-277080E19DCA}" srcOrd="0" destOrd="0" presId="urn:microsoft.com/office/officeart/2018/2/layout/IconVerticalSolidList"/>
    <dgm:cxn modelId="{F1D89C2A-76D1-4569-963D-1C92D0A16E1C}" type="presParOf" srcId="{B12160B6-4EC8-4B4D-A1B2-F7F5F2795F75}" destId="{D335376E-740A-4A47-BC5B-3381DE731CE0}" srcOrd="1" destOrd="0" presId="urn:microsoft.com/office/officeart/2018/2/layout/IconVerticalSolidList"/>
    <dgm:cxn modelId="{4E76AE4D-E418-463B-994D-6DDD4BE738C0}" type="presParOf" srcId="{B12160B6-4EC8-4B4D-A1B2-F7F5F2795F75}" destId="{BCDE90E0-E45B-4C79-BE60-A53702208276}" srcOrd="2" destOrd="0" presId="urn:microsoft.com/office/officeart/2018/2/layout/IconVerticalSolidList"/>
    <dgm:cxn modelId="{A3104C94-C425-4DC0-8A01-7FDFF0F35AAA}" type="presParOf" srcId="{B12160B6-4EC8-4B4D-A1B2-F7F5F2795F75}" destId="{8409F791-340A-4625-9294-3E680D66DB63}" srcOrd="3" destOrd="0" presId="urn:microsoft.com/office/officeart/2018/2/layout/IconVerticalSolidList"/>
    <dgm:cxn modelId="{605473B3-8AA5-4EE0-BFBA-3AB749038A35}" type="presParOf" srcId="{05261D3E-3CC7-4C85-9E09-D67FC777908C}" destId="{D4892BA4-47FA-499C-84FA-3A971E9AFE41}" srcOrd="5" destOrd="0" presId="urn:microsoft.com/office/officeart/2018/2/layout/IconVerticalSolidList"/>
    <dgm:cxn modelId="{CC9F31C5-774B-4FC3-9646-7E0EFDB54727}" type="presParOf" srcId="{05261D3E-3CC7-4C85-9E09-D67FC777908C}" destId="{390D1410-0CB7-44D5-903C-C35615DE86E1}" srcOrd="6" destOrd="0" presId="urn:microsoft.com/office/officeart/2018/2/layout/IconVerticalSolidList"/>
    <dgm:cxn modelId="{34A9E1BF-6D83-4701-9E7B-CBCD8074AEAA}" type="presParOf" srcId="{390D1410-0CB7-44D5-903C-C35615DE86E1}" destId="{C2FCE80A-DCA0-4D7F-8F72-19CB2337E588}" srcOrd="0" destOrd="0" presId="urn:microsoft.com/office/officeart/2018/2/layout/IconVerticalSolidList"/>
    <dgm:cxn modelId="{2682A58B-536A-49D1-A507-E48E245F1609}" type="presParOf" srcId="{390D1410-0CB7-44D5-903C-C35615DE86E1}" destId="{1B0B9210-632F-4BB5-B140-1FA20D3CF123}" srcOrd="1" destOrd="0" presId="urn:microsoft.com/office/officeart/2018/2/layout/IconVerticalSolidList"/>
    <dgm:cxn modelId="{59D669F7-8B16-4888-95F6-5986C0AFE631}" type="presParOf" srcId="{390D1410-0CB7-44D5-903C-C35615DE86E1}" destId="{E9B85894-F3EF-4216-9DD4-962DCF409217}" srcOrd="2" destOrd="0" presId="urn:microsoft.com/office/officeart/2018/2/layout/IconVerticalSolidList"/>
    <dgm:cxn modelId="{BD8D7B70-D5A5-475A-9EAE-2DF74A65E7A7}" type="presParOf" srcId="{390D1410-0CB7-44D5-903C-C35615DE86E1}" destId="{3CBA7321-E2AC-48FD-B351-CE3C9A4CE924}" srcOrd="3" destOrd="0" presId="urn:microsoft.com/office/officeart/2018/2/layout/IconVerticalSolidList"/>
    <dgm:cxn modelId="{A54D5403-F787-4964-8489-63C75BE2EFB6}" type="presParOf" srcId="{05261D3E-3CC7-4C85-9E09-D67FC777908C}" destId="{5E25F319-BBA5-4820-B2FC-14F8D56BF078}" srcOrd="7" destOrd="0" presId="urn:microsoft.com/office/officeart/2018/2/layout/IconVerticalSolidList"/>
    <dgm:cxn modelId="{B5AAF852-AE2E-40BE-BC22-1382A2AD5A44}" type="presParOf" srcId="{05261D3E-3CC7-4C85-9E09-D67FC777908C}" destId="{A9DA4473-F7AD-4D05-A89E-4317469C9CAC}" srcOrd="8" destOrd="0" presId="urn:microsoft.com/office/officeart/2018/2/layout/IconVerticalSolidList"/>
    <dgm:cxn modelId="{80161854-1670-4BD7-9912-A0DFE5201001}" type="presParOf" srcId="{A9DA4473-F7AD-4D05-A89E-4317469C9CAC}" destId="{343A76ED-9DD6-4B0A-830E-16ED952B3D06}" srcOrd="0" destOrd="0" presId="urn:microsoft.com/office/officeart/2018/2/layout/IconVerticalSolidList"/>
    <dgm:cxn modelId="{17AEC66B-BBFF-4EF5-B894-6B5A992F362F}" type="presParOf" srcId="{A9DA4473-F7AD-4D05-A89E-4317469C9CAC}" destId="{C21BED67-1F13-4312-815B-B5C34DAA27F9}" srcOrd="1" destOrd="0" presId="urn:microsoft.com/office/officeart/2018/2/layout/IconVerticalSolidList"/>
    <dgm:cxn modelId="{D35FF1B4-6B78-4ECE-976F-17DFD749DB9F}" type="presParOf" srcId="{A9DA4473-F7AD-4D05-A89E-4317469C9CAC}" destId="{8854FDB6-04FD-4DEB-9AB6-DDB7E532A353}" srcOrd="2" destOrd="0" presId="urn:microsoft.com/office/officeart/2018/2/layout/IconVerticalSolidList"/>
    <dgm:cxn modelId="{00C148E5-B634-4CBF-973D-0F5A3C5E09C8}" type="presParOf" srcId="{A9DA4473-F7AD-4D05-A89E-4317469C9CAC}" destId="{9260EF14-C09B-4543-88B7-7F45704CBA3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BB0ECF89-2783-4E78-A209-A16EF114A1AA}" type="doc">
      <dgm:prSet loTypeId="urn:microsoft.com/office/officeart/2016/7/layout/LinProcess3" loCatId="list" qsTypeId="urn:microsoft.com/office/officeart/2005/8/quickstyle/simple1" qsCatId="simple" csTypeId="urn:microsoft.com/office/officeart/2018/5/colors/Iconchunking_neutralicontext_colorful1" csCatId="colorful" phldr="1"/>
      <dgm:spPr/>
      <dgm:t>
        <a:bodyPr rtlCol="0"/>
        <a:lstStyle/>
        <a:p>
          <a:pPr rtl="0"/>
          <a:endParaRPr lang="en-US"/>
        </a:p>
      </dgm:t>
    </dgm:pt>
    <dgm:pt modelId="{FFB58190-E438-47AF-86F3-FAEC2813ACF1}">
      <dgm:prSet custT="1"/>
      <dgm:spPr>
        <a:gradFill rotWithShape="0">
          <a:gsLst>
            <a:gs pos="1000">
              <a:schemeClr val="tx1">
                <a:lumMod val="85000"/>
                <a:lumOff val="15000"/>
              </a:schemeClr>
            </a:gs>
            <a:gs pos="100000">
              <a:schemeClr val="accent2">
                <a:lumMod val="50000"/>
              </a:schemeClr>
            </a:gs>
          </a:gsLst>
          <a:lin ang="12600000" scaled="0"/>
        </a:gradFill>
        <a:ln>
          <a:noFill/>
        </a:ln>
      </dgm:spPr>
      <dgm:t>
        <a:bodyPr rtlCol="0"/>
        <a:lstStyle/>
        <a:p>
          <a:pPr rtl="0"/>
          <a:r>
            <a:rPr lang="es-ES" sz="2000" dirty="0">
              <a:solidFill>
                <a:schemeClr val="bg1"/>
              </a:solidFill>
            </a:rPr>
            <a:t>Servidores públicos. </a:t>
          </a:r>
          <a:br>
            <a:rPr lang="es-ES" sz="1600" dirty="0">
              <a:solidFill>
                <a:schemeClr val="bg1"/>
              </a:solidFill>
            </a:rPr>
          </a:br>
          <a:endParaRPr lang="es-ES" sz="1600" dirty="0">
            <a:solidFill>
              <a:schemeClr val="bg1"/>
            </a:solidFill>
          </a:endParaRPr>
        </a:p>
        <a:p>
          <a:pPr rtl="0"/>
          <a:r>
            <a:rPr lang="es-ES" sz="1600" noProof="1">
              <a:solidFill>
                <a:schemeClr val="bg1"/>
              </a:solidFill>
            </a:rPr>
            <a:t>Mejores instalaciones y puestos de trabajo, aumentan la productividad y disminuyen el ausentismo laboral.</a:t>
          </a:r>
        </a:p>
      </dgm:t>
    </dgm:pt>
    <dgm:pt modelId="{A40BCF22-228C-4E6F-A028-7BBDE5C12E5A}" type="parTrans" cxnId="{8FB3CA80-DD34-4F68-B118-EAE12645570F}">
      <dgm:prSet/>
      <dgm:spPr/>
      <dgm:t>
        <a:bodyPr rtlCol="0"/>
        <a:lstStyle/>
        <a:p>
          <a:pPr rtl="0"/>
          <a:endParaRPr lang="es-ES" dirty="0"/>
        </a:p>
      </dgm:t>
    </dgm:pt>
    <dgm:pt modelId="{547F8894-C324-4B84-95BE-A51E4FE0FA16}" type="sibTrans" cxnId="{8FB3CA80-DD34-4F68-B118-EAE12645570F}">
      <dgm:prSet/>
      <dgm:spPr>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t>
        <a:bodyPr rtlCol="0"/>
        <a:lstStyle/>
        <a:p>
          <a:pPr rtl="0"/>
          <a:endParaRPr lang="es-ES" dirty="0"/>
        </a:p>
      </dgm:t>
    </dgm:pt>
    <dgm:pt modelId="{CE11A269-561D-4BA1-BC45-87F6759FD368}">
      <dgm:prSet custT="1"/>
      <dgm:spPr>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gm:spPr>
      <dgm:t>
        <a:bodyPr spcFirstLastPara="0" vert="horz" wrap="square" lIns="256199" tIns="330200" rIns="256199" bIns="330200" numCol="1" spcCol="1270" rtlCol="0" anchor="t" anchorCtr="0"/>
        <a:lstStyle/>
        <a:p>
          <a:pPr marL="0" lvl="0" indent="0" algn="l" defTabSz="711200" rtl="0">
            <a:lnSpc>
              <a:spcPct val="90000"/>
            </a:lnSpc>
            <a:spcBef>
              <a:spcPct val="0"/>
            </a:spcBef>
            <a:spcAft>
              <a:spcPct val="35000"/>
            </a:spcAft>
            <a:buNone/>
          </a:pPr>
          <a:r>
            <a:rPr lang="es-ES" sz="2000" kern="1200" dirty="0">
              <a:solidFill>
                <a:srgbClr val="FFFFFF"/>
              </a:solidFill>
              <a:latin typeface="Calibri"/>
              <a:ea typeface="+mn-ea"/>
              <a:cs typeface="+mn-cs"/>
            </a:rPr>
            <a:t>Público en general. </a:t>
          </a:r>
          <a:br>
            <a:rPr lang="es-ES" sz="1600" kern="1200" dirty="0">
              <a:solidFill>
                <a:srgbClr val="FFFFFF"/>
              </a:solidFill>
              <a:latin typeface="Calibri"/>
              <a:ea typeface="+mn-ea"/>
              <a:cs typeface="+mn-cs"/>
            </a:rPr>
          </a:br>
          <a:endParaRPr lang="es-ES" sz="1600" kern="1200" dirty="0">
            <a:solidFill>
              <a:srgbClr val="FFFFFF"/>
            </a:solidFill>
            <a:latin typeface="Calibri"/>
            <a:ea typeface="+mn-ea"/>
            <a:cs typeface="+mn-cs"/>
          </a:endParaRPr>
        </a:p>
        <a:p>
          <a:pPr marL="0" lvl="0" indent="0" algn="l" defTabSz="711200" rtl="0">
            <a:lnSpc>
              <a:spcPct val="90000"/>
            </a:lnSpc>
            <a:spcBef>
              <a:spcPct val="0"/>
            </a:spcBef>
            <a:spcAft>
              <a:spcPct val="35000"/>
            </a:spcAft>
            <a:buNone/>
          </a:pPr>
          <a:r>
            <a:rPr lang="es-ES" sz="1600" kern="1200" noProof="1">
              <a:solidFill>
                <a:srgbClr val="FFFFFF"/>
              </a:solidFill>
              <a:latin typeface="Calibri"/>
              <a:ea typeface="+mn-ea"/>
              <a:cs typeface="+mn-cs"/>
            </a:rPr>
            <a:t>Mejores condiciones en las instalaciones, ofrecen una mejor percepción del servicio.</a:t>
          </a:r>
        </a:p>
        <a:p>
          <a:pPr marL="0" lvl="0" indent="0" algn="l" defTabSz="711200" rtl="0">
            <a:lnSpc>
              <a:spcPct val="90000"/>
            </a:lnSpc>
            <a:spcBef>
              <a:spcPct val="0"/>
            </a:spcBef>
            <a:spcAft>
              <a:spcPct val="35000"/>
            </a:spcAft>
            <a:buNone/>
          </a:pPr>
          <a:endParaRPr lang="es-ES" sz="1600" kern="1200" dirty="0">
            <a:solidFill>
              <a:srgbClr val="FFFFFF"/>
            </a:solidFill>
            <a:latin typeface="Calibri"/>
            <a:ea typeface="+mn-ea"/>
            <a:cs typeface="+mn-cs"/>
          </a:endParaRPr>
        </a:p>
      </dgm:t>
    </dgm:pt>
    <dgm:pt modelId="{4A66CBC3-2E89-46E5-B2EA-1705F05E6FDD}" type="parTrans" cxnId="{2E9E5A02-0CE8-4569-9B67-05EE24CE2438}">
      <dgm:prSet/>
      <dgm:spPr/>
      <dgm:t>
        <a:bodyPr rtlCol="0"/>
        <a:lstStyle/>
        <a:p>
          <a:pPr rtl="0"/>
          <a:endParaRPr lang="es-ES" dirty="0"/>
        </a:p>
      </dgm:t>
    </dgm:pt>
    <dgm:pt modelId="{C9DED455-19B5-45BA-AEF1-572CA46E947B}" type="sibTrans" cxnId="{2E9E5A02-0CE8-4569-9B67-05EE24CE2438}">
      <dgm:prSet/>
      <dgm:spPr>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t>
        <a:bodyPr rtlCol="0"/>
        <a:lstStyle/>
        <a:p>
          <a:pPr rtl="0"/>
          <a:endParaRPr lang="es-ES" dirty="0"/>
        </a:p>
      </dgm:t>
    </dgm:pt>
    <dgm:pt modelId="{C2A3EC29-44BC-4E51-92DE-E27BF9CD4489}">
      <dgm:prSet custT="1"/>
      <dgm:spPr>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gm:spPr>
      <dgm:t>
        <a:bodyPr spcFirstLastPara="0" vert="horz" wrap="square" lIns="256199" tIns="330200" rIns="256199" bIns="330200" numCol="1" spcCol="1270" rtlCol="0" anchor="t" anchorCtr="0"/>
        <a:lstStyle/>
        <a:p>
          <a:pPr marL="0" lvl="0" indent="0" algn="l" defTabSz="711200" rtl="0">
            <a:lnSpc>
              <a:spcPct val="90000"/>
            </a:lnSpc>
            <a:spcBef>
              <a:spcPct val="0"/>
            </a:spcBef>
            <a:spcAft>
              <a:spcPct val="35000"/>
            </a:spcAft>
            <a:buNone/>
          </a:pPr>
          <a:r>
            <a:rPr lang="es-ES" sz="2000" kern="1200" dirty="0">
              <a:solidFill>
                <a:srgbClr val="FFFFFF"/>
              </a:solidFill>
              <a:latin typeface="Calibri"/>
              <a:ea typeface="+mn-ea"/>
              <a:cs typeface="+mn-cs"/>
            </a:rPr>
            <a:t>Servicios judiciales y acceso a la justicia. </a:t>
          </a:r>
          <a:br>
            <a:rPr lang="es-ES" sz="1600" kern="1200" dirty="0">
              <a:solidFill>
                <a:srgbClr val="FFFFFF"/>
              </a:solidFill>
              <a:latin typeface="Calibri"/>
              <a:ea typeface="+mn-ea"/>
              <a:cs typeface="+mn-cs"/>
            </a:rPr>
          </a:br>
          <a:endParaRPr lang="es-ES" sz="1600" kern="1200" dirty="0">
            <a:solidFill>
              <a:srgbClr val="FFFFFF"/>
            </a:solidFill>
            <a:latin typeface="Calibri"/>
            <a:ea typeface="+mn-ea"/>
            <a:cs typeface="+mn-cs"/>
          </a:endParaRPr>
        </a:p>
        <a:p>
          <a:pPr marL="0" lvl="0" indent="0" algn="l" defTabSz="711200" rtl="0">
            <a:lnSpc>
              <a:spcPct val="90000"/>
            </a:lnSpc>
            <a:spcBef>
              <a:spcPct val="0"/>
            </a:spcBef>
            <a:spcAft>
              <a:spcPct val="35000"/>
            </a:spcAft>
            <a:buNone/>
          </a:pPr>
          <a:r>
            <a:rPr lang="es-ES" sz="1600" kern="1200" dirty="0">
              <a:solidFill>
                <a:srgbClr val="FFFFFF"/>
              </a:solidFill>
              <a:latin typeface="Calibri"/>
              <a:ea typeface="+mn-ea"/>
              <a:cs typeface="+mn-cs"/>
            </a:rPr>
            <a:t>A mayor productividad mayor alcance en el acceso a la justicia.</a:t>
          </a:r>
          <a:endParaRPr lang="es-ES" sz="1600" kern="1200" noProof="1">
            <a:solidFill>
              <a:srgbClr val="FFFFFF"/>
            </a:solidFill>
            <a:latin typeface="Calibri"/>
            <a:ea typeface="+mn-ea"/>
            <a:cs typeface="+mn-cs"/>
          </a:endParaRPr>
        </a:p>
        <a:p>
          <a:pPr marL="0" lvl="0" indent="0" algn="l" defTabSz="711200" rtl="0">
            <a:lnSpc>
              <a:spcPct val="90000"/>
            </a:lnSpc>
            <a:spcBef>
              <a:spcPct val="0"/>
            </a:spcBef>
            <a:spcAft>
              <a:spcPct val="35000"/>
            </a:spcAft>
            <a:buNone/>
          </a:pPr>
          <a:endParaRPr lang="es-ES" sz="1600" kern="1200" dirty="0">
            <a:solidFill>
              <a:srgbClr val="FFFFFF"/>
            </a:solidFill>
            <a:latin typeface="Calibri"/>
            <a:ea typeface="+mn-ea"/>
            <a:cs typeface="+mn-cs"/>
          </a:endParaRPr>
        </a:p>
      </dgm:t>
    </dgm:pt>
    <dgm:pt modelId="{CE6B5045-A42D-4562-9588-2342D0E47934}" type="parTrans" cxnId="{B49FD08F-C9D7-4FC0-B446-ED9717719A00}">
      <dgm:prSet/>
      <dgm:spPr/>
      <dgm:t>
        <a:bodyPr rtlCol="0"/>
        <a:lstStyle/>
        <a:p>
          <a:pPr rtl="0"/>
          <a:endParaRPr lang="es-ES" dirty="0"/>
        </a:p>
      </dgm:t>
    </dgm:pt>
    <dgm:pt modelId="{10254594-A53F-49FE-B0F2-BC233EE7109F}" type="sibTrans" cxnId="{B49FD08F-C9D7-4FC0-B446-ED9717719A00}">
      <dgm:prSet/>
      <dgm:spPr>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t>
        <a:bodyPr rtlCol="0"/>
        <a:lstStyle/>
        <a:p>
          <a:pPr rtl="0"/>
          <a:endParaRPr lang="es-ES" dirty="0"/>
        </a:p>
      </dgm:t>
    </dgm:pt>
    <dgm:pt modelId="{ACE795D8-4182-4DF1-B098-DD0AD48044C8}" type="pres">
      <dgm:prSet presAssocID="{BB0ECF89-2783-4E78-A209-A16EF114A1AA}" presName="Name0" presStyleCnt="0">
        <dgm:presLayoutVars>
          <dgm:animLvl val="lvl"/>
          <dgm:resizeHandles val="exact"/>
        </dgm:presLayoutVars>
      </dgm:prSet>
      <dgm:spPr/>
    </dgm:pt>
    <dgm:pt modelId="{01457034-7B47-4E8B-B040-E0565D08290C}" type="pres">
      <dgm:prSet presAssocID="{FFB58190-E438-47AF-86F3-FAEC2813ACF1}" presName="compositeNode" presStyleCnt="0">
        <dgm:presLayoutVars>
          <dgm:bulletEnabled val="1"/>
        </dgm:presLayoutVars>
      </dgm:prSet>
      <dgm:spPr/>
    </dgm:pt>
    <dgm:pt modelId="{39A872F9-A5B8-4211-9FCD-79722E167124}" type="pres">
      <dgm:prSet presAssocID="{FFB58190-E438-47AF-86F3-FAEC2813ACF1}" presName="bgRect" presStyleLbl="bgAccFollowNode1" presStyleIdx="0" presStyleCnt="3"/>
      <dgm:spPr/>
    </dgm:pt>
    <dgm:pt modelId="{8157E768-0524-44F1-8F00-7DF53576D2D6}" type="pres">
      <dgm:prSet presAssocID="{547F8894-C324-4B84-95BE-A51E4FE0FA16}" presName="sibTransNodeCircle" presStyleLbl="alignNode1" presStyleIdx="0" presStyleCnt="6">
        <dgm:presLayoutVars>
          <dgm:chMax val="0"/>
          <dgm:bulletEnabled/>
        </dgm:presLayoutVars>
      </dgm:prSet>
      <dgm:spPr>
        <a:xfrm>
          <a:off x="990361" y="435133"/>
          <a:ext cx="1305401" cy="1305401"/>
        </a:xfrm>
        <a:prstGeom prst="rect">
          <a:avLst/>
        </a:prstGeom>
      </dgm:spPr>
    </dgm:pt>
    <dgm:pt modelId="{676D607A-85D2-4EAF-B264-A9D94B61A4FF}" type="pres">
      <dgm:prSet presAssocID="{FFB58190-E438-47AF-86F3-FAEC2813ACF1}" presName="bottomLine" presStyleLbl="alignNode1" presStyleIdx="1" presStyleCnt="6">
        <dgm:presLayoutVars/>
      </dgm:prSet>
      <dgm:spPr/>
    </dgm:pt>
    <dgm:pt modelId="{3DFCE59B-AEDE-4DE2-8B09-D05F047AB42F}" type="pres">
      <dgm:prSet presAssocID="{FFB58190-E438-47AF-86F3-FAEC2813ACF1}" presName="nodeText" presStyleLbl="bgAccFollowNode1" presStyleIdx="0" presStyleCnt="3">
        <dgm:presLayoutVars>
          <dgm:bulletEnabled val="1"/>
        </dgm:presLayoutVars>
      </dgm:prSet>
      <dgm:spPr/>
    </dgm:pt>
    <dgm:pt modelId="{AD65492C-54BB-4101-B1E0-86F57716A25E}" type="pres">
      <dgm:prSet presAssocID="{547F8894-C324-4B84-95BE-A51E4FE0FA16}" presName="sibTrans" presStyleCnt="0"/>
      <dgm:spPr/>
    </dgm:pt>
    <dgm:pt modelId="{9A0277E3-55B2-4FAA-BDD3-FFC27311B05B}" type="pres">
      <dgm:prSet presAssocID="{CE11A269-561D-4BA1-BC45-87F6759FD368}" presName="compositeNode" presStyleCnt="0">
        <dgm:presLayoutVars>
          <dgm:bulletEnabled val="1"/>
        </dgm:presLayoutVars>
      </dgm:prSet>
      <dgm:spPr/>
    </dgm:pt>
    <dgm:pt modelId="{AE95CEBE-1AD7-41D4-9CEE-5BA77CA8C01E}" type="pres">
      <dgm:prSet presAssocID="{CE11A269-561D-4BA1-BC45-87F6759FD368}" presName="bgRect" presStyleLbl="bgAccFollowNode1" presStyleIdx="1" presStyleCnt="3"/>
      <dgm:spPr>
        <a:xfrm>
          <a:off x="3614737" y="0"/>
          <a:ext cx="3286125" cy="4351338"/>
        </a:xfrm>
        <a:prstGeom prst="rect">
          <a:avLst/>
        </a:prstGeom>
      </dgm:spPr>
    </dgm:pt>
    <dgm:pt modelId="{AFA09309-0DCE-4477-82D3-AAF980A85A37}" type="pres">
      <dgm:prSet presAssocID="{C9DED455-19B5-45BA-AEF1-572CA46E947B}" presName="sibTransNodeCircle" presStyleLbl="alignNode1" presStyleIdx="2" presStyleCnt="6">
        <dgm:presLayoutVars>
          <dgm:chMax val="0"/>
          <dgm:bulletEnabled/>
        </dgm:presLayoutVars>
      </dgm:prSet>
      <dgm:spPr>
        <a:xfrm>
          <a:off x="4605099" y="435133"/>
          <a:ext cx="1305401" cy="1305401"/>
        </a:xfrm>
        <a:prstGeom prst="rect">
          <a:avLst/>
        </a:prstGeom>
      </dgm:spPr>
    </dgm:pt>
    <dgm:pt modelId="{70685E0F-5EC9-4D84-80D5-F2F78DC3CFFC}" type="pres">
      <dgm:prSet presAssocID="{CE11A269-561D-4BA1-BC45-87F6759FD368}" presName="bottomLine" presStyleLbl="alignNode1" presStyleIdx="3" presStyleCnt="6">
        <dgm:presLayoutVars/>
      </dgm:prSet>
      <dgm:spPr/>
    </dgm:pt>
    <dgm:pt modelId="{E8E0C55E-232A-41CA-87BA-45B86ABED6ED}" type="pres">
      <dgm:prSet presAssocID="{CE11A269-561D-4BA1-BC45-87F6759FD368}" presName="nodeText" presStyleLbl="bgAccFollowNode1" presStyleIdx="1" presStyleCnt="3">
        <dgm:presLayoutVars>
          <dgm:bulletEnabled val="1"/>
        </dgm:presLayoutVars>
      </dgm:prSet>
      <dgm:spPr/>
    </dgm:pt>
    <dgm:pt modelId="{556726A2-0416-41E0-99B4-BCA6885784BC}" type="pres">
      <dgm:prSet presAssocID="{C9DED455-19B5-45BA-AEF1-572CA46E947B}" presName="sibTrans" presStyleCnt="0"/>
      <dgm:spPr/>
    </dgm:pt>
    <dgm:pt modelId="{F4C4AEC7-6D64-4C71-ADC5-0F5CC45360C6}" type="pres">
      <dgm:prSet presAssocID="{C2A3EC29-44BC-4E51-92DE-E27BF9CD4489}" presName="compositeNode" presStyleCnt="0">
        <dgm:presLayoutVars>
          <dgm:bulletEnabled val="1"/>
        </dgm:presLayoutVars>
      </dgm:prSet>
      <dgm:spPr/>
    </dgm:pt>
    <dgm:pt modelId="{3AF3868F-681F-4EF9-8B83-F3B0F354A4C4}" type="pres">
      <dgm:prSet presAssocID="{C2A3EC29-44BC-4E51-92DE-E27BF9CD4489}" presName="bgRect" presStyleLbl="bgAccFollowNode1" presStyleIdx="2" presStyleCnt="3"/>
      <dgm:spPr>
        <a:xfrm>
          <a:off x="7229475" y="0"/>
          <a:ext cx="3286125" cy="4351338"/>
        </a:xfrm>
        <a:prstGeom prst="rect">
          <a:avLst/>
        </a:prstGeom>
      </dgm:spPr>
    </dgm:pt>
    <dgm:pt modelId="{9718E67E-2C8C-4093-AB5F-E3BEFAAEA31B}" type="pres">
      <dgm:prSet presAssocID="{10254594-A53F-49FE-B0F2-BC233EE7109F}" presName="sibTransNodeCircle" presStyleLbl="alignNode1" presStyleIdx="4" presStyleCnt="6">
        <dgm:presLayoutVars>
          <dgm:chMax val="0"/>
          <dgm:bulletEnabled/>
        </dgm:presLayoutVars>
      </dgm:prSet>
      <dgm:spPr>
        <a:xfrm>
          <a:off x="8219836" y="435133"/>
          <a:ext cx="1305401" cy="1305401"/>
        </a:xfrm>
        <a:prstGeom prst="rect">
          <a:avLst/>
        </a:prstGeom>
      </dgm:spPr>
    </dgm:pt>
    <dgm:pt modelId="{13CAC05E-7817-4F00-94BF-9DC0F20DF1D8}" type="pres">
      <dgm:prSet presAssocID="{C2A3EC29-44BC-4E51-92DE-E27BF9CD4489}" presName="bottomLine" presStyleLbl="alignNode1" presStyleIdx="5" presStyleCnt="6">
        <dgm:presLayoutVars/>
      </dgm:prSet>
      <dgm:spPr/>
    </dgm:pt>
    <dgm:pt modelId="{90A7E684-CAA3-435E-B654-85F1BA7D2B87}" type="pres">
      <dgm:prSet presAssocID="{C2A3EC29-44BC-4E51-92DE-E27BF9CD4489}" presName="nodeText" presStyleLbl="bgAccFollowNode1" presStyleIdx="2" presStyleCnt="3">
        <dgm:presLayoutVars>
          <dgm:bulletEnabled val="1"/>
        </dgm:presLayoutVars>
      </dgm:prSet>
      <dgm:spPr/>
    </dgm:pt>
  </dgm:ptLst>
  <dgm:cxnLst>
    <dgm:cxn modelId="{2E9E5A02-0CE8-4569-9B67-05EE24CE2438}" srcId="{BB0ECF89-2783-4E78-A209-A16EF114A1AA}" destId="{CE11A269-561D-4BA1-BC45-87F6759FD368}" srcOrd="1" destOrd="0" parTransId="{4A66CBC3-2E89-46E5-B2EA-1705F05E6FDD}" sibTransId="{C9DED455-19B5-45BA-AEF1-572CA46E947B}"/>
    <dgm:cxn modelId="{D2545B17-F0FC-41C0-8AE6-C63C564398B0}" type="presOf" srcId="{CE11A269-561D-4BA1-BC45-87F6759FD368}" destId="{AE95CEBE-1AD7-41D4-9CEE-5BA77CA8C01E}" srcOrd="0" destOrd="0" presId="urn:microsoft.com/office/officeart/2016/7/layout/LinProcess3"/>
    <dgm:cxn modelId="{36884E1A-39D3-4491-AFD6-BCBC6392A59E}" type="presOf" srcId="{CE11A269-561D-4BA1-BC45-87F6759FD368}" destId="{E8E0C55E-232A-41CA-87BA-45B86ABED6ED}" srcOrd="1" destOrd="0" presId="urn:microsoft.com/office/officeart/2016/7/layout/LinProcess3"/>
    <dgm:cxn modelId="{2229DB1B-DE4F-469E-8FA0-07BEC5B5F9D6}" type="presOf" srcId="{10254594-A53F-49FE-B0F2-BC233EE7109F}" destId="{9718E67E-2C8C-4093-AB5F-E3BEFAAEA31B}" srcOrd="0" destOrd="0" presId="urn:microsoft.com/office/officeart/2016/7/layout/LinProcess3"/>
    <dgm:cxn modelId="{0C140A6B-1B4A-4553-81FF-5591D9487696}" type="presOf" srcId="{C2A3EC29-44BC-4E51-92DE-E27BF9CD4489}" destId="{3AF3868F-681F-4EF9-8B83-F3B0F354A4C4}" srcOrd="0" destOrd="0" presId="urn:microsoft.com/office/officeart/2016/7/layout/LinProcess3"/>
    <dgm:cxn modelId="{025C3756-4F90-42F6-B826-13223FDABED0}" type="presOf" srcId="{547F8894-C324-4B84-95BE-A51E4FE0FA16}" destId="{8157E768-0524-44F1-8F00-7DF53576D2D6}" srcOrd="0" destOrd="0" presId="urn:microsoft.com/office/officeart/2016/7/layout/LinProcess3"/>
    <dgm:cxn modelId="{8FB3CA80-DD34-4F68-B118-EAE12645570F}" srcId="{BB0ECF89-2783-4E78-A209-A16EF114A1AA}" destId="{FFB58190-E438-47AF-86F3-FAEC2813ACF1}" srcOrd="0" destOrd="0" parTransId="{A40BCF22-228C-4E6F-A028-7BBDE5C12E5A}" sibTransId="{547F8894-C324-4B84-95BE-A51E4FE0FA16}"/>
    <dgm:cxn modelId="{B49FD08F-C9D7-4FC0-B446-ED9717719A00}" srcId="{BB0ECF89-2783-4E78-A209-A16EF114A1AA}" destId="{C2A3EC29-44BC-4E51-92DE-E27BF9CD4489}" srcOrd="2" destOrd="0" parTransId="{CE6B5045-A42D-4562-9588-2342D0E47934}" sibTransId="{10254594-A53F-49FE-B0F2-BC233EE7109F}"/>
    <dgm:cxn modelId="{469CA3A1-2EC0-458C-B828-8121A2D4750A}" type="presOf" srcId="{BB0ECF89-2783-4E78-A209-A16EF114A1AA}" destId="{ACE795D8-4182-4DF1-B098-DD0AD48044C8}" srcOrd="0" destOrd="0" presId="urn:microsoft.com/office/officeart/2016/7/layout/LinProcess3"/>
    <dgm:cxn modelId="{C8A4ECC3-0B95-497F-8D57-1124DFD9842C}" type="presOf" srcId="{C2A3EC29-44BC-4E51-92DE-E27BF9CD4489}" destId="{90A7E684-CAA3-435E-B654-85F1BA7D2B87}" srcOrd="1" destOrd="0" presId="urn:microsoft.com/office/officeart/2016/7/layout/LinProcess3"/>
    <dgm:cxn modelId="{13094BE1-4993-450F-9A18-CF0E62019EF7}" type="presOf" srcId="{FFB58190-E438-47AF-86F3-FAEC2813ACF1}" destId="{39A872F9-A5B8-4211-9FCD-79722E167124}" srcOrd="0" destOrd="0" presId="urn:microsoft.com/office/officeart/2016/7/layout/LinProcess3"/>
    <dgm:cxn modelId="{8A5C10EE-3A87-49FC-9945-C0118988EF8D}" type="presOf" srcId="{C9DED455-19B5-45BA-AEF1-572CA46E947B}" destId="{AFA09309-0DCE-4477-82D3-AAF980A85A37}" srcOrd="0" destOrd="0" presId="urn:microsoft.com/office/officeart/2016/7/layout/LinProcess3"/>
    <dgm:cxn modelId="{D24113F0-9FAB-4A26-B7AA-17C02606FE1D}" type="presOf" srcId="{FFB58190-E438-47AF-86F3-FAEC2813ACF1}" destId="{3DFCE59B-AEDE-4DE2-8B09-D05F047AB42F}" srcOrd="1" destOrd="0" presId="urn:microsoft.com/office/officeart/2016/7/layout/LinProcess3"/>
    <dgm:cxn modelId="{76481A27-79A5-48E5-BA29-16004448893C}" type="presParOf" srcId="{ACE795D8-4182-4DF1-B098-DD0AD48044C8}" destId="{01457034-7B47-4E8B-B040-E0565D08290C}" srcOrd="0" destOrd="0" presId="urn:microsoft.com/office/officeart/2016/7/layout/LinProcess3"/>
    <dgm:cxn modelId="{86BEA9C1-5DDA-42C2-937D-A7130110FF74}" type="presParOf" srcId="{01457034-7B47-4E8B-B040-E0565D08290C}" destId="{39A872F9-A5B8-4211-9FCD-79722E167124}" srcOrd="0" destOrd="0" presId="urn:microsoft.com/office/officeart/2016/7/layout/LinProcess3"/>
    <dgm:cxn modelId="{7DC5639C-5BDF-4F6D-A737-811AEFB16C12}" type="presParOf" srcId="{01457034-7B47-4E8B-B040-E0565D08290C}" destId="{8157E768-0524-44F1-8F00-7DF53576D2D6}" srcOrd="1" destOrd="0" presId="urn:microsoft.com/office/officeart/2016/7/layout/LinProcess3"/>
    <dgm:cxn modelId="{9BE7A881-53AA-46A4-B4D9-5952CA3DDD83}" type="presParOf" srcId="{01457034-7B47-4E8B-B040-E0565D08290C}" destId="{676D607A-85D2-4EAF-B264-A9D94B61A4FF}" srcOrd="2" destOrd="0" presId="urn:microsoft.com/office/officeart/2016/7/layout/LinProcess3"/>
    <dgm:cxn modelId="{3CDC6E8B-95DF-4144-9A43-8F1F01D9B5EA}" type="presParOf" srcId="{01457034-7B47-4E8B-B040-E0565D08290C}" destId="{3DFCE59B-AEDE-4DE2-8B09-D05F047AB42F}" srcOrd="3" destOrd="0" presId="urn:microsoft.com/office/officeart/2016/7/layout/LinProcess3"/>
    <dgm:cxn modelId="{050D0D46-967C-45EE-A82A-AD10E04485C1}" type="presParOf" srcId="{ACE795D8-4182-4DF1-B098-DD0AD48044C8}" destId="{AD65492C-54BB-4101-B1E0-86F57716A25E}" srcOrd="1" destOrd="0" presId="urn:microsoft.com/office/officeart/2016/7/layout/LinProcess3"/>
    <dgm:cxn modelId="{C5C3B0C4-18DC-4916-ABAF-6A287C00BAA9}" type="presParOf" srcId="{ACE795D8-4182-4DF1-B098-DD0AD48044C8}" destId="{9A0277E3-55B2-4FAA-BDD3-FFC27311B05B}" srcOrd="2" destOrd="0" presId="urn:microsoft.com/office/officeart/2016/7/layout/LinProcess3"/>
    <dgm:cxn modelId="{FA398688-6697-4B8B-A789-FF729FC50671}" type="presParOf" srcId="{9A0277E3-55B2-4FAA-BDD3-FFC27311B05B}" destId="{AE95CEBE-1AD7-41D4-9CEE-5BA77CA8C01E}" srcOrd="0" destOrd="0" presId="urn:microsoft.com/office/officeart/2016/7/layout/LinProcess3"/>
    <dgm:cxn modelId="{67EE8417-B6AF-43C7-AA8C-3B90AB6AE1FE}" type="presParOf" srcId="{9A0277E3-55B2-4FAA-BDD3-FFC27311B05B}" destId="{AFA09309-0DCE-4477-82D3-AAF980A85A37}" srcOrd="1" destOrd="0" presId="urn:microsoft.com/office/officeart/2016/7/layout/LinProcess3"/>
    <dgm:cxn modelId="{5CE89ECF-B3C2-499B-BBDE-19538F56547F}" type="presParOf" srcId="{9A0277E3-55B2-4FAA-BDD3-FFC27311B05B}" destId="{70685E0F-5EC9-4D84-80D5-F2F78DC3CFFC}" srcOrd="2" destOrd="0" presId="urn:microsoft.com/office/officeart/2016/7/layout/LinProcess3"/>
    <dgm:cxn modelId="{D77D220A-12C7-4499-9660-B4B666A87129}" type="presParOf" srcId="{9A0277E3-55B2-4FAA-BDD3-FFC27311B05B}" destId="{E8E0C55E-232A-41CA-87BA-45B86ABED6ED}" srcOrd="3" destOrd="0" presId="urn:microsoft.com/office/officeart/2016/7/layout/LinProcess3"/>
    <dgm:cxn modelId="{F3EEB326-7683-4D4B-BE0D-D7CC3EE67CB3}" type="presParOf" srcId="{ACE795D8-4182-4DF1-B098-DD0AD48044C8}" destId="{556726A2-0416-41E0-99B4-BCA6885784BC}" srcOrd="3" destOrd="0" presId="urn:microsoft.com/office/officeart/2016/7/layout/LinProcess3"/>
    <dgm:cxn modelId="{1694C3CA-CE7E-4D7A-B769-94D0C473B6D9}" type="presParOf" srcId="{ACE795D8-4182-4DF1-B098-DD0AD48044C8}" destId="{F4C4AEC7-6D64-4C71-ADC5-0F5CC45360C6}" srcOrd="4" destOrd="0" presId="urn:microsoft.com/office/officeart/2016/7/layout/LinProcess3"/>
    <dgm:cxn modelId="{01DA811B-E595-4B26-916D-A5B9420780B1}" type="presParOf" srcId="{F4C4AEC7-6D64-4C71-ADC5-0F5CC45360C6}" destId="{3AF3868F-681F-4EF9-8B83-F3B0F354A4C4}" srcOrd="0" destOrd="0" presId="urn:microsoft.com/office/officeart/2016/7/layout/LinProcess3"/>
    <dgm:cxn modelId="{65C50157-4E89-44E0-ADFE-2CDCD946EC0C}" type="presParOf" srcId="{F4C4AEC7-6D64-4C71-ADC5-0F5CC45360C6}" destId="{9718E67E-2C8C-4093-AB5F-E3BEFAAEA31B}" srcOrd="1" destOrd="0" presId="urn:microsoft.com/office/officeart/2016/7/layout/LinProcess3"/>
    <dgm:cxn modelId="{03312845-43B9-45C8-960A-3A8CADC652DB}" type="presParOf" srcId="{F4C4AEC7-6D64-4C71-ADC5-0F5CC45360C6}" destId="{13CAC05E-7817-4F00-94BF-9DC0F20DF1D8}" srcOrd="2" destOrd="0" presId="urn:microsoft.com/office/officeart/2016/7/layout/LinProcess3"/>
    <dgm:cxn modelId="{D7A81CCE-E542-4242-8542-3C297BE2D6C9}" type="presParOf" srcId="{F4C4AEC7-6D64-4C71-ADC5-0F5CC45360C6}" destId="{90A7E684-CAA3-435E-B654-85F1BA7D2B87}" srcOrd="3" destOrd="0" presId="urn:microsoft.com/office/officeart/2016/7/layout/Lin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698387-9DF3-4127-A7DE-FCE3F05A3470}">
      <dsp:nvSpPr>
        <dsp:cNvPr id="0" name=""/>
        <dsp:cNvSpPr/>
      </dsp:nvSpPr>
      <dsp:spPr>
        <a:xfrm>
          <a:off x="0" y="4675"/>
          <a:ext cx="6791323" cy="995920"/>
        </a:xfrm>
        <a:prstGeom prst="rect">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2E1101-E263-4511-8D8F-5A215C912C41}">
      <dsp:nvSpPr>
        <dsp:cNvPr id="0" name=""/>
        <dsp:cNvSpPr/>
      </dsp:nvSpPr>
      <dsp:spPr>
        <a:xfrm>
          <a:off x="120103" y="128825"/>
          <a:ext cx="910080" cy="747621"/>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F113ED77-1650-49A8-987A-A13C2A50CEA5}">
      <dsp:nvSpPr>
        <dsp:cNvPr id="0" name=""/>
        <dsp:cNvSpPr/>
      </dsp:nvSpPr>
      <dsp:spPr>
        <a:xfrm>
          <a:off x="1150288" y="4675"/>
          <a:ext cx="5641034" cy="99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402" tIns="105402" rIns="105402" bIns="105402" numCol="1" spcCol="1270" rtlCol="0" anchor="ctr" anchorCtr="0">
          <a:noAutofit/>
        </a:bodyPr>
        <a:lstStyle/>
        <a:p>
          <a:pPr marL="0" lvl="0" indent="0" algn="l" defTabSz="844550">
            <a:lnSpc>
              <a:spcPct val="100000"/>
            </a:lnSpc>
            <a:spcBef>
              <a:spcPct val="0"/>
            </a:spcBef>
            <a:spcAft>
              <a:spcPct val="35000"/>
            </a:spcAft>
            <a:buNone/>
          </a:pPr>
          <a:r>
            <a:rPr lang="es-ES" sz="1900" kern="1200" noProof="0" dirty="0"/>
            <a:t>¡POR EL PLANETA!</a:t>
          </a:r>
        </a:p>
      </dsp:txBody>
      <dsp:txXfrm>
        <a:off x="1150288" y="4675"/>
        <a:ext cx="5641034" cy="995920"/>
      </dsp:txXfrm>
    </dsp:sp>
    <dsp:sp modelId="{FA3369E0-5B38-4FDD-A9F5-22B9810A03F7}">
      <dsp:nvSpPr>
        <dsp:cNvPr id="0" name=""/>
        <dsp:cNvSpPr/>
      </dsp:nvSpPr>
      <dsp:spPr>
        <a:xfrm>
          <a:off x="0" y="1249576"/>
          <a:ext cx="6791323" cy="995920"/>
        </a:xfrm>
        <a:prstGeom prst="rect">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DE9C4E-BFE3-4374-BE2C-676ED238ACF2}">
      <dsp:nvSpPr>
        <dsp:cNvPr id="0" name=""/>
        <dsp:cNvSpPr/>
      </dsp:nvSpPr>
      <dsp:spPr>
        <a:xfrm>
          <a:off x="140863" y="1305187"/>
          <a:ext cx="873589" cy="86513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AC018808-9CEA-4C61-8875-3E922AA167D7}">
      <dsp:nvSpPr>
        <dsp:cNvPr id="0" name=""/>
        <dsp:cNvSpPr/>
      </dsp:nvSpPr>
      <dsp:spPr>
        <a:xfrm>
          <a:off x="1150288" y="1249576"/>
          <a:ext cx="5641034" cy="99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402" tIns="105402" rIns="105402" bIns="105402" numCol="1" spcCol="1270" rtlCol="0" anchor="ctr" anchorCtr="0">
          <a:noAutofit/>
        </a:bodyPr>
        <a:lstStyle/>
        <a:p>
          <a:pPr marL="0" lvl="0" indent="0" algn="l" defTabSz="844550">
            <a:lnSpc>
              <a:spcPct val="100000"/>
            </a:lnSpc>
            <a:spcBef>
              <a:spcPct val="0"/>
            </a:spcBef>
            <a:spcAft>
              <a:spcPct val="35000"/>
            </a:spcAft>
            <a:buNone/>
          </a:pPr>
          <a:r>
            <a:rPr lang="es-ES" sz="1900" kern="1200" noProof="0" dirty="0"/>
            <a:t>¡POR LOS GRUPOS DE INTERÉS!</a:t>
          </a:r>
        </a:p>
      </dsp:txBody>
      <dsp:txXfrm>
        <a:off x="1150288" y="1249576"/>
        <a:ext cx="5641034" cy="995920"/>
      </dsp:txXfrm>
    </dsp:sp>
    <dsp:sp modelId="{DB8ABDAA-976A-4A84-A3C3-277080E19DCA}">
      <dsp:nvSpPr>
        <dsp:cNvPr id="0" name=""/>
        <dsp:cNvSpPr/>
      </dsp:nvSpPr>
      <dsp:spPr>
        <a:xfrm>
          <a:off x="0" y="2494477"/>
          <a:ext cx="6791323" cy="995920"/>
        </a:xfrm>
        <a:prstGeom prst="rect">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35376E-740A-4A47-BC5B-3381DE731CE0}">
      <dsp:nvSpPr>
        <dsp:cNvPr id="0" name=""/>
        <dsp:cNvSpPr/>
      </dsp:nvSpPr>
      <dsp:spPr>
        <a:xfrm>
          <a:off x="148072" y="2545109"/>
          <a:ext cx="840154" cy="887940"/>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8409F791-340A-4625-9294-3E680D66DB63}">
      <dsp:nvSpPr>
        <dsp:cNvPr id="0" name=""/>
        <dsp:cNvSpPr/>
      </dsp:nvSpPr>
      <dsp:spPr>
        <a:xfrm>
          <a:off x="1150288" y="2494477"/>
          <a:ext cx="5641034" cy="99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402" tIns="105402" rIns="105402" bIns="105402" numCol="1" spcCol="1270" rtlCol="0" anchor="ctr" anchorCtr="0">
          <a:noAutofit/>
        </a:bodyPr>
        <a:lstStyle/>
        <a:p>
          <a:pPr marL="0" lvl="0" indent="0" algn="l" defTabSz="844550">
            <a:lnSpc>
              <a:spcPct val="100000"/>
            </a:lnSpc>
            <a:spcBef>
              <a:spcPct val="0"/>
            </a:spcBef>
            <a:spcAft>
              <a:spcPct val="35000"/>
            </a:spcAft>
            <a:buNone/>
          </a:pPr>
          <a:r>
            <a:rPr lang="es-ES" sz="1900" kern="1200" noProof="0"/>
            <a:t>¡POR LOS BENEFICIOS!</a:t>
          </a:r>
          <a:endParaRPr lang="es-ES" sz="1900" kern="1200" noProof="0" dirty="0"/>
        </a:p>
      </dsp:txBody>
      <dsp:txXfrm>
        <a:off x="1150288" y="2494477"/>
        <a:ext cx="5641034" cy="995920"/>
      </dsp:txXfrm>
    </dsp:sp>
    <dsp:sp modelId="{C2FCE80A-DCA0-4D7F-8F72-19CB2337E588}">
      <dsp:nvSpPr>
        <dsp:cNvPr id="0" name=""/>
        <dsp:cNvSpPr/>
      </dsp:nvSpPr>
      <dsp:spPr>
        <a:xfrm>
          <a:off x="0" y="3739377"/>
          <a:ext cx="6791323" cy="995920"/>
        </a:xfrm>
        <a:prstGeom prst="rect">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0B9210-632F-4BB5-B140-1FA20D3CF123}">
      <dsp:nvSpPr>
        <dsp:cNvPr id="0" name=""/>
        <dsp:cNvSpPr/>
      </dsp:nvSpPr>
      <dsp:spPr>
        <a:xfrm>
          <a:off x="138653" y="3823330"/>
          <a:ext cx="873134" cy="78289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3CBA7321-E2AC-48FD-B351-CE3C9A4CE924}">
      <dsp:nvSpPr>
        <dsp:cNvPr id="0" name=""/>
        <dsp:cNvSpPr/>
      </dsp:nvSpPr>
      <dsp:spPr>
        <a:xfrm>
          <a:off x="1150288" y="3739377"/>
          <a:ext cx="5641034" cy="99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402" tIns="105402" rIns="105402" bIns="105402" numCol="1" spcCol="1270" rtlCol="0" anchor="ctr" anchorCtr="0">
          <a:noAutofit/>
        </a:bodyPr>
        <a:lstStyle/>
        <a:p>
          <a:pPr marL="0" lvl="0" indent="0" algn="l" defTabSz="844550">
            <a:lnSpc>
              <a:spcPct val="100000"/>
            </a:lnSpc>
            <a:spcBef>
              <a:spcPct val="0"/>
            </a:spcBef>
            <a:spcAft>
              <a:spcPct val="35000"/>
            </a:spcAft>
            <a:buNone/>
          </a:pPr>
          <a:r>
            <a:rPr lang="es-ES" sz="1900" kern="1200" noProof="0" dirty="0"/>
            <a:t>¡POR MENORES GASTOS y CONSUMOS DE SERVICIOS PÚBLICOS!</a:t>
          </a:r>
        </a:p>
      </dsp:txBody>
      <dsp:txXfrm>
        <a:off x="1150288" y="3739377"/>
        <a:ext cx="5641034" cy="995920"/>
      </dsp:txXfrm>
    </dsp:sp>
    <dsp:sp modelId="{343A76ED-9DD6-4B0A-830E-16ED952B3D06}">
      <dsp:nvSpPr>
        <dsp:cNvPr id="0" name=""/>
        <dsp:cNvSpPr/>
      </dsp:nvSpPr>
      <dsp:spPr>
        <a:xfrm>
          <a:off x="0" y="4984278"/>
          <a:ext cx="6791323" cy="995920"/>
        </a:xfrm>
        <a:prstGeom prst="rect">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1BED67-1F13-4312-815B-B5C34DAA27F9}">
      <dsp:nvSpPr>
        <dsp:cNvPr id="0" name=""/>
        <dsp:cNvSpPr/>
      </dsp:nvSpPr>
      <dsp:spPr>
        <a:xfrm>
          <a:off x="138653" y="5102865"/>
          <a:ext cx="850994" cy="78553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9260EF14-C09B-4543-88B7-7F45704CBA36}">
      <dsp:nvSpPr>
        <dsp:cNvPr id="0" name=""/>
        <dsp:cNvSpPr/>
      </dsp:nvSpPr>
      <dsp:spPr>
        <a:xfrm>
          <a:off x="1150288" y="4984278"/>
          <a:ext cx="5641034" cy="99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402" tIns="105402" rIns="105402" bIns="105402" numCol="1" spcCol="1270" rtlCol="0" anchor="ctr" anchorCtr="0">
          <a:noAutofit/>
        </a:bodyPr>
        <a:lstStyle/>
        <a:p>
          <a:pPr marL="0" lvl="0" indent="0" algn="l" defTabSz="844550">
            <a:lnSpc>
              <a:spcPct val="100000"/>
            </a:lnSpc>
            <a:spcBef>
              <a:spcPct val="0"/>
            </a:spcBef>
            <a:spcAft>
              <a:spcPct val="35000"/>
            </a:spcAft>
            <a:buNone/>
          </a:pPr>
          <a:r>
            <a:rPr lang="es-ES" sz="1900" kern="1200" noProof="0" dirty="0"/>
            <a:t>¿QUE ES EFICIENCIA ENERGÉTICA Y GENERACIÓN DE ENERGIA LIMPIA?</a:t>
          </a:r>
        </a:p>
      </dsp:txBody>
      <dsp:txXfrm>
        <a:off x="1150288" y="4984278"/>
        <a:ext cx="5641034" cy="9959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A872F9-A5B8-4211-9FCD-79722E167124}">
      <dsp:nvSpPr>
        <dsp:cNvPr id="0" name=""/>
        <dsp:cNvSpPr/>
      </dsp:nvSpPr>
      <dsp:spPr>
        <a:xfrm>
          <a:off x="0" y="0"/>
          <a:ext cx="3286125" cy="4351338"/>
        </a:xfrm>
        <a:prstGeom prst="rect">
          <a:avLst/>
        </a:prstGeom>
        <a:gradFill rotWithShape="0">
          <a:gsLst>
            <a:gs pos="1000">
              <a:schemeClr val="tx1">
                <a:lumMod val="85000"/>
                <a:lumOff val="15000"/>
              </a:schemeClr>
            </a:gs>
            <a:gs pos="100000">
              <a:schemeClr val="accent2">
                <a:lumMod val="50000"/>
              </a:schemeClr>
            </a:gs>
          </a:gsLst>
          <a:lin ang="12600000" scaled="0"/>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rtlCol="0" anchor="t" anchorCtr="0">
          <a:noAutofit/>
        </a:bodyPr>
        <a:lstStyle/>
        <a:p>
          <a:pPr marL="0" lvl="0" indent="0" algn="l" defTabSz="889000" rtl="0">
            <a:lnSpc>
              <a:spcPct val="90000"/>
            </a:lnSpc>
            <a:spcBef>
              <a:spcPct val="0"/>
            </a:spcBef>
            <a:spcAft>
              <a:spcPct val="35000"/>
            </a:spcAft>
            <a:buNone/>
          </a:pPr>
          <a:r>
            <a:rPr lang="es-ES" sz="2000" kern="1200" dirty="0">
              <a:solidFill>
                <a:schemeClr val="bg1"/>
              </a:solidFill>
            </a:rPr>
            <a:t>Servidores públicos. </a:t>
          </a:r>
          <a:br>
            <a:rPr lang="es-ES" sz="1600" kern="1200" dirty="0">
              <a:solidFill>
                <a:schemeClr val="bg1"/>
              </a:solidFill>
            </a:rPr>
          </a:br>
          <a:endParaRPr lang="es-ES" sz="1600" kern="1200" dirty="0">
            <a:solidFill>
              <a:schemeClr val="bg1"/>
            </a:solidFill>
          </a:endParaRPr>
        </a:p>
        <a:p>
          <a:pPr marL="0" lvl="0" indent="0" algn="l" defTabSz="889000" rtl="0">
            <a:lnSpc>
              <a:spcPct val="90000"/>
            </a:lnSpc>
            <a:spcBef>
              <a:spcPct val="0"/>
            </a:spcBef>
            <a:spcAft>
              <a:spcPct val="35000"/>
            </a:spcAft>
            <a:buNone/>
          </a:pPr>
          <a:r>
            <a:rPr lang="es-ES" sz="1600" kern="1200" noProof="1">
              <a:solidFill>
                <a:schemeClr val="bg1"/>
              </a:solidFill>
            </a:rPr>
            <a:t>Mejores instalaciones y puestos de trabajo, aumentan la productividad y disminuyen el ausentismo laboral.</a:t>
          </a:r>
        </a:p>
      </dsp:txBody>
      <dsp:txXfrm>
        <a:off x="0" y="1653508"/>
        <a:ext cx="3286125" cy="2610802"/>
      </dsp:txXfrm>
    </dsp:sp>
    <dsp:sp modelId="{8157E768-0524-44F1-8F00-7DF53576D2D6}">
      <dsp:nvSpPr>
        <dsp:cNvPr id="0" name=""/>
        <dsp:cNvSpPr/>
      </dsp:nvSpPr>
      <dsp:spPr>
        <a:xfrm>
          <a:off x="990361" y="435133"/>
          <a:ext cx="1305401" cy="1305401"/>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rtlCol="0" anchor="ctr" anchorCtr="0">
          <a:noAutofit/>
        </a:bodyPr>
        <a:lstStyle/>
        <a:p>
          <a:pPr marL="0" lvl="0" indent="0" algn="ctr" defTabSz="2133600" rtl="0">
            <a:lnSpc>
              <a:spcPct val="90000"/>
            </a:lnSpc>
            <a:spcBef>
              <a:spcPct val="0"/>
            </a:spcBef>
            <a:spcAft>
              <a:spcPct val="35000"/>
            </a:spcAft>
            <a:buNone/>
          </a:pPr>
          <a:endParaRPr lang="es-ES" sz="4800" kern="1200" dirty="0"/>
        </a:p>
      </dsp:txBody>
      <dsp:txXfrm>
        <a:off x="990361" y="435133"/>
        <a:ext cx="1305401" cy="1305401"/>
      </dsp:txXfrm>
    </dsp:sp>
    <dsp:sp modelId="{676D607A-85D2-4EAF-B264-A9D94B61A4FF}">
      <dsp:nvSpPr>
        <dsp:cNvPr id="0" name=""/>
        <dsp:cNvSpPr/>
      </dsp:nvSpPr>
      <dsp:spPr>
        <a:xfrm>
          <a:off x="0" y="4351266"/>
          <a:ext cx="3286125" cy="7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95CEBE-1AD7-41D4-9CEE-5BA77CA8C01E}">
      <dsp:nvSpPr>
        <dsp:cNvPr id="0" name=""/>
        <dsp:cNvSpPr/>
      </dsp:nvSpPr>
      <dsp:spPr>
        <a:xfrm>
          <a:off x="3614737" y="0"/>
          <a:ext cx="3286125" cy="4351338"/>
        </a:xfrm>
        <a:prstGeom prst="rect">
          <a:avLst/>
        </a:prstGeom>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rtlCol="0" anchor="t" anchorCtr="0">
          <a:noAutofit/>
        </a:bodyPr>
        <a:lstStyle/>
        <a:p>
          <a:pPr marL="0" lvl="0" indent="0" algn="l" defTabSz="711200" rtl="0">
            <a:lnSpc>
              <a:spcPct val="90000"/>
            </a:lnSpc>
            <a:spcBef>
              <a:spcPct val="0"/>
            </a:spcBef>
            <a:spcAft>
              <a:spcPct val="35000"/>
            </a:spcAft>
            <a:buNone/>
          </a:pPr>
          <a:r>
            <a:rPr lang="es-ES" sz="2000" kern="1200" dirty="0">
              <a:solidFill>
                <a:srgbClr val="FFFFFF"/>
              </a:solidFill>
              <a:latin typeface="Calibri"/>
              <a:ea typeface="+mn-ea"/>
              <a:cs typeface="+mn-cs"/>
            </a:rPr>
            <a:t>Público en general. </a:t>
          </a:r>
          <a:br>
            <a:rPr lang="es-ES" sz="1600" kern="1200" dirty="0">
              <a:solidFill>
                <a:srgbClr val="FFFFFF"/>
              </a:solidFill>
              <a:latin typeface="Calibri"/>
              <a:ea typeface="+mn-ea"/>
              <a:cs typeface="+mn-cs"/>
            </a:rPr>
          </a:br>
          <a:endParaRPr lang="es-ES" sz="1600" kern="1200" dirty="0">
            <a:solidFill>
              <a:srgbClr val="FFFFFF"/>
            </a:solidFill>
            <a:latin typeface="Calibri"/>
            <a:ea typeface="+mn-ea"/>
            <a:cs typeface="+mn-cs"/>
          </a:endParaRPr>
        </a:p>
        <a:p>
          <a:pPr marL="0" lvl="0" indent="0" algn="l" defTabSz="711200" rtl="0">
            <a:lnSpc>
              <a:spcPct val="90000"/>
            </a:lnSpc>
            <a:spcBef>
              <a:spcPct val="0"/>
            </a:spcBef>
            <a:spcAft>
              <a:spcPct val="35000"/>
            </a:spcAft>
            <a:buNone/>
          </a:pPr>
          <a:r>
            <a:rPr lang="es-ES" sz="1600" kern="1200" noProof="1">
              <a:solidFill>
                <a:srgbClr val="FFFFFF"/>
              </a:solidFill>
              <a:latin typeface="Calibri"/>
              <a:ea typeface="+mn-ea"/>
              <a:cs typeface="+mn-cs"/>
            </a:rPr>
            <a:t>Mejores condiciones en las instalaciones, ofrecen una mejor percepción del servicio.</a:t>
          </a:r>
        </a:p>
        <a:p>
          <a:pPr marL="0" lvl="0" indent="0" algn="l" defTabSz="711200" rtl="0">
            <a:lnSpc>
              <a:spcPct val="90000"/>
            </a:lnSpc>
            <a:spcBef>
              <a:spcPct val="0"/>
            </a:spcBef>
            <a:spcAft>
              <a:spcPct val="35000"/>
            </a:spcAft>
            <a:buNone/>
          </a:pPr>
          <a:endParaRPr lang="es-ES" sz="1600" kern="1200" dirty="0">
            <a:solidFill>
              <a:srgbClr val="FFFFFF"/>
            </a:solidFill>
            <a:latin typeface="Calibri"/>
            <a:ea typeface="+mn-ea"/>
            <a:cs typeface="+mn-cs"/>
          </a:endParaRPr>
        </a:p>
      </dsp:txBody>
      <dsp:txXfrm>
        <a:off x="3614737" y="1653508"/>
        <a:ext cx="3286125" cy="2610802"/>
      </dsp:txXfrm>
    </dsp:sp>
    <dsp:sp modelId="{AFA09309-0DCE-4477-82D3-AAF980A85A37}">
      <dsp:nvSpPr>
        <dsp:cNvPr id="0" name=""/>
        <dsp:cNvSpPr/>
      </dsp:nvSpPr>
      <dsp:spPr>
        <a:xfrm>
          <a:off x="4605099" y="435133"/>
          <a:ext cx="1305401" cy="1305401"/>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rtlCol="0" anchor="ctr" anchorCtr="0">
          <a:noAutofit/>
        </a:bodyPr>
        <a:lstStyle/>
        <a:p>
          <a:pPr marL="0" lvl="0" indent="0" algn="ctr" defTabSz="2133600" rtl="0">
            <a:lnSpc>
              <a:spcPct val="90000"/>
            </a:lnSpc>
            <a:spcBef>
              <a:spcPct val="0"/>
            </a:spcBef>
            <a:spcAft>
              <a:spcPct val="35000"/>
            </a:spcAft>
            <a:buNone/>
          </a:pPr>
          <a:endParaRPr lang="es-ES" sz="4800" kern="1200" dirty="0"/>
        </a:p>
      </dsp:txBody>
      <dsp:txXfrm>
        <a:off x="4605099" y="435133"/>
        <a:ext cx="1305401" cy="1305401"/>
      </dsp:txXfrm>
    </dsp:sp>
    <dsp:sp modelId="{70685E0F-5EC9-4D84-80D5-F2F78DC3CFFC}">
      <dsp:nvSpPr>
        <dsp:cNvPr id="0" name=""/>
        <dsp:cNvSpPr/>
      </dsp:nvSpPr>
      <dsp:spPr>
        <a:xfrm>
          <a:off x="3614737" y="4351266"/>
          <a:ext cx="3286125" cy="7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F3868F-681F-4EF9-8B83-F3B0F354A4C4}">
      <dsp:nvSpPr>
        <dsp:cNvPr id="0" name=""/>
        <dsp:cNvSpPr/>
      </dsp:nvSpPr>
      <dsp:spPr>
        <a:xfrm>
          <a:off x="7229475" y="0"/>
          <a:ext cx="3286125" cy="4351338"/>
        </a:xfrm>
        <a:prstGeom prst="rect">
          <a:avLst/>
        </a:prstGeom>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rtlCol="0" anchor="t" anchorCtr="0">
          <a:noAutofit/>
        </a:bodyPr>
        <a:lstStyle/>
        <a:p>
          <a:pPr marL="0" lvl="0" indent="0" algn="l" defTabSz="711200" rtl="0">
            <a:lnSpc>
              <a:spcPct val="90000"/>
            </a:lnSpc>
            <a:spcBef>
              <a:spcPct val="0"/>
            </a:spcBef>
            <a:spcAft>
              <a:spcPct val="35000"/>
            </a:spcAft>
            <a:buNone/>
          </a:pPr>
          <a:r>
            <a:rPr lang="es-ES" sz="2000" kern="1200" dirty="0">
              <a:solidFill>
                <a:srgbClr val="FFFFFF"/>
              </a:solidFill>
              <a:latin typeface="Calibri"/>
              <a:ea typeface="+mn-ea"/>
              <a:cs typeface="+mn-cs"/>
            </a:rPr>
            <a:t>Servicios judiciales y acceso a la justicia. </a:t>
          </a:r>
          <a:br>
            <a:rPr lang="es-ES" sz="1600" kern="1200" dirty="0">
              <a:solidFill>
                <a:srgbClr val="FFFFFF"/>
              </a:solidFill>
              <a:latin typeface="Calibri"/>
              <a:ea typeface="+mn-ea"/>
              <a:cs typeface="+mn-cs"/>
            </a:rPr>
          </a:br>
          <a:endParaRPr lang="es-ES" sz="1600" kern="1200" dirty="0">
            <a:solidFill>
              <a:srgbClr val="FFFFFF"/>
            </a:solidFill>
            <a:latin typeface="Calibri"/>
            <a:ea typeface="+mn-ea"/>
            <a:cs typeface="+mn-cs"/>
          </a:endParaRPr>
        </a:p>
        <a:p>
          <a:pPr marL="0" lvl="0" indent="0" algn="l" defTabSz="711200" rtl="0">
            <a:lnSpc>
              <a:spcPct val="90000"/>
            </a:lnSpc>
            <a:spcBef>
              <a:spcPct val="0"/>
            </a:spcBef>
            <a:spcAft>
              <a:spcPct val="35000"/>
            </a:spcAft>
            <a:buNone/>
          </a:pPr>
          <a:r>
            <a:rPr lang="es-ES" sz="1600" kern="1200" dirty="0">
              <a:solidFill>
                <a:srgbClr val="FFFFFF"/>
              </a:solidFill>
              <a:latin typeface="Calibri"/>
              <a:ea typeface="+mn-ea"/>
              <a:cs typeface="+mn-cs"/>
            </a:rPr>
            <a:t>A mayor productividad mayor alcance en el acceso a la justicia.</a:t>
          </a:r>
          <a:endParaRPr lang="es-ES" sz="1600" kern="1200" noProof="1">
            <a:solidFill>
              <a:srgbClr val="FFFFFF"/>
            </a:solidFill>
            <a:latin typeface="Calibri"/>
            <a:ea typeface="+mn-ea"/>
            <a:cs typeface="+mn-cs"/>
          </a:endParaRPr>
        </a:p>
        <a:p>
          <a:pPr marL="0" lvl="0" indent="0" algn="l" defTabSz="711200" rtl="0">
            <a:lnSpc>
              <a:spcPct val="90000"/>
            </a:lnSpc>
            <a:spcBef>
              <a:spcPct val="0"/>
            </a:spcBef>
            <a:spcAft>
              <a:spcPct val="35000"/>
            </a:spcAft>
            <a:buNone/>
          </a:pPr>
          <a:endParaRPr lang="es-ES" sz="1600" kern="1200" dirty="0">
            <a:solidFill>
              <a:srgbClr val="FFFFFF"/>
            </a:solidFill>
            <a:latin typeface="Calibri"/>
            <a:ea typeface="+mn-ea"/>
            <a:cs typeface="+mn-cs"/>
          </a:endParaRPr>
        </a:p>
      </dsp:txBody>
      <dsp:txXfrm>
        <a:off x="7229475" y="1653508"/>
        <a:ext cx="3286125" cy="2610802"/>
      </dsp:txXfrm>
    </dsp:sp>
    <dsp:sp modelId="{9718E67E-2C8C-4093-AB5F-E3BEFAAEA31B}">
      <dsp:nvSpPr>
        <dsp:cNvPr id="0" name=""/>
        <dsp:cNvSpPr/>
      </dsp:nvSpPr>
      <dsp:spPr>
        <a:xfrm>
          <a:off x="8219836" y="435133"/>
          <a:ext cx="1305401" cy="1305401"/>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rtlCol="0" anchor="ctr" anchorCtr="0">
          <a:noAutofit/>
        </a:bodyPr>
        <a:lstStyle/>
        <a:p>
          <a:pPr marL="0" lvl="0" indent="0" algn="ctr" defTabSz="2133600" rtl="0">
            <a:lnSpc>
              <a:spcPct val="90000"/>
            </a:lnSpc>
            <a:spcBef>
              <a:spcPct val="0"/>
            </a:spcBef>
            <a:spcAft>
              <a:spcPct val="35000"/>
            </a:spcAft>
            <a:buNone/>
          </a:pPr>
          <a:endParaRPr lang="es-ES" sz="4800" kern="1200" dirty="0"/>
        </a:p>
      </dsp:txBody>
      <dsp:txXfrm>
        <a:off x="8219836" y="435133"/>
        <a:ext cx="1305401" cy="1305401"/>
      </dsp:txXfrm>
    </dsp:sp>
    <dsp:sp modelId="{13CAC05E-7817-4F00-94BF-9DC0F20DF1D8}">
      <dsp:nvSpPr>
        <dsp:cNvPr id="0" name=""/>
        <dsp:cNvSpPr/>
      </dsp:nvSpPr>
      <dsp:spPr>
        <a:xfrm>
          <a:off x="7229475" y="4351266"/>
          <a:ext cx="3286125" cy="7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Lista sólida vertical de iconos"/>
  <dgm:desc val="Se usa para mostrar una serie de elementos visuales de arriba a abajo con texto de nivel 1 o nivel 1 y nivel 2 agrupados en una forma. Funciona mejor con iconos o imágenes pequeñas con descripciones más larga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LinProcess3">
  <dgm:title val="Basic Linear Process"/>
  <dgm:desc val=""/>
  <dgm:catLst>
    <dgm:cat type="list" pri="500"/>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5F2EDB6C-555D-4AE6-9A43-1392A6FD1F3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77E02FD4-25CA-4B9F-BD31-80FB5465BA3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75AD896-7912-4FB8-BF96-119523861060}" type="datetime1">
              <a:rPr lang="es-ES" smtClean="0"/>
              <a:t>11/05/2021</a:t>
            </a:fld>
            <a:endParaRPr lang="es-ES"/>
          </a:p>
        </p:txBody>
      </p:sp>
      <p:sp>
        <p:nvSpPr>
          <p:cNvPr id="4" name="Marcador de pie de página 3">
            <a:extLst>
              <a:ext uri="{FF2B5EF4-FFF2-40B4-BE49-F238E27FC236}">
                <a16:creationId xmlns:a16="http://schemas.microsoft.com/office/drawing/2014/main" id="{4A79EC90-7D43-4BBB-847C-AAC0B1913D9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AB551C4C-E473-4A73-A50C-A5FFDFF4FA9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9691C46-BA70-405C-A142-DACEA6DEB0B4}" type="slidenum">
              <a:rPr lang="es-ES" smtClean="0"/>
              <a:t>‹Nº›</a:t>
            </a:fld>
            <a:endParaRPr lang="es-ES"/>
          </a:p>
        </p:txBody>
      </p:sp>
    </p:spTree>
    <p:extLst>
      <p:ext uri="{BB962C8B-B14F-4D97-AF65-F5344CB8AC3E}">
        <p14:creationId xmlns:p14="http://schemas.microsoft.com/office/powerpoint/2010/main" val="34010068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C851E381-C2E7-4C5E-9867-865D127401A3}" type="datetime1">
              <a:rPr lang="es-ES" noProof="0" smtClean="0"/>
              <a:t>11/05/2021</a:t>
            </a:fld>
            <a:endParaRPr lang="es-ES" noProof="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3F28A1F-3E69-47E5-AE93-E7F2155A242D}" type="slidenum">
              <a:rPr lang="es-ES" noProof="0" smtClean="0"/>
              <a:t>‹Nº›</a:t>
            </a:fld>
            <a:endParaRPr lang="es-ES" noProof="0"/>
          </a:p>
        </p:txBody>
      </p:sp>
    </p:spTree>
    <p:extLst>
      <p:ext uri="{BB962C8B-B14F-4D97-AF65-F5344CB8AC3E}">
        <p14:creationId xmlns:p14="http://schemas.microsoft.com/office/powerpoint/2010/main" val="207593327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Buenos días Muchas gracias a todos por aceptar esta invitación,          por su gran gestión y convocatoria de esta conferencia  relevante y pertinente para la rama judicial</a:t>
            </a:r>
          </a:p>
          <a:p>
            <a:endParaRPr lang="es-ES" dirty="0"/>
          </a:p>
          <a:p>
            <a:r>
              <a:rPr lang="es-ES" dirty="0"/>
              <a:t>Hace un par de semanas el gobierno colombiano aumento su objetivo ante la comunidad internacional y los países miembros del COP 21 en la disminución de los gases con efecto invernadero en un 51% para el año 2030</a:t>
            </a:r>
          </a:p>
          <a:p>
            <a:endParaRPr lang="es-ES" dirty="0"/>
          </a:p>
          <a:p>
            <a:r>
              <a:rPr lang="es-ES" dirty="0"/>
              <a:t>Esta decisión nos incluye a todos los colombianos, de tal forma el poder judicial apoyado en su compromiso misional y con el objetivo de adherirse a esta iniciativa puede encontrar alternativas estratégicas que le permitan sumar para alcanzar este objetivo como país.</a:t>
            </a:r>
          </a:p>
          <a:p>
            <a:endParaRPr lang="es-ES" dirty="0"/>
          </a:p>
          <a:p>
            <a:r>
              <a:rPr lang="es-ES" dirty="0"/>
              <a:t>Para entender como la rama judicial puede aportar en esta nueva meta es necesario contextualizarnos en las formas que emitimos gases de efecto invernadero en los procesos de la administración de la justicia</a:t>
            </a:r>
          </a:p>
          <a:p>
            <a:endParaRPr lang="es-ES" dirty="0"/>
          </a:p>
          <a:p>
            <a:endParaRPr lang="es-ES" dirty="0"/>
          </a:p>
        </p:txBody>
      </p:sp>
      <p:sp>
        <p:nvSpPr>
          <p:cNvPr id="4" name="Marcador de número de diapositiva 3"/>
          <p:cNvSpPr>
            <a:spLocks noGrp="1"/>
          </p:cNvSpPr>
          <p:nvPr>
            <p:ph type="sldNum" sz="quarter" idx="5"/>
          </p:nvPr>
        </p:nvSpPr>
        <p:spPr/>
        <p:txBody>
          <a:bodyPr/>
          <a:lstStyle/>
          <a:p>
            <a:pPr rtl="0"/>
            <a:fld id="{D3F28A1F-3E69-47E5-AE93-E7F2155A242D}" type="slidenum">
              <a:rPr lang="es-ES" smtClean="0"/>
              <a:t>1</a:t>
            </a:fld>
            <a:endParaRPr lang="es-ES"/>
          </a:p>
        </p:txBody>
      </p:sp>
    </p:spTree>
    <p:extLst>
      <p:ext uri="{BB962C8B-B14F-4D97-AF65-F5344CB8AC3E}">
        <p14:creationId xmlns:p14="http://schemas.microsoft.com/office/powerpoint/2010/main" val="873010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t>vamos a hablar de eficiencia energética y algunos ejemplos aplicables en la rama judicial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t>En la imagen podemos ver la mejor definición de eficiencia energética. El bombillo incandescente versus el bombillo led, el incandescente pierde mas del 80% de la energía en calor mientras que el Led solo pierde el 15%</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t>Igual pasa en sistemas como la ventilación mecánica (aires acondicionados, ventiladores)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t>En varias oportunidades me han comentado “si. Nosotros sabemos de eficiencia y estamos en esa onda por eso cambiamos nuestros aires acondicionados” y yo voy y reviso los equipos de aire acondicionado nuevo y siempre veo la etiqueta. Que etiqueta compro? 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t>El etiquetado es algo fundamental a la hora de cambios de equipos. El etiquetado es una de las herramientas de la eficiencia energética que pocos conocen, esta regulado por la Ley de uso de la </a:t>
            </a:r>
            <a:r>
              <a:rPr lang="es-ES" sz="1200" dirty="0" err="1"/>
              <a:t>energia</a:t>
            </a:r>
            <a:r>
              <a:rPr lang="es-ES" sz="1200" dirty="0"/>
              <a:t> y de cambio climático y consiste en que todos los electrodomésticos (desde luces neveras lavadoras ventiladores televisores aires acondicionados) deben tener una etiqueta y lo importante no es en si la etiqueta sino la información que esta contiene.</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t>Los rangos van de la A </a:t>
            </a:r>
            <a:r>
              <a:rPr lang="es-ES" sz="1200" dirty="0" err="1"/>
              <a:t>a</a:t>
            </a:r>
            <a:r>
              <a:rPr lang="es-ES" sz="1200" dirty="0"/>
              <a:t> la E y la diferencia en el consumo es que la E consume un 60% mas que la etiqueta A es decir en un periodo de 6 años un electrodoméstico etiqueta E cuesta el doble en comparación con el etiqueta A debido a la operación.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t>Los sistemas que mas consumen dentro de un edificio son la ventilación mecánica aires acondicionados o ventiladores, la iluminación y la </a:t>
            </a:r>
            <a:r>
              <a:rPr lang="es-ES" sz="1200" dirty="0" err="1"/>
              <a:t>ofimatica</a:t>
            </a:r>
            <a:endParaRPr lang="es-E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t>Es importante  la ventilación natural, en la medida en que puedan hallar acciones creativas para introducir ventilación natural a los espacios ahorraran en el uso de los aires acondicionados, no se trata de sacrificar el confort se trata de pedirle menos potencia a los equipos.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t>Por ejemplo instalar extractores eólicos es una buena alternativa para la circulación cruzada de ventilación y para refrigerar espacios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t>Abrir puertas y ventanas en horas muy tempranas de la mañana entre 4 y 7 ayuda a sacar el aire caliente acumulado y a su vez enfría los espacios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t>Entonces las conclusiones para implementar la eficiencia energética en los edificios hoteleros son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dirty="0"/>
              <a:t>Incrementar la ventilación natural (eso disminuye el uso del aire acondicionado y por consiguiente la factura de energía) además que permite la renovación de aire evitando enfermedades infectocontagiosas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dirty="0"/>
              <a:t>Incrementar la iluminación natural.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dirty="0"/>
              <a:t>Revisar en detalle el proceso de lavanderías. Lavadoras viejas consumen mas del 150% de energía que las nuevas por su tecnología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dirty="0"/>
              <a:t>Hacer un plan de compras especificando que las nuevas adquisiciones sean etiqueta A máximo B</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S"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1200" dirty="0"/>
              <a:t>Siempre recomendamos realizar eficiencia energética antes de implementar sistemas de generación de energía (solar eólica o similar) porque si vamos directo a la generación de energía nos vamos a quedar con los problemas y al final de una u otra manera estaríamos consumiendo mas y mal gastando el dinero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t>le cuento un poco en que consiste la eficiencia energética y la generación de </a:t>
            </a:r>
            <a:r>
              <a:rPr lang="es-ES" sz="1200" dirty="0" err="1"/>
              <a:t>energia</a:t>
            </a:r>
            <a:endParaRPr lang="es-E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t>Estas acciones pueden ser de baja inversión (uso, desempeño) o de inversiones estratégicas en el tiempo (cambio de tecnologías, equipos, sistemas)</a:t>
            </a:r>
          </a:p>
          <a:p>
            <a:endParaRPr lang="es-ES" dirty="0"/>
          </a:p>
          <a:p>
            <a:endParaRPr lang="es-ES" dirty="0"/>
          </a:p>
        </p:txBody>
      </p:sp>
      <p:sp>
        <p:nvSpPr>
          <p:cNvPr id="4" name="Marcador de número de diapositiva 3"/>
          <p:cNvSpPr>
            <a:spLocks noGrp="1"/>
          </p:cNvSpPr>
          <p:nvPr>
            <p:ph type="sldNum" sz="quarter" idx="5"/>
          </p:nvPr>
        </p:nvSpPr>
        <p:spPr/>
        <p:txBody>
          <a:bodyPr/>
          <a:lstStyle/>
          <a:p>
            <a:pPr rtl="0"/>
            <a:fld id="{D3F28A1F-3E69-47E5-AE93-E7F2155A242D}" type="slidenum">
              <a:rPr lang="es-ES" smtClean="0"/>
              <a:t>10</a:t>
            </a:fld>
            <a:endParaRPr lang="es-ES"/>
          </a:p>
        </p:txBody>
      </p:sp>
    </p:spTree>
    <p:extLst>
      <p:ext uri="{BB962C8B-B14F-4D97-AF65-F5344CB8AC3E}">
        <p14:creationId xmlns:p14="http://schemas.microsoft.com/office/powerpoint/2010/main" val="2678216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p:txBody>
      </p:sp>
      <p:sp>
        <p:nvSpPr>
          <p:cNvPr id="4" name="Marcador de número de diapositiva 3"/>
          <p:cNvSpPr>
            <a:spLocks noGrp="1"/>
          </p:cNvSpPr>
          <p:nvPr>
            <p:ph type="sldNum" sz="quarter" idx="5"/>
          </p:nvPr>
        </p:nvSpPr>
        <p:spPr/>
        <p:txBody>
          <a:bodyPr/>
          <a:lstStyle/>
          <a:p>
            <a:pPr rtl="0"/>
            <a:fld id="{D3F28A1F-3E69-47E5-AE93-E7F2155A242D}" type="slidenum">
              <a:rPr lang="es-ES" smtClean="0"/>
              <a:t>11</a:t>
            </a:fld>
            <a:endParaRPr lang="es-ES"/>
          </a:p>
        </p:txBody>
      </p:sp>
    </p:spTree>
    <p:extLst>
      <p:ext uri="{BB962C8B-B14F-4D97-AF65-F5344CB8AC3E}">
        <p14:creationId xmlns:p14="http://schemas.microsoft.com/office/powerpoint/2010/main" val="22281854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t>Finalmente hablemos de generación de energía.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t>El objetivo fundamental es realizar la transición energética donde nuestros edificios pasen de consumir energía “sucia” a energía limpia y renovable (así nuestra matriz energética sea mayoritaria la hidroeléctrica es energía sucia por el alto impacto ambiental que conlleva construir estas plantas)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La energía mas utilizada en ciudades y edificios es la solar fotovoltaica. Y comprar paneles solares es un tema bastante técnico por eso les voy a dar algunas recomendaciones para que entiendan que compran y no les metan gato por liebre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s-ES" dirty="0"/>
              <a:t>la marca: existen 1000 marcas o mas. Y aunque estamos acostumbrados a enunciar que los artículos chinos son muy malos en este caso no aplica, china tiene las mejores marcas y ha desarrollado bastante bien esta industria, sin embargo para no sesgar su decisión lo mejor que pueden hacer es consultar el listado TIER 1 las marcas que allí aparezcan son garantía de buenos equipos.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s-ES" dirty="0"/>
              <a:t>Lo siguiente es consultar el test de rendimiento PHOTON TEST igualmente las marcas que estén allí son buenas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s-ES" dirty="0"/>
              <a:t>Comprar con alta potencia. En el mercado encontramos paneles desde 150 w hasta 650 w (que salieron esta semana) lo mejor es comprar desde 350 w hacia arriba. Porque razón? Porque son equipos con tecnología de hace 5 años en adelante los anteriores son saldos de tecnología ya vieja</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s-ES" dirty="0"/>
              <a:t>Comprar equipos con garantía mayor a 15 años. Hoy las mejores marcas ofrecen una garantía de 25 años en la producción de energía es decir los equipos con menor garantía son tecnología vieja</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s-ES" dirty="0"/>
              <a:t>Siempre contratar un experto. Ya que hay mucha tecnología y ciencia aplicada, como geometría solar</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s-E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Otro tema relevante: gracias a la regulación y legislación ya no se requiere comprar baterías. Ya que la red (el operador) será nuestra red, esto esta consignado en la resolución CREG 030 donde se establecen las reglas del juego en el intercambio comercial de la energía. Esto significa que nunca nos vamos a desconectar de la red solo vamos a intercambiar energía.</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Si </a:t>
            </a:r>
            <a:r>
              <a:rPr lang="es-ES" dirty="0" err="1"/>
              <a:t>ud</a:t>
            </a:r>
            <a:r>
              <a:rPr lang="es-ES" dirty="0"/>
              <a:t> tiene un sistema de 8 kw y lo que produce en el día no lo consume la energía se va a la red y en la noche cuando llega a casa y pone en funcionamiento su hogar (televisores, ventiladores luces </a:t>
            </a:r>
            <a:r>
              <a:rPr lang="es-ES" dirty="0" err="1"/>
              <a:t>etc</a:t>
            </a:r>
            <a:r>
              <a:rPr lang="es-ES" dirty="0"/>
              <a:t>) el sistema no esta generando entonces la red le regresa lo que </a:t>
            </a:r>
            <a:r>
              <a:rPr lang="es-ES" dirty="0" err="1"/>
              <a:t>ud</a:t>
            </a:r>
            <a:r>
              <a:rPr lang="es-ES" dirty="0"/>
              <a:t> no uso en el día en relación 1:1 es decir si </a:t>
            </a:r>
            <a:r>
              <a:rPr lang="es-ES" dirty="0" err="1"/>
              <a:t>ud</a:t>
            </a:r>
            <a:r>
              <a:rPr lang="es-ES" dirty="0"/>
              <a:t> le entrego a la red 10 kw y uso 10 en la noche ni debe ni le pagan. Pero el domingo </a:t>
            </a:r>
            <a:r>
              <a:rPr lang="es-ES" dirty="0" err="1"/>
              <a:t>ud</a:t>
            </a:r>
            <a:r>
              <a:rPr lang="es-ES" dirty="0"/>
              <a:t> se va de paseo y no esta ni en el día ni en la noche entonces la energía que produjo el sistema se fue a la red y no fue regresada, al final de mes abra un balance entre lo generado y lo recibido. Y es posible tener saldos positivos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p:txBody>
      </p:sp>
      <p:sp>
        <p:nvSpPr>
          <p:cNvPr id="4" name="Marcador de número de diapositiva 3"/>
          <p:cNvSpPr>
            <a:spLocks noGrp="1"/>
          </p:cNvSpPr>
          <p:nvPr>
            <p:ph type="sldNum" sz="quarter" idx="5"/>
          </p:nvPr>
        </p:nvSpPr>
        <p:spPr/>
        <p:txBody>
          <a:bodyPr/>
          <a:lstStyle/>
          <a:p>
            <a:pPr rtl="0"/>
            <a:fld id="{D3F28A1F-3E69-47E5-AE93-E7F2155A242D}" type="slidenum">
              <a:rPr lang="es-ES" smtClean="0"/>
              <a:t>12</a:t>
            </a:fld>
            <a:endParaRPr lang="es-ES"/>
          </a:p>
        </p:txBody>
      </p:sp>
    </p:spTree>
    <p:extLst>
      <p:ext uri="{BB962C8B-B14F-4D97-AF65-F5344CB8AC3E}">
        <p14:creationId xmlns:p14="http://schemas.microsoft.com/office/powerpoint/2010/main" val="2855397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dirty="0">
                <a:solidFill>
                  <a:schemeClr val="bg1"/>
                </a:solidFill>
                <a:latin typeface="Berlin Sans FB" panose="020E0602020502020306" pitchFamily="34" charset="0"/>
              </a:rPr>
              <a:t>Por ultimo entre los proyectos mas significativos queremos contarles de Avícola Flórez: que implemento un Cambio de tecnologías térmicas para calentar los pollitos de engorde, aplico eficiencia energética en su cadena de producción realizando un cambio en la tecnología de sus sistemas de calentamiento y de iluminación  y finalmente migro a la generación de energía, lo que permitió disminuir los consumos de 40 millones a menos de 3 millones. Con Ahorros de mas del 90%. Esto sumado a otras estrategias de económica circular les Permitió acceder a mercados internacionales como Japón y ahora el 55% de su producción es </a:t>
            </a:r>
            <a:r>
              <a:rPr lang="es-CO" sz="1200" dirty="0" err="1">
                <a:solidFill>
                  <a:schemeClr val="bg1"/>
                </a:solidFill>
                <a:latin typeface="Berlin Sans FB" panose="020E0602020502020306" pitchFamily="34" charset="0"/>
              </a:rPr>
              <a:t>exportartado</a:t>
            </a:r>
            <a:r>
              <a:rPr lang="es-CO" sz="1200" dirty="0">
                <a:solidFill>
                  <a:schemeClr val="bg1"/>
                </a:solidFill>
                <a:latin typeface="Berlin Sans FB" panose="020E0602020502020306" pitchFamily="34" charset="0"/>
              </a:rPr>
              <a:t> a Japón</a:t>
            </a:r>
            <a:endParaRPr lang="es-ES" dirty="0"/>
          </a:p>
        </p:txBody>
      </p:sp>
      <p:sp>
        <p:nvSpPr>
          <p:cNvPr id="4" name="Marcador de número de diapositiva 3"/>
          <p:cNvSpPr>
            <a:spLocks noGrp="1"/>
          </p:cNvSpPr>
          <p:nvPr>
            <p:ph type="sldNum" sz="quarter" idx="5"/>
          </p:nvPr>
        </p:nvSpPr>
        <p:spPr/>
        <p:txBody>
          <a:bodyPr/>
          <a:lstStyle/>
          <a:p>
            <a:pPr rtl="0"/>
            <a:fld id="{D3F28A1F-3E69-47E5-AE93-E7F2155A242D}" type="slidenum">
              <a:rPr lang="es-ES" smtClean="0"/>
              <a:t>13</a:t>
            </a:fld>
            <a:endParaRPr lang="es-ES"/>
          </a:p>
        </p:txBody>
      </p:sp>
    </p:spTree>
    <p:extLst>
      <p:ext uri="{BB962C8B-B14F-4D97-AF65-F5344CB8AC3E}">
        <p14:creationId xmlns:p14="http://schemas.microsoft.com/office/powerpoint/2010/main" val="3979932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En la actualidad en todas partes se habla de sostenibilidad, incluso se ha extrapolado a otras facetas de la vida diaria mas allá de lo ambiental… lo cierto es que todos queremos ayudar al planeta y Todos queremos aportar nuestro granito de arena pero la triste verdad es que no sabemos por donde empezar o la pregunta recurrente es que puedo hacer. </a:t>
            </a:r>
          </a:p>
          <a:p>
            <a:endParaRPr lang="es-ES" dirty="0"/>
          </a:p>
          <a:p>
            <a:r>
              <a:rPr lang="es-ES" dirty="0"/>
              <a:t>Lo relevante es entender que todo suma. Desde lo que hacemos de manera personal en nuestra vida diaria hasta lo que hacemos en las empresas en las corporaciones y lo que hacen los gobiernos por sacar este tema adelante.</a:t>
            </a:r>
          </a:p>
          <a:p>
            <a:endParaRPr lang="es-ES" dirty="0"/>
          </a:p>
          <a:p>
            <a:r>
              <a:rPr lang="es-ES" dirty="0"/>
              <a:t>Los gases con efecto invernadero se producen en la realización de casi todas nuestras actividades humanas (esenciales productivas recreativas) </a:t>
            </a:r>
          </a:p>
          <a:p>
            <a:r>
              <a:rPr lang="es-ES" dirty="0"/>
              <a:t>Se dan en la manera como utilizamos los sistemas que solventan nuestra vida y las formas de </a:t>
            </a:r>
            <a:r>
              <a:rPr lang="es-ES" dirty="0" err="1"/>
              <a:t>energia</a:t>
            </a:r>
            <a:r>
              <a:rPr lang="es-ES" dirty="0"/>
              <a:t> que permiten el </a:t>
            </a:r>
            <a:r>
              <a:rPr lang="es-ES" dirty="0" err="1"/>
              <a:t>funcionamietno</a:t>
            </a:r>
            <a:r>
              <a:rPr lang="es-ES" dirty="0"/>
              <a:t> de estos sistemas </a:t>
            </a:r>
          </a:p>
          <a:p>
            <a:r>
              <a:rPr lang="es-ES" dirty="0"/>
              <a:t>En pocas palabras producimos gases de efecto invernadero desde respirar hasta consumir cualquier articulo.</a:t>
            </a:r>
          </a:p>
          <a:p>
            <a:endParaRPr lang="es-ES" dirty="0"/>
          </a:p>
          <a:p>
            <a:r>
              <a:rPr lang="es-ES" dirty="0"/>
              <a:t>Por ello es relevante integrar el concepto de sostenibilidad y concientizarnos de nuestras acciones frente al tema</a:t>
            </a:r>
          </a:p>
          <a:p>
            <a:endParaRPr lang="es-ES" dirty="0"/>
          </a:p>
          <a:p>
            <a:r>
              <a:rPr lang="es-ES" dirty="0"/>
              <a:t>Antes de hablar de sostenibilidad y algunas herramientas para transitar este camino; vamos a explorar un termino poco conocido. Los EDIFICIOS ENFERMOS</a:t>
            </a:r>
          </a:p>
          <a:p>
            <a:endParaRPr lang="es-ES" dirty="0"/>
          </a:p>
          <a:p>
            <a:endParaRPr lang="es-ES" dirty="0"/>
          </a:p>
        </p:txBody>
      </p:sp>
      <p:sp>
        <p:nvSpPr>
          <p:cNvPr id="4" name="Marcador de número de diapositiva 3"/>
          <p:cNvSpPr>
            <a:spLocks noGrp="1"/>
          </p:cNvSpPr>
          <p:nvPr>
            <p:ph type="sldNum" sz="quarter" idx="5"/>
          </p:nvPr>
        </p:nvSpPr>
        <p:spPr/>
        <p:txBody>
          <a:bodyPr/>
          <a:lstStyle/>
          <a:p>
            <a:pPr rtl="0"/>
            <a:fld id="{D3F28A1F-3E69-47E5-AE93-E7F2155A242D}" type="slidenum">
              <a:rPr lang="es-ES" smtClean="0"/>
              <a:t>2</a:t>
            </a:fld>
            <a:endParaRPr lang="es-ES"/>
          </a:p>
        </p:txBody>
      </p:sp>
    </p:spTree>
    <p:extLst>
      <p:ext uri="{BB962C8B-B14F-4D97-AF65-F5344CB8AC3E}">
        <p14:creationId xmlns:p14="http://schemas.microsoft.com/office/powerpoint/2010/main" val="396971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Alguna vez han escuchado el termino EDIFICIOS ENFERMOS? </a:t>
            </a:r>
          </a:p>
          <a:p>
            <a:endParaRPr lang="es-ES" dirty="0"/>
          </a:p>
          <a:p>
            <a:r>
              <a:rPr lang="es-ES" dirty="0"/>
              <a:t>De esta manera se catalogan los edificios que por su comportamiento provocan enfermedades en sus ocupantes; y en este momento de la historia donde todos hablan de pandemia y </a:t>
            </a:r>
            <a:r>
              <a:rPr lang="es-ES" dirty="0" err="1"/>
              <a:t>covid</a:t>
            </a:r>
            <a:r>
              <a:rPr lang="es-ES" dirty="0"/>
              <a:t> 19 podemos entender exactamente las causas y consecuencias de un edificio enfermo.</a:t>
            </a:r>
          </a:p>
          <a:p>
            <a:endParaRPr lang="es-ES" dirty="0"/>
          </a:p>
          <a:p>
            <a:r>
              <a:rPr lang="es-ES" dirty="0"/>
              <a:t>Entre las señales que evidencia un edificio enfermo tenemos por ejemplo:</a:t>
            </a:r>
          </a:p>
          <a:p>
            <a:pPr marL="171450" indent="-171450">
              <a:buFontTx/>
              <a:buChar char="-"/>
            </a:pPr>
            <a:r>
              <a:rPr lang="es-ES" dirty="0"/>
              <a:t>Virus (</a:t>
            </a:r>
            <a:r>
              <a:rPr lang="es-ES" dirty="0" err="1"/>
              <a:t>covid</a:t>
            </a:r>
            <a:r>
              <a:rPr lang="es-ES" dirty="0"/>
              <a:t> 19) gripas alergias</a:t>
            </a:r>
          </a:p>
          <a:p>
            <a:pPr marL="171450" indent="-171450">
              <a:buFontTx/>
              <a:buChar char="-"/>
            </a:pPr>
            <a:r>
              <a:rPr lang="es-ES" dirty="0"/>
              <a:t>Bacterias</a:t>
            </a:r>
          </a:p>
          <a:p>
            <a:pPr marL="171450" indent="-171450">
              <a:buFontTx/>
              <a:buChar char="-"/>
            </a:pPr>
            <a:r>
              <a:rPr lang="es-ES" dirty="0"/>
              <a:t>Cansancio </a:t>
            </a:r>
          </a:p>
          <a:p>
            <a:pPr marL="171450" indent="-171450">
              <a:buFontTx/>
              <a:buChar char="-"/>
            </a:pPr>
            <a:r>
              <a:rPr lang="es-ES" dirty="0"/>
              <a:t>Deslumbramiento o baja visibilidad (esto es algo muy usual en los edificios que </a:t>
            </a:r>
            <a:r>
              <a:rPr lang="es-ES" dirty="0" err="1"/>
              <a:t>uds</a:t>
            </a:r>
            <a:r>
              <a:rPr lang="es-ES" dirty="0"/>
              <a:t> habitan)</a:t>
            </a:r>
          </a:p>
          <a:p>
            <a:pPr marL="171450" indent="-171450">
              <a:buFontTx/>
              <a:buChar char="-"/>
            </a:pPr>
            <a:r>
              <a:rPr lang="es-ES" dirty="0"/>
              <a:t>Funcionamiento mayor al 70% de los sistemas de aire acondicionado</a:t>
            </a:r>
          </a:p>
          <a:p>
            <a:pPr marL="171450" indent="-171450">
              <a:buFontTx/>
              <a:buChar char="-"/>
            </a:pPr>
            <a:r>
              <a:rPr lang="es-ES" dirty="0"/>
              <a:t>Altos costos de energía eléctrica, agua</a:t>
            </a:r>
          </a:p>
          <a:p>
            <a:pPr marL="171450" indent="-171450">
              <a:buFontTx/>
              <a:buChar char="-"/>
            </a:pPr>
            <a:r>
              <a:rPr lang="es-ES" dirty="0"/>
              <a:t>Mala disposición de los desechos</a:t>
            </a:r>
          </a:p>
          <a:p>
            <a:pPr marL="0" indent="0">
              <a:buFontTx/>
              <a:buNone/>
            </a:pPr>
            <a:endParaRPr lang="es-ES" dirty="0"/>
          </a:p>
          <a:p>
            <a:pPr marL="0" indent="0">
              <a:buFontTx/>
              <a:buNone/>
            </a:pPr>
            <a:r>
              <a:rPr lang="es-ES" dirty="0"/>
              <a:t>En una ciudad cualquiera del mundo podemos encontrar al menos un 85% de edificios enfermos.</a:t>
            </a:r>
          </a:p>
          <a:p>
            <a:endParaRPr lang="es-ES" dirty="0"/>
          </a:p>
          <a:p>
            <a:r>
              <a:rPr lang="es-ES" dirty="0"/>
              <a:t>Ahora bien como podemos ayudar a solucionar un edificio enfermo? </a:t>
            </a:r>
          </a:p>
          <a:p>
            <a:r>
              <a:rPr lang="es-ES" dirty="0"/>
              <a:t>Con herramientas de la sostenibilidad. </a:t>
            </a:r>
          </a:p>
          <a:p>
            <a:r>
              <a:rPr lang="es-ES" dirty="0"/>
              <a:t>Y Una de las muchas maneras en las que podemos iniciar el camino de la sostenibilidad es </a:t>
            </a:r>
          </a:p>
          <a:p>
            <a:endParaRPr lang="es-ES" dirty="0"/>
          </a:p>
        </p:txBody>
      </p:sp>
      <p:sp>
        <p:nvSpPr>
          <p:cNvPr id="4" name="Marcador de número de diapositiva 3"/>
          <p:cNvSpPr>
            <a:spLocks noGrp="1"/>
          </p:cNvSpPr>
          <p:nvPr>
            <p:ph type="sldNum" sz="quarter" idx="5"/>
          </p:nvPr>
        </p:nvSpPr>
        <p:spPr/>
        <p:txBody>
          <a:bodyPr/>
          <a:lstStyle/>
          <a:p>
            <a:pPr rtl="0"/>
            <a:fld id="{D3F28A1F-3E69-47E5-AE93-E7F2155A242D}" type="slidenum">
              <a:rPr lang="es-ES" smtClean="0"/>
              <a:t>3</a:t>
            </a:fld>
            <a:endParaRPr lang="es-ES"/>
          </a:p>
        </p:txBody>
      </p:sp>
    </p:spTree>
    <p:extLst>
      <p:ext uri="{BB962C8B-B14F-4D97-AF65-F5344CB8AC3E}">
        <p14:creationId xmlns:p14="http://schemas.microsoft.com/office/powerpoint/2010/main" val="3275983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Eficiencia energética y generación de energía limpia renovable</a:t>
            </a:r>
          </a:p>
          <a:p>
            <a:endParaRPr lang="es-ES" dirty="0"/>
          </a:p>
          <a:p>
            <a:r>
              <a:rPr lang="es-ES" dirty="0"/>
              <a:t>Estas dos actividades están alineadas con el ODS 7 y aquí textualmente sus metas respectivas</a:t>
            </a:r>
          </a:p>
          <a:p>
            <a:endParaRPr lang="es-ES" dirty="0"/>
          </a:p>
          <a:p>
            <a:r>
              <a:rPr lang="es-ES" dirty="0"/>
              <a:t>Porque es importante incluir los objetivos de desarrollo sostenible en nuestras corporaciones o entidades por responsabilidad social ambiental pero sobre todo porque el problema del cambio climático es de todos </a:t>
            </a:r>
          </a:p>
          <a:p>
            <a:endParaRPr lang="es-ES" dirty="0"/>
          </a:p>
          <a:p>
            <a:r>
              <a:rPr lang="es-ES" dirty="0"/>
              <a:t>Que son los objetivos del desarrollo sostenible. La meta y sus respectivas acciones que se puso el planeta para llegar a emisiones 0 de gases con efecto invernadero al año 2050.</a:t>
            </a:r>
          </a:p>
        </p:txBody>
      </p:sp>
      <p:sp>
        <p:nvSpPr>
          <p:cNvPr id="4" name="Marcador de número de diapositiva 3"/>
          <p:cNvSpPr>
            <a:spLocks noGrp="1"/>
          </p:cNvSpPr>
          <p:nvPr>
            <p:ph type="sldNum" sz="quarter" idx="5"/>
          </p:nvPr>
        </p:nvSpPr>
        <p:spPr/>
        <p:txBody>
          <a:bodyPr/>
          <a:lstStyle/>
          <a:p>
            <a:pPr rtl="0"/>
            <a:fld id="{D3F28A1F-3E69-47E5-AE93-E7F2155A242D}" type="slidenum">
              <a:rPr lang="es-ES" smtClean="0"/>
              <a:t>4</a:t>
            </a:fld>
            <a:endParaRPr lang="es-ES"/>
          </a:p>
        </p:txBody>
      </p:sp>
    </p:spTree>
    <p:extLst>
      <p:ext uri="{BB962C8B-B14F-4D97-AF65-F5344CB8AC3E}">
        <p14:creationId xmlns:p14="http://schemas.microsoft.com/office/powerpoint/2010/main" val="2161355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800" dirty="0">
                <a:latin typeface="Segoe UI" panose="020B0502040204020203" pitchFamily="34" charset="0"/>
              </a:rPr>
              <a:t>Porque realizar eficiencia energética o generación de energía renovable</a:t>
            </a:r>
          </a:p>
          <a:p>
            <a:pPr marL="0" marR="0" lvl="0" indent="0" algn="l" defTabSz="914400" rtl="0" eaLnBrk="1" fontAlgn="auto" latinLnBrk="0" hangingPunct="1">
              <a:lnSpc>
                <a:spcPct val="100000"/>
              </a:lnSpc>
              <a:spcBef>
                <a:spcPts val="0"/>
              </a:spcBef>
              <a:spcAft>
                <a:spcPts val="0"/>
              </a:spcAft>
              <a:buClrTx/>
              <a:buSzTx/>
              <a:buFontTx/>
              <a:buNone/>
              <a:tabLst/>
              <a:defRPr/>
            </a:pPr>
            <a:r>
              <a:rPr lang="es-MX" sz="1800" dirty="0">
                <a:latin typeface="Segoe UI" panose="020B0502040204020203" pitchFamily="34" charset="0"/>
              </a:rPr>
              <a:t>Aquí tenemos 4 poderosas razones para iniciar el transito del camino de la sostenibilidad aplicando eficiencia energética o generando energía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1800" dirty="0">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sz="1800" dirty="0">
                <a:latin typeface="Segoe UI" panose="020B0502040204020203" pitchFamily="34" charset="0"/>
              </a:rPr>
              <a:t>Primero un llamado a la conciencia POR EL PLANETA </a:t>
            </a:r>
          </a:p>
          <a:p>
            <a:pPr marL="0" marR="0" lvl="0" indent="0" algn="l" defTabSz="914400" rtl="0" eaLnBrk="1" fontAlgn="auto" latinLnBrk="0" hangingPunct="1">
              <a:lnSpc>
                <a:spcPct val="100000"/>
              </a:lnSpc>
              <a:spcBef>
                <a:spcPts val="0"/>
              </a:spcBef>
              <a:spcAft>
                <a:spcPts val="0"/>
              </a:spcAft>
              <a:buClrTx/>
              <a:buSzTx/>
              <a:buFontTx/>
              <a:buNone/>
              <a:tabLst/>
              <a:defRPr/>
            </a:pPr>
            <a:r>
              <a:rPr lang="es-MX" sz="1800" dirty="0">
                <a:latin typeface="Segoe UI" panose="020B0502040204020203" pitchFamily="34" charset="0"/>
              </a:rPr>
              <a:t>Pero si con esto no los convence vamos a referirnos a sus grupos de </a:t>
            </a:r>
            <a:r>
              <a:rPr lang="es-MX" sz="1800" dirty="0" err="1">
                <a:latin typeface="Segoe UI" panose="020B0502040204020203" pitchFamily="34" charset="0"/>
              </a:rPr>
              <a:t>interes</a:t>
            </a:r>
            <a:endParaRPr lang="es-MX" sz="1800" dirty="0">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sz="1800" dirty="0">
                <a:latin typeface="Segoe UI" panose="020B0502040204020203" pitchFamily="34" charset="0"/>
              </a:rPr>
              <a:t>O por los beneficios ya que estos dos temas están vinculados con nuestro objetivo común mas importante</a:t>
            </a:r>
          </a:p>
          <a:p>
            <a:pPr marL="0" marR="0" lvl="0" indent="0" algn="l" defTabSz="914400" rtl="0" eaLnBrk="1" fontAlgn="auto" latinLnBrk="0" hangingPunct="1">
              <a:lnSpc>
                <a:spcPct val="100000"/>
              </a:lnSpc>
              <a:spcBef>
                <a:spcPts val="0"/>
              </a:spcBef>
              <a:spcAft>
                <a:spcPts val="0"/>
              </a:spcAft>
              <a:buClrTx/>
              <a:buSzTx/>
              <a:buFontTx/>
              <a:buNone/>
              <a:tabLst/>
              <a:defRPr/>
            </a:pPr>
            <a:r>
              <a:rPr lang="es-MX" sz="1800" dirty="0">
                <a:latin typeface="Segoe UI" panose="020B0502040204020203" pitchFamily="34" charset="0"/>
              </a:rPr>
              <a:t>Y finalmente porque con estas dos opciones podemos bajar significativamente los costos de operación sin sacrificar la calidad </a:t>
            </a:r>
          </a:p>
          <a:p>
            <a:endParaRPr lang="es-ES" dirty="0"/>
          </a:p>
        </p:txBody>
      </p:sp>
      <p:sp>
        <p:nvSpPr>
          <p:cNvPr id="4" name="Marcador de número de diapositiva 3"/>
          <p:cNvSpPr>
            <a:spLocks noGrp="1"/>
          </p:cNvSpPr>
          <p:nvPr>
            <p:ph type="sldNum" sz="quarter" idx="5"/>
          </p:nvPr>
        </p:nvSpPr>
        <p:spPr/>
        <p:txBody>
          <a:bodyPr/>
          <a:lstStyle/>
          <a:p>
            <a:pPr rtl="0"/>
            <a:fld id="{D3F28A1F-3E69-47E5-AE93-E7F2155A242D}" type="slidenum">
              <a:rPr lang="es-ES" smtClean="0"/>
              <a:t>5</a:t>
            </a:fld>
            <a:endParaRPr lang="es-ES"/>
          </a:p>
        </p:txBody>
      </p:sp>
    </p:spTree>
    <p:extLst>
      <p:ext uri="{BB962C8B-B14F-4D97-AF65-F5344CB8AC3E}">
        <p14:creationId xmlns:p14="http://schemas.microsoft.com/office/powerpoint/2010/main" val="964156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noProof="1"/>
              <a:t>Por el planeta</a:t>
            </a:r>
          </a:p>
          <a:p>
            <a:pPr marL="0" marR="0" lvl="0" indent="0" algn="l" defTabSz="914400" rtl="0" eaLnBrk="1" fontAlgn="auto" latinLnBrk="0" hangingPunct="1">
              <a:lnSpc>
                <a:spcPct val="100000"/>
              </a:lnSpc>
              <a:spcBef>
                <a:spcPts val="0"/>
              </a:spcBef>
              <a:spcAft>
                <a:spcPts val="0"/>
              </a:spcAft>
              <a:buClrTx/>
              <a:buSzTx/>
              <a:buFontTx/>
              <a:buNone/>
              <a:tabLst/>
              <a:defRPr/>
            </a:pPr>
            <a:r>
              <a:rPr lang="es-ES" noProof="1"/>
              <a:t>Necesitamos disminuir las emisiones de gases con efecto invernadero especialmente el famoso CO2 dióxido de carbono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noProof="1"/>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Absolutamente todo lo que hacemos implica un consumo energético, y todo nuestro sistema económico esta solventado en el uso de energía.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noProof="1"/>
          </a:p>
          <a:p>
            <a:pPr rtl="0"/>
            <a:r>
              <a:rPr lang="es-ES" dirty="0"/>
              <a:t>El problema de la energía no es su consumo o que nuestro sistema económico este fundamentado en el uso de la energía, el problema es que nos vendieron la idea que la energía mas barata era carbón, petróleo, gas (todos no solo combustibles fósiles sino ineficientes) porque cuando una unidad de combustible fósil queremos transformarla en energía útil perdemos el 60% en calor y esto es un gran desperdicio</a:t>
            </a:r>
          </a:p>
          <a:p>
            <a:pPr rtl="0"/>
            <a:endParaRPr lang="es-ES" dirty="0"/>
          </a:p>
          <a:p>
            <a:pPr rtl="0"/>
            <a:r>
              <a:rPr lang="es-ES" dirty="0"/>
              <a:t>El carbono es el elemento químico mejor amigo de todos se integra con facilidad con otros elementos y permite la creación de nuevas estructuras. El carbono fue fundamental en el florecimiento de la vida y cuando se degrada se une al oxigeno produciendo dióxido de carbono </a:t>
            </a:r>
          </a:p>
          <a:p>
            <a:pPr rtl="0"/>
            <a:r>
              <a:rPr lang="es-ES" dirty="0"/>
              <a:t>Este dióxido de carbono en etapas tempranas de nuestro planeta permitió crear el escenario perfecto y las condiciones climáticas adecuadas para que la especie humana surgiera sin embargo debido a la evolución humana y la introducción de la tecnología este dióxido de carbono se ha venido emitiendo en grandes cantidades desbalanceando la ecuación </a:t>
            </a:r>
          </a:p>
          <a:p>
            <a:pPr rtl="0"/>
            <a:r>
              <a:rPr lang="es-ES" dirty="0"/>
              <a:t>La quema de combustibles fósiles acelero e incremento la cantidad de co2 y esto trae como consecuencia el calentamiento global lo que modifica nuestro clima y pone en riesgo nuestra existencia. No la de la vida sino la de la especie humana. </a:t>
            </a:r>
          </a:p>
          <a:p>
            <a:pPr rtl="0"/>
            <a:endParaRPr lang="es-E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noProof="1"/>
              <a:t>Lo que esta pasando en este momento en nuestro planeta se asemeja a cuando dejamos un carro al sol de medio día y luego nos montamos en el. Los rayos uv entran en el carro y luego el vidrio no permite que este calor salga, los gases de efecto invernadero están creando algo similar a un vidrio que no permite que el calor salga. Esto afecta directamente a nuestra forma de vida como especie.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noProof="1"/>
          </a:p>
          <a:p>
            <a:pPr marL="0" marR="0" lvl="0" indent="0" algn="l" defTabSz="914400" rtl="0" eaLnBrk="1" fontAlgn="auto" latinLnBrk="0" hangingPunct="1">
              <a:lnSpc>
                <a:spcPct val="100000"/>
              </a:lnSpc>
              <a:spcBef>
                <a:spcPts val="0"/>
              </a:spcBef>
              <a:spcAft>
                <a:spcPts val="0"/>
              </a:spcAft>
              <a:buClrTx/>
              <a:buSzTx/>
              <a:buFontTx/>
              <a:buNone/>
              <a:tabLst/>
              <a:defRPr/>
            </a:pPr>
            <a:r>
              <a:rPr lang="es-ES" noProof="1"/>
              <a:t>el ultimo dato que tenemos del 2018 habían presentes 407 partes por millón y sus niveles normales son entre 270-290 ppm. Casi el doble</a:t>
            </a:r>
          </a:p>
          <a:p>
            <a:pPr marL="0" marR="0" lvl="0" indent="0" algn="l" defTabSz="914400" rtl="0" eaLnBrk="1" fontAlgn="auto" latinLnBrk="0" hangingPunct="1">
              <a:lnSpc>
                <a:spcPct val="100000"/>
              </a:lnSpc>
              <a:spcBef>
                <a:spcPts val="0"/>
              </a:spcBef>
              <a:spcAft>
                <a:spcPts val="0"/>
              </a:spcAft>
              <a:buClrTx/>
              <a:buSzTx/>
              <a:buFontTx/>
              <a:buNone/>
              <a:tabLst/>
              <a:defRPr/>
            </a:pPr>
            <a:r>
              <a:rPr lang="es-ES" noProof="1"/>
              <a:t> En esta grafica podemos observar como el transporte consume el 45 % de la energia producida por combustibles fósiles y emite la mayor cantidad de gases con efecto invernadero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noProof="1"/>
              <a:t>podríamos interpretar que nuestro rubro edificaciones no es tan alto pero la realidad es que los procesos humanos en las ciudades como la (industria. Comercio. Sector Publico y residencial suman un 55% y en su mayoría lo que consumen estas ciudades es energia eléctrica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noProof="1"/>
          </a:p>
          <a:p>
            <a:pPr marL="0" marR="0" lvl="0" indent="0" algn="l" defTabSz="914400" rtl="0" eaLnBrk="1" fontAlgn="auto" latinLnBrk="0" hangingPunct="1">
              <a:lnSpc>
                <a:spcPct val="100000"/>
              </a:lnSpc>
              <a:spcBef>
                <a:spcPts val="0"/>
              </a:spcBef>
              <a:spcAft>
                <a:spcPts val="0"/>
              </a:spcAft>
              <a:buClrTx/>
              <a:buSzTx/>
              <a:buFontTx/>
              <a:buNone/>
              <a:tabLst/>
              <a:defRPr/>
            </a:pPr>
            <a:r>
              <a:rPr lang="es-ES" noProof="1"/>
              <a:t>Como se produce co2 en nuestras empresas hoteleras? En la ejecución de actividades humanas y productivas con relación de los edificios y sus sistemas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noProof="1"/>
              <a:t>Cuando abrimos el grifo cuando encendemos la luz cuando conectamos electrodmentsicos se produce co2 (todo lo que hacemos produce co2)</a:t>
            </a:r>
          </a:p>
          <a:p>
            <a:endParaRPr lang="es-ES" dirty="0"/>
          </a:p>
          <a:p>
            <a:r>
              <a:rPr lang="es-ES" noProof="1"/>
              <a:t>Otro rubro significativo que debemos reducir son las emisiones de metano cuyo ultimo dato del 2018 indica que existen 1869 partes por millón y sus niveles normales son de 1000 ppm es decir debemos disminuir un 45% estas emisiones las cuales están presentes en particular en nuestra dieta alimenticia ya que el 60% es por la ganadería y agricultura extensiva</a:t>
            </a:r>
          </a:p>
          <a:p>
            <a:endParaRPr lang="es-ES" noProof="1"/>
          </a:p>
          <a:p>
            <a:r>
              <a:rPr lang="es-ES" noProof="1"/>
              <a:t>Requerimos replantear nuestras dinámicas de consumo en todas las esferas de este alimentación vestido tecnología etc</a:t>
            </a:r>
          </a:p>
          <a:p>
            <a:endParaRPr lang="es-ES" noProof="1"/>
          </a:p>
          <a:p>
            <a:r>
              <a:rPr lang="es-ES" noProof="1"/>
              <a:t>no tenemos plan B no tenemos otro planeta que nos pueda salvar no hemos desarrollado la tecnología suficiente para eso</a:t>
            </a:r>
          </a:p>
          <a:p>
            <a:r>
              <a:rPr lang="es-ES" noProof="1"/>
              <a:t>Estamos viviendo la sexta extinción masiva y los expertos lo dicen por la velocidad y porcentaje como se están extinguiendo las especies</a:t>
            </a:r>
            <a:endParaRPr lang="es-ES" dirty="0"/>
          </a:p>
        </p:txBody>
      </p:sp>
      <p:sp>
        <p:nvSpPr>
          <p:cNvPr id="4" name="Marcador de número de diapositiva 3"/>
          <p:cNvSpPr>
            <a:spLocks noGrp="1"/>
          </p:cNvSpPr>
          <p:nvPr>
            <p:ph type="sldNum" sz="quarter" idx="5"/>
          </p:nvPr>
        </p:nvSpPr>
        <p:spPr/>
        <p:txBody>
          <a:bodyPr/>
          <a:lstStyle/>
          <a:p>
            <a:pPr rtl="0"/>
            <a:fld id="{D3F28A1F-3E69-47E5-AE93-E7F2155A242D}" type="slidenum">
              <a:rPr lang="es-ES" smtClean="0"/>
              <a:t>6</a:t>
            </a:fld>
            <a:endParaRPr lang="es-ES"/>
          </a:p>
        </p:txBody>
      </p:sp>
    </p:spTree>
    <p:extLst>
      <p:ext uri="{BB962C8B-B14F-4D97-AF65-F5344CB8AC3E}">
        <p14:creationId xmlns:p14="http://schemas.microsoft.com/office/powerpoint/2010/main" val="1232103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Ahora bien podemos hacerlo por una segunda y poderosa razón</a:t>
            </a:r>
          </a:p>
          <a:p>
            <a:r>
              <a:rPr lang="es-ES" dirty="0"/>
              <a:t>Los grupos de interés de la rama judicial que están definidos en su plan sectorial de desarrollo orientados a mejorar el acceso a la justicia</a:t>
            </a:r>
          </a:p>
          <a:p>
            <a:r>
              <a:rPr lang="es-ES" dirty="0"/>
              <a:t>Atraer desarrollar y mantener a los mejores servidores judiciales no se limita al pago de sus salarios, es fundamental tener espacios de trabajo acordes a la función realizada. Instalaciones judiciales amigables con el medio ambiente que cumplan con parámetros de confort y comodidad</a:t>
            </a:r>
          </a:p>
          <a:p>
            <a:r>
              <a:rPr lang="es-ES" dirty="0"/>
              <a:t>Ya que esta comprobado que a mejores instalaciones y puestos de trabajo mayor productividad y menor ausentismo laboral </a:t>
            </a:r>
          </a:p>
          <a:p>
            <a:endParaRPr lang="es-ES" dirty="0"/>
          </a:p>
          <a:p>
            <a:r>
              <a:rPr lang="es-ES" dirty="0"/>
              <a:t> </a:t>
            </a:r>
          </a:p>
        </p:txBody>
      </p:sp>
      <p:sp>
        <p:nvSpPr>
          <p:cNvPr id="4" name="Marcador de número de diapositiva 3"/>
          <p:cNvSpPr>
            <a:spLocks noGrp="1"/>
          </p:cNvSpPr>
          <p:nvPr>
            <p:ph type="sldNum" sz="quarter" idx="5"/>
          </p:nvPr>
        </p:nvSpPr>
        <p:spPr/>
        <p:txBody>
          <a:bodyPr/>
          <a:lstStyle/>
          <a:p>
            <a:pPr rtl="0"/>
            <a:fld id="{D3F28A1F-3E69-47E5-AE93-E7F2155A242D}" type="slidenum">
              <a:rPr lang="es-ES" smtClean="0"/>
              <a:t>7</a:t>
            </a:fld>
            <a:endParaRPr lang="es-ES"/>
          </a:p>
        </p:txBody>
      </p:sp>
    </p:spTree>
    <p:extLst>
      <p:ext uri="{BB962C8B-B14F-4D97-AF65-F5344CB8AC3E}">
        <p14:creationId xmlns:p14="http://schemas.microsoft.com/office/powerpoint/2010/main" val="1465423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Una tercera razón seria por los beneficios asociados a implementar eficiencia energética o generación de energía renovable que son </a:t>
            </a:r>
          </a:p>
          <a:p>
            <a:endParaRPr lang="es-ES" dirty="0"/>
          </a:p>
          <a:p>
            <a:r>
              <a:rPr lang="es-ES" dirty="0"/>
              <a:t>Mas allá de los descritos en esta imagen están Los beneficios intangibles! </a:t>
            </a:r>
          </a:p>
          <a:p>
            <a:r>
              <a:rPr lang="es-ES" dirty="0"/>
              <a:t>Son los mas importantes!</a:t>
            </a:r>
          </a:p>
          <a:p>
            <a:r>
              <a:rPr lang="es-ES" dirty="0"/>
              <a:t>como poder estatal al sumarse de manera directa y significativa en la reducción de las emisiones de gases con efecto invernadero</a:t>
            </a:r>
          </a:p>
          <a:p>
            <a:r>
              <a:rPr lang="es-ES" dirty="0"/>
              <a:t>Esto demuestra la cohesión institucional en aras de un objetivo fundamental de la nación pero sobre todo envía un mensaje poderoso a los gobiernos entidades nacionales y territoriales que se puede estar alineado con políticas que son prioritarias para todos los ciudadanos </a:t>
            </a:r>
          </a:p>
          <a:p>
            <a:r>
              <a:rPr lang="es-ES" dirty="0"/>
              <a:t>Se enseña con el ejemplo</a:t>
            </a:r>
          </a:p>
          <a:p>
            <a:endParaRPr lang="es-ES" dirty="0"/>
          </a:p>
        </p:txBody>
      </p:sp>
      <p:sp>
        <p:nvSpPr>
          <p:cNvPr id="4" name="Marcador de número de diapositiva 3"/>
          <p:cNvSpPr>
            <a:spLocks noGrp="1"/>
          </p:cNvSpPr>
          <p:nvPr>
            <p:ph type="sldNum" sz="quarter" idx="5"/>
          </p:nvPr>
        </p:nvSpPr>
        <p:spPr/>
        <p:txBody>
          <a:bodyPr/>
          <a:lstStyle/>
          <a:p>
            <a:pPr rtl="0"/>
            <a:fld id="{D3F28A1F-3E69-47E5-AE93-E7F2155A242D}" type="slidenum">
              <a:rPr lang="es-ES" smtClean="0"/>
              <a:t>8</a:t>
            </a:fld>
            <a:endParaRPr lang="es-ES"/>
          </a:p>
        </p:txBody>
      </p:sp>
    </p:spTree>
    <p:extLst>
      <p:ext uri="{BB962C8B-B14F-4D97-AF65-F5344CB8AC3E}">
        <p14:creationId xmlns:p14="http://schemas.microsoft.com/office/powerpoint/2010/main" val="18681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Por ultimo es necesario entender que aquellos costos fijos que contablemente no tenían opción de optimizarse como son los servicios públicos con eficiencia energética o generación de energía SI SE pueden optimizar y disminuir porque se optimizan los consumos gracias a la concientización del uso de las personas además de las mejoras locativas mejoras en los sistemas y mejoras en el confort</a:t>
            </a:r>
          </a:p>
        </p:txBody>
      </p:sp>
      <p:sp>
        <p:nvSpPr>
          <p:cNvPr id="4" name="Marcador de número de diapositiva 3"/>
          <p:cNvSpPr>
            <a:spLocks noGrp="1"/>
          </p:cNvSpPr>
          <p:nvPr>
            <p:ph type="sldNum" sz="quarter" idx="5"/>
          </p:nvPr>
        </p:nvSpPr>
        <p:spPr/>
        <p:txBody>
          <a:bodyPr/>
          <a:lstStyle/>
          <a:p>
            <a:pPr rtl="0"/>
            <a:fld id="{D3F28A1F-3E69-47E5-AE93-E7F2155A242D}" type="slidenum">
              <a:rPr lang="es-ES" smtClean="0"/>
              <a:t>9</a:t>
            </a:fld>
            <a:endParaRPr lang="es-ES"/>
          </a:p>
        </p:txBody>
      </p:sp>
    </p:spTree>
    <p:extLst>
      <p:ext uri="{BB962C8B-B14F-4D97-AF65-F5344CB8AC3E}">
        <p14:creationId xmlns:p14="http://schemas.microsoft.com/office/powerpoint/2010/main" val="1622488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798B13-3B32-4354-B2B5-3165F2F6E65F}"/>
              </a:ext>
            </a:extLst>
          </p:cNvPr>
          <p:cNvSpPr>
            <a:spLocks noGrp="1"/>
          </p:cNvSpPr>
          <p:nvPr>
            <p:ph type="title"/>
          </p:nvPr>
        </p:nvSpPr>
        <p:spPr>
          <a:xfrm>
            <a:off x="7873611" y="1676409"/>
            <a:ext cx="3923999" cy="2436592"/>
          </a:xfrm>
        </p:spPr>
        <p:txBody>
          <a:bodyPr lIns="0" tIns="0" rIns="0" bIns="0" rtlCol="0" anchor="b">
            <a:noAutofit/>
          </a:bodyPr>
          <a:lstStyle>
            <a:lvl1pPr>
              <a:lnSpc>
                <a:spcPct val="70000"/>
              </a:lnSpc>
              <a:defRPr sz="7200" spc="-300"/>
            </a:lvl1pPr>
          </a:lstStyle>
          <a:p>
            <a:pPr rtl="0"/>
            <a:r>
              <a:rPr lang="es-ES" noProof="0"/>
              <a:t>Haga clic para modificar el estilo de título del patrón</a:t>
            </a:r>
          </a:p>
        </p:txBody>
      </p:sp>
      <p:sp>
        <p:nvSpPr>
          <p:cNvPr id="4" name="Marcador de texto 3">
            <a:extLst>
              <a:ext uri="{FF2B5EF4-FFF2-40B4-BE49-F238E27FC236}">
                <a16:creationId xmlns:a16="http://schemas.microsoft.com/office/drawing/2014/main" id="{16BB88CF-DF4F-4857-8602-72BCF5DDCDA1}"/>
              </a:ext>
            </a:extLst>
          </p:cNvPr>
          <p:cNvSpPr>
            <a:spLocks noGrp="1"/>
          </p:cNvSpPr>
          <p:nvPr>
            <p:ph type="body" sz="half" idx="2" hasCustomPrompt="1"/>
          </p:nvPr>
        </p:nvSpPr>
        <p:spPr>
          <a:xfrm>
            <a:off x="7873612" y="4611901"/>
            <a:ext cx="3924000" cy="684000"/>
          </a:xfrm>
        </p:spPr>
        <p:txBody>
          <a:bodyPr lIns="0" tIns="0" rIns="0" bIns="0"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HAGA CLIC PARA MODIFICAR LOS ESTILOS DE TEXTO DEL PATRÓN</a:t>
            </a:r>
          </a:p>
        </p:txBody>
      </p:sp>
      <p:cxnSp>
        <p:nvCxnSpPr>
          <p:cNvPr id="12" name="Conector recto 11">
            <a:extLst>
              <a:ext uri="{FF2B5EF4-FFF2-40B4-BE49-F238E27FC236}">
                <a16:creationId xmlns:a16="http://schemas.microsoft.com/office/drawing/2014/main" id="{A7EEBB7C-1679-4665-8688-1FA973E73DC1}"/>
              </a:ext>
            </a:extLst>
          </p:cNvPr>
          <p:cNvCxnSpPr/>
          <p:nvPr userDrawn="1"/>
        </p:nvCxnSpPr>
        <p:spPr>
          <a:xfrm>
            <a:off x="7874732" y="4373775"/>
            <a:ext cx="3924000" cy="0"/>
          </a:xfrm>
          <a:prstGeom prst="line">
            <a:avLst/>
          </a:prstGeom>
          <a:ln w="63500">
            <a:gradFill>
              <a:gsLst>
                <a:gs pos="0">
                  <a:schemeClr val="accent2"/>
                </a:gs>
                <a:gs pos="100000">
                  <a:schemeClr val="accent2">
                    <a:lumMod val="50000"/>
                  </a:schemeClr>
                </a:gs>
              </a:gsLst>
              <a:lin ang="0" scaled="0"/>
            </a:gradFill>
            <a:round/>
          </a:ln>
        </p:spPr>
        <p:style>
          <a:lnRef idx="1">
            <a:schemeClr val="accent1"/>
          </a:lnRef>
          <a:fillRef idx="0">
            <a:schemeClr val="accent1"/>
          </a:fillRef>
          <a:effectRef idx="0">
            <a:schemeClr val="accent1"/>
          </a:effectRef>
          <a:fontRef idx="minor">
            <a:schemeClr val="tx1"/>
          </a:fontRef>
        </p:style>
      </p:cxnSp>
      <p:sp>
        <p:nvSpPr>
          <p:cNvPr id="7" name="Rectángulo 6">
            <a:extLst>
              <a:ext uri="{FF2B5EF4-FFF2-40B4-BE49-F238E27FC236}">
                <a16:creationId xmlns:a16="http://schemas.microsoft.com/office/drawing/2014/main" id="{F1E3214F-3A93-4A1C-920D-D86BE35A58FB}"/>
              </a:ext>
            </a:extLst>
          </p:cNvPr>
          <p:cNvSpPr/>
          <p:nvPr userDrawn="1"/>
        </p:nvSpPr>
        <p:spPr>
          <a:xfrm>
            <a:off x="0" y="1"/>
            <a:ext cx="7512000" cy="672147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 name="Marcador de número de diapositiva 2">
            <a:extLst>
              <a:ext uri="{FF2B5EF4-FFF2-40B4-BE49-F238E27FC236}">
                <a16:creationId xmlns:a16="http://schemas.microsoft.com/office/drawing/2014/main" id="{213E97E5-C83B-444A-8C07-35D699E7C342}"/>
              </a:ext>
            </a:extLst>
          </p:cNvPr>
          <p:cNvSpPr>
            <a:spLocks noGrp="1"/>
          </p:cNvSpPr>
          <p:nvPr>
            <p:ph type="sldNum" sz="quarter" idx="10"/>
          </p:nvPr>
        </p:nvSpPr>
        <p:spPr/>
        <p:txBody>
          <a:bodyPr rtlCol="0"/>
          <a:lstStyle/>
          <a:p>
            <a:pPr rtl="0"/>
            <a:r>
              <a:rPr lang="es-ES" noProof="0"/>
              <a:t>PÁGINA </a:t>
            </a:r>
            <a:fld id="{4A9B5881-4007-4345-955A-79C2656F0C49}" type="slidenum">
              <a:rPr lang="es-ES" noProof="0" smtClean="0"/>
              <a:pPr rtl="0"/>
              <a:t>‹Nº›</a:t>
            </a:fld>
            <a:endParaRPr lang="es-ES" noProof="0"/>
          </a:p>
        </p:txBody>
      </p:sp>
    </p:spTree>
    <p:extLst>
      <p:ext uri="{BB962C8B-B14F-4D97-AF65-F5344CB8AC3E}">
        <p14:creationId xmlns:p14="http://schemas.microsoft.com/office/powerpoint/2010/main" val="2226532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Dos contenid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1AB651-5612-4E6A-9B35-A555D082EC2F}"/>
              </a:ext>
            </a:extLst>
          </p:cNvPr>
          <p:cNvSpPr>
            <a:spLocks noGrp="1"/>
          </p:cNvSpPr>
          <p:nvPr>
            <p:ph type="title" hasCustomPrompt="1"/>
          </p:nvPr>
        </p:nvSpPr>
        <p:spPr/>
        <p:txBody>
          <a:bodyPr rtlCol="0"/>
          <a:lstStyle/>
          <a:p>
            <a:pPr rtl="0"/>
            <a:r>
              <a:rPr lang="es-ES" noProof="0"/>
              <a:t>Haga clic para editar el estilo de título del patrón</a:t>
            </a:r>
          </a:p>
        </p:txBody>
      </p:sp>
      <p:sp>
        <p:nvSpPr>
          <p:cNvPr id="3" name="Marcador de contenido 2">
            <a:extLst>
              <a:ext uri="{FF2B5EF4-FFF2-40B4-BE49-F238E27FC236}">
                <a16:creationId xmlns:a16="http://schemas.microsoft.com/office/drawing/2014/main" id="{881389A2-D77B-40CA-AD1E-0178AEFAD15A}"/>
              </a:ext>
            </a:extLst>
          </p:cNvPr>
          <p:cNvSpPr>
            <a:spLocks noGrp="1"/>
          </p:cNvSpPr>
          <p:nvPr>
            <p:ph sz="half" idx="1"/>
          </p:nvPr>
        </p:nvSpPr>
        <p:spPr>
          <a:xfrm>
            <a:off x="838200" y="1825625"/>
            <a:ext cx="5181600" cy="4351338"/>
          </a:xfrm>
        </p:spPr>
        <p:txBody>
          <a:bodyPr rtlCol="0">
            <a:normAutofit/>
          </a:bodyPr>
          <a:lstStyle>
            <a:lvl1pPr>
              <a:defRPr sz="2000"/>
            </a:lvl1pPr>
            <a:lvl2pPr>
              <a:defRPr sz="1800"/>
            </a:lvl2pPr>
            <a:lvl3pPr>
              <a:defRPr sz="1600"/>
            </a:lvl3pPr>
            <a:lvl4pPr>
              <a:defRPr sz="1400"/>
            </a:lvl4pPr>
            <a:lvl5pPr>
              <a:defRPr sz="1400"/>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contenido 3">
            <a:extLst>
              <a:ext uri="{FF2B5EF4-FFF2-40B4-BE49-F238E27FC236}">
                <a16:creationId xmlns:a16="http://schemas.microsoft.com/office/drawing/2014/main" id="{A1DCA993-CBEA-48C5-BD35-50ABDFF64065}"/>
              </a:ext>
            </a:extLst>
          </p:cNvPr>
          <p:cNvSpPr>
            <a:spLocks noGrp="1"/>
          </p:cNvSpPr>
          <p:nvPr>
            <p:ph sz="half" idx="2"/>
          </p:nvPr>
        </p:nvSpPr>
        <p:spPr>
          <a:xfrm>
            <a:off x="6172200" y="1825625"/>
            <a:ext cx="5181600" cy="4351338"/>
          </a:xfrm>
        </p:spPr>
        <p:txBody>
          <a:bodyPr rtlCol="0">
            <a:normAutofit/>
          </a:bodyPr>
          <a:lstStyle>
            <a:lvl1pPr>
              <a:defRPr sz="2000"/>
            </a:lvl1pPr>
            <a:lvl2pPr>
              <a:defRPr sz="1800"/>
            </a:lvl2pPr>
            <a:lvl3pPr>
              <a:defRPr sz="1600"/>
            </a:lvl3pPr>
            <a:lvl4pPr>
              <a:defRPr sz="1400"/>
            </a:lvl4pPr>
            <a:lvl5pPr>
              <a:defRPr sz="1400"/>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número de diapositiva 4">
            <a:extLst>
              <a:ext uri="{FF2B5EF4-FFF2-40B4-BE49-F238E27FC236}">
                <a16:creationId xmlns:a16="http://schemas.microsoft.com/office/drawing/2014/main" id="{B88ED8E0-95EC-469F-9B7E-562FBDFDE6CC}"/>
              </a:ext>
            </a:extLst>
          </p:cNvPr>
          <p:cNvSpPr>
            <a:spLocks noGrp="1"/>
          </p:cNvSpPr>
          <p:nvPr>
            <p:ph type="sldNum" sz="quarter" idx="10"/>
          </p:nvPr>
        </p:nvSpPr>
        <p:spPr/>
        <p:txBody>
          <a:bodyPr rtlCol="0"/>
          <a:lstStyle/>
          <a:p>
            <a:pPr rtl="0"/>
            <a:r>
              <a:rPr lang="es-ES" noProof="0"/>
              <a:t>PÁGINA </a:t>
            </a:r>
            <a:fld id="{4A9B5881-4007-4345-955A-79C2656F0C49}" type="slidenum">
              <a:rPr lang="es-ES" noProof="0" smtClean="0"/>
              <a:pPr rtl="0"/>
              <a:t>‹Nº›</a:t>
            </a:fld>
            <a:endParaRPr lang="es-ES" noProof="0"/>
          </a:p>
        </p:txBody>
      </p:sp>
    </p:spTree>
    <p:extLst>
      <p:ext uri="{BB962C8B-B14F-4D97-AF65-F5344CB8AC3E}">
        <p14:creationId xmlns:p14="http://schemas.microsoft.com/office/powerpoint/2010/main" val="646344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776F88-2A37-410D-A685-E455AF3D07B4}"/>
              </a:ext>
            </a:extLst>
          </p:cNvPr>
          <p:cNvSpPr>
            <a:spLocks noGrp="1"/>
          </p:cNvSpPr>
          <p:nvPr>
            <p:ph type="title"/>
          </p:nvPr>
        </p:nvSpPr>
        <p:spPr>
          <a:xfrm>
            <a:off x="839788" y="365125"/>
            <a:ext cx="10515600" cy="1325563"/>
          </a:xfrm>
        </p:spPr>
        <p:txBody>
          <a:bodyPr rtlCol="0"/>
          <a:lstStyle/>
          <a:p>
            <a:pPr rtl="0"/>
            <a:r>
              <a:rPr lang="es-ES" noProof="0"/>
              <a:t>Haga clic para modificar el estilo de título del patrón</a:t>
            </a:r>
          </a:p>
        </p:txBody>
      </p:sp>
      <p:sp>
        <p:nvSpPr>
          <p:cNvPr id="3" name="Marcador de posición de texto 2">
            <a:extLst>
              <a:ext uri="{FF2B5EF4-FFF2-40B4-BE49-F238E27FC236}">
                <a16:creationId xmlns:a16="http://schemas.microsoft.com/office/drawing/2014/main" id="{6C764B46-B015-44F7-8DC0-AFB8D275E486}"/>
              </a:ext>
            </a:extLst>
          </p:cNvPr>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4" name="Marcador de posición de contenido 3">
            <a:extLst>
              <a:ext uri="{FF2B5EF4-FFF2-40B4-BE49-F238E27FC236}">
                <a16:creationId xmlns:a16="http://schemas.microsoft.com/office/drawing/2014/main" id="{2D3C8232-2077-497A-9142-B787E2B03A73}"/>
              </a:ext>
            </a:extLst>
          </p:cNvPr>
          <p:cNvSpPr>
            <a:spLocks noGrp="1"/>
          </p:cNvSpPr>
          <p:nvPr>
            <p:ph sz="half" idx="2"/>
          </p:nvPr>
        </p:nvSpPr>
        <p:spPr>
          <a:xfrm>
            <a:off x="839788" y="2505075"/>
            <a:ext cx="5157787"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osición de texto 4">
            <a:extLst>
              <a:ext uri="{FF2B5EF4-FFF2-40B4-BE49-F238E27FC236}">
                <a16:creationId xmlns:a16="http://schemas.microsoft.com/office/drawing/2014/main" id="{AAF6077C-D913-4FD0-B6E0-6D70BEFD40E6}"/>
              </a:ext>
            </a:extLst>
          </p:cNvPr>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6" name="Marcador de posición de contenido 5">
            <a:extLst>
              <a:ext uri="{FF2B5EF4-FFF2-40B4-BE49-F238E27FC236}">
                <a16:creationId xmlns:a16="http://schemas.microsoft.com/office/drawing/2014/main" id="{43905DBB-3AA9-4435-AC97-732293FDE7EF}"/>
              </a:ext>
            </a:extLst>
          </p:cNvPr>
          <p:cNvSpPr>
            <a:spLocks noGrp="1"/>
          </p:cNvSpPr>
          <p:nvPr>
            <p:ph sz="quarter" idx="4"/>
          </p:nvPr>
        </p:nvSpPr>
        <p:spPr>
          <a:xfrm>
            <a:off x="6172200" y="2505075"/>
            <a:ext cx="5183188"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7" name="Marcador de número de diapositiva 6">
            <a:extLst>
              <a:ext uri="{FF2B5EF4-FFF2-40B4-BE49-F238E27FC236}">
                <a16:creationId xmlns:a16="http://schemas.microsoft.com/office/drawing/2014/main" id="{1954C901-FCAF-4DFB-A621-6A969641CA73}"/>
              </a:ext>
            </a:extLst>
          </p:cNvPr>
          <p:cNvSpPr>
            <a:spLocks noGrp="1"/>
          </p:cNvSpPr>
          <p:nvPr>
            <p:ph type="sldNum" sz="quarter" idx="10"/>
          </p:nvPr>
        </p:nvSpPr>
        <p:spPr/>
        <p:txBody>
          <a:bodyPr rtlCol="0"/>
          <a:lstStyle/>
          <a:p>
            <a:pPr rtl="0"/>
            <a:r>
              <a:rPr lang="es-ES" noProof="0"/>
              <a:t>PÁGINA </a:t>
            </a:r>
            <a:fld id="{4A9B5881-4007-4345-955A-79C2656F0C49}" type="slidenum">
              <a:rPr lang="es-ES" noProof="0" smtClean="0"/>
              <a:pPr rtl="0"/>
              <a:t>‹Nº›</a:t>
            </a:fld>
            <a:endParaRPr lang="es-ES" noProof="0"/>
          </a:p>
        </p:txBody>
      </p:sp>
    </p:spTree>
    <p:extLst>
      <p:ext uri="{BB962C8B-B14F-4D97-AF65-F5344CB8AC3E}">
        <p14:creationId xmlns:p14="http://schemas.microsoft.com/office/powerpoint/2010/main" val="2292145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AF2623-2255-4BBA-9577-B3A3FD2AE8E8}"/>
              </a:ext>
            </a:extLst>
          </p:cNvPr>
          <p:cNvSpPr>
            <a:spLocks noGrp="1"/>
          </p:cNvSpPr>
          <p:nvPr>
            <p:ph type="title"/>
          </p:nvPr>
        </p:nvSpPr>
        <p:spPr/>
        <p:txBody>
          <a:bodyPr rtlCol="0"/>
          <a:lstStyle/>
          <a:p>
            <a:pPr rtl="0"/>
            <a:r>
              <a:rPr lang="es-ES" noProof="0"/>
              <a:t>Haga clic para modificar el estilo de título del patrón</a:t>
            </a:r>
          </a:p>
        </p:txBody>
      </p:sp>
      <p:sp>
        <p:nvSpPr>
          <p:cNvPr id="3" name="Marcador de número de diapositiva 2">
            <a:extLst>
              <a:ext uri="{FF2B5EF4-FFF2-40B4-BE49-F238E27FC236}">
                <a16:creationId xmlns:a16="http://schemas.microsoft.com/office/drawing/2014/main" id="{5259F0F0-5E7C-4FC9-8E90-6ADCD7A714B6}"/>
              </a:ext>
            </a:extLst>
          </p:cNvPr>
          <p:cNvSpPr>
            <a:spLocks noGrp="1"/>
          </p:cNvSpPr>
          <p:nvPr>
            <p:ph type="sldNum" sz="quarter" idx="10"/>
          </p:nvPr>
        </p:nvSpPr>
        <p:spPr/>
        <p:txBody>
          <a:bodyPr rtlCol="0"/>
          <a:lstStyle/>
          <a:p>
            <a:pPr rtl="0"/>
            <a:r>
              <a:rPr lang="es-ES" noProof="0"/>
              <a:t>PÁGINA </a:t>
            </a:r>
            <a:fld id="{4A9B5881-4007-4345-955A-79C2656F0C49}" type="slidenum">
              <a:rPr lang="es-ES" noProof="0" smtClean="0"/>
              <a:pPr rtl="0"/>
              <a:t>‹Nº›</a:t>
            </a:fld>
            <a:endParaRPr lang="es-ES" noProof="0"/>
          </a:p>
        </p:txBody>
      </p:sp>
    </p:spTree>
    <p:extLst>
      <p:ext uri="{BB962C8B-B14F-4D97-AF65-F5344CB8AC3E}">
        <p14:creationId xmlns:p14="http://schemas.microsoft.com/office/powerpoint/2010/main" val="31055322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0A9D3FFB-BE14-4D90-A515-10EDD1BEE6F1}"/>
              </a:ext>
            </a:extLst>
          </p:cNvPr>
          <p:cNvSpPr>
            <a:spLocks noGrp="1"/>
          </p:cNvSpPr>
          <p:nvPr>
            <p:ph type="sldNum" sz="quarter" idx="10"/>
          </p:nvPr>
        </p:nvSpPr>
        <p:spPr/>
        <p:txBody>
          <a:bodyPr rtlCol="0"/>
          <a:lstStyle/>
          <a:p>
            <a:pPr rtl="0"/>
            <a:r>
              <a:rPr lang="es-ES" noProof="0"/>
              <a:t>PÁGINA </a:t>
            </a:r>
            <a:fld id="{4A9B5881-4007-4345-955A-79C2656F0C49}" type="slidenum">
              <a:rPr lang="es-ES" noProof="0" smtClean="0"/>
              <a:pPr rtl="0"/>
              <a:t>‹Nº›</a:t>
            </a:fld>
            <a:endParaRPr lang="es-ES" noProof="0"/>
          </a:p>
        </p:txBody>
      </p:sp>
    </p:spTree>
    <p:extLst>
      <p:ext uri="{BB962C8B-B14F-4D97-AF65-F5344CB8AC3E}">
        <p14:creationId xmlns:p14="http://schemas.microsoft.com/office/powerpoint/2010/main" val="3627673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451E51-BE82-4B1B-9CB6-89C26464DBE2}"/>
              </a:ext>
            </a:extLst>
          </p:cNvPr>
          <p:cNvSpPr>
            <a:spLocks noGrp="1"/>
          </p:cNvSpPr>
          <p:nvPr>
            <p:ph type="title"/>
          </p:nvPr>
        </p:nvSpPr>
        <p:spPr>
          <a:xfrm>
            <a:off x="839788" y="457200"/>
            <a:ext cx="3932237" cy="1600200"/>
          </a:xfrm>
        </p:spPr>
        <p:txBody>
          <a:bodyPr rtlCol="0" anchor="b"/>
          <a:lstStyle>
            <a:lvl1pPr>
              <a:defRPr sz="3200"/>
            </a:lvl1pPr>
          </a:lstStyle>
          <a:p>
            <a:pPr rtl="0"/>
            <a:r>
              <a:rPr lang="es-ES" noProof="0"/>
              <a:t>Haga clic para modificar el estilo de título del patrón</a:t>
            </a:r>
          </a:p>
        </p:txBody>
      </p:sp>
      <p:sp>
        <p:nvSpPr>
          <p:cNvPr id="3" name="Marcador de posición de contenido 2">
            <a:extLst>
              <a:ext uri="{FF2B5EF4-FFF2-40B4-BE49-F238E27FC236}">
                <a16:creationId xmlns:a16="http://schemas.microsoft.com/office/drawing/2014/main" id="{04CCBF8C-3CF7-47E6-9AB0-15584178B449}"/>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texto 3">
            <a:extLst>
              <a:ext uri="{FF2B5EF4-FFF2-40B4-BE49-F238E27FC236}">
                <a16:creationId xmlns:a16="http://schemas.microsoft.com/office/drawing/2014/main" id="{3D07DA3C-0298-45CF-AFC3-41031C0763E3}"/>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Haga clic para modificar los estilos de texto del patrón</a:t>
            </a:r>
          </a:p>
        </p:txBody>
      </p:sp>
      <p:sp>
        <p:nvSpPr>
          <p:cNvPr id="5" name="Marcador de número de diapositiva 4">
            <a:extLst>
              <a:ext uri="{FF2B5EF4-FFF2-40B4-BE49-F238E27FC236}">
                <a16:creationId xmlns:a16="http://schemas.microsoft.com/office/drawing/2014/main" id="{F7C4FF87-D01E-416B-9EF8-E107C4EDDC42}"/>
              </a:ext>
            </a:extLst>
          </p:cNvPr>
          <p:cNvSpPr>
            <a:spLocks noGrp="1"/>
          </p:cNvSpPr>
          <p:nvPr>
            <p:ph type="sldNum" sz="quarter" idx="10"/>
          </p:nvPr>
        </p:nvSpPr>
        <p:spPr/>
        <p:txBody>
          <a:bodyPr rtlCol="0"/>
          <a:lstStyle/>
          <a:p>
            <a:pPr rtl="0"/>
            <a:r>
              <a:rPr lang="es-ES" noProof="0"/>
              <a:t>PÁGINA </a:t>
            </a:r>
            <a:fld id="{4A9B5881-4007-4345-955A-79C2656F0C49}" type="slidenum">
              <a:rPr lang="es-ES" noProof="0" smtClean="0"/>
              <a:pPr rtl="0"/>
              <a:t>‹Nº›</a:t>
            </a:fld>
            <a:endParaRPr lang="es-ES" noProof="0"/>
          </a:p>
        </p:txBody>
      </p:sp>
    </p:spTree>
    <p:extLst>
      <p:ext uri="{BB962C8B-B14F-4D97-AF65-F5344CB8AC3E}">
        <p14:creationId xmlns:p14="http://schemas.microsoft.com/office/powerpoint/2010/main" val="398533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magen con ley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798B13-3B32-4354-B2B5-3165F2F6E65F}"/>
              </a:ext>
            </a:extLst>
          </p:cNvPr>
          <p:cNvSpPr>
            <a:spLocks noGrp="1"/>
          </p:cNvSpPr>
          <p:nvPr>
            <p:ph type="title"/>
          </p:nvPr>
        </p:nvSpPr>
        <p:spPr>
          <a:xfrm>
            <a:off x="7873611" y="1676409"/>
            <a:ext cx="3923999" cy="2436592"/>
          </a:xfrm>
        </p:spPr>
        <p:txBody>
          <a:bodyPr lIns="0" tIns="0" rIns="0" bIns="0" rtlCol="0" anchor="b">
            <a:noAutofit/>
          </a:bodyPr>
          <a:lstStyle>
            <a:lvl1pPr>
              <a:lnSpc>
                <a:spcPct val="70000"/>
              </a:lnSpc>
              <a:defRPr sz="7200" spc="-300"/>
            </a:lvl1pPr>
          </a:lstStyle>
          <a:p>
            <a:pPr rtl="0"/>
            <a:r>
              <a:rPr lang="es-ES" noProof="0"/>
              <a:t>Haga clic para modificar el estilo de título del patrón</a:t>
            </a:r>
          </a:p>
        </p:txBody>
      </p:sp>
      <p:sp>
        <p:nvSpPr>
          <p:cNvPr id="4" name="Marcador de texto 3">
            <a:extLst>
              <a:ext uri="{FF2B5EF4-FFF2-40B4-BE49-F238E27FC236}">
                <a16:creationId xmlns:a16="http://schemas.microsoft.com/office/drawing/2014/main" id="{16BB88CF-DF4F-4857-8602-72BCF5DDCDA1}"/>
              </a:ext>
            </a:extLst>
          </p:cNvPr>
          <p:cNvSpPr>
            <a:spLocks noGrp="1"/>
          </p:cNvSpPr>
          <p:nvPr>
            <p:ph type="body" sz="half" idx="2" hasCustomPrompt="1"/>
          </p:nvPr>
        </p:nvSpPr>
        <p:spPr>
          <a:xfrm>
            <a:off x="7873612" y="4611901"/>
            <a:ext cx="3924000" cy="684000"/>
          </a:xfrm>
        </p:spPr>
        <p:txBody>
          <a:bodyPr lIns="0" tIns="0" rIns="0" bIns="0"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HAGA CLIC PARA MODIFICAR LOS ESTILOS DE TEXTO DEL PATRÓN</a:t>
            </a:r>
          </a:p>
        </p:txBody>
      </p:sp>
      <p:cxnSp>
        <p:nvCxnSpPr>
          <p:cNvPr id="12" name="Conector recto 11">
            <a:extLst>
              <a:ext uri="{FF2B5EF4-FFF2-40B4-BE49-F238E27FC236}">
                <a16:creationId xmlns:a16="http://schemas.microsoft.com/office/drawing/2014/main" id="{A7EEBB7C-1679-4665-8688-1FA973E73DC1}"/>
              </a:ext>
            </a:extLst>
          </p:cNvPr>
          <p:cNvCxnSpPr/>
          <p:nvPr userDrawn="1"/>
        </p:nvCxnSpPr>
        <p:spPr>
          <a:xfrm>
            <a:off x="7874732" y="4373775"/>
            <a:ext cx="3924000" cy="0"/>
          </a:xfrm>
          <a:prstGeom prst="line">
            <a:avLst/>
          </a:prstGeom>
          <a:ln w="63500">
            <a:gradFill>
              <a:gsLst>
                <a:gs pos="0">
                  <a:schemeClr val="accent2"/>
                </a:gs>
                <a:gs pos="100000">
                  <a:schemeClr val="accent2">
                    <a:lumMod val="50000"/>
                  </a:schemeClr>
                </a:gs>
              </a:gsLst>
              <a:lin ang="0" scaled="0"/>
            </a:gradFill>
            <a:round/>
          </a:ln>
        </p:spPr>
        <p:style>
          <a:lnRef idx="1">
            <a:schemeClr val="accent1"/>
          </a:lnRef>
          <a:fillRef idx="0">
            <a:schemeClr val="accent1"/>
          </a:fillRef>
          <a:effectRef idx="0">
            <a:schemeClr val="accent1"/>
          </a:effectRef>
          <a:fontRef idx="minor">
            <a:schemeClr val="tx1"/>
          </a:fontRef>
        </p:style>
      </p:cxnSp>
      <p:sp>
        <p:nvSpPr>
          <p:cNvPr id="7" name="Rectángulo 6">
            <a:extLst>
              <a:ext uri="{FF2B5EF4-FFF2-40B4-BE49-F238E27FC236}">
                <a16:creationId xmlns:a16="http://schemas.microsoft.com/office/drawing/2014/main" id="{F1E3214F-3A93-4A1C-920D-D86BE35A58FB}"/>
              </a:ext>
            </a:extLst>
          </p:cNvPr>
          <p:cNvSpPr/>
          <p:nvPr userDrawn="1"/>
        </p:nvSpPr>
        <p:spPr>
          <a:xfrm>
            <a:off x="0" y="1"/>
            <a:ext cx="7512000" cy="672147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 name="Marcador de número de diapositiva 2">
            <a:extLst>
              <a:ext uri="{FF2B5EF4-FFF2-40B4-BE49-F238E27FC236}">
                <a16:creationId xmlns:a16="http://schemas.microsoft.com/office/drawing/2014/main" id="{213E97E5-C83B-444A-8C07-35D699E7C342}"/>
              </a:ext>
            </a:extLst>
          </p:cNvPr>
          <p:cNvSpPr>
            <a:spLocks noGrp="1"/>
          </p:cNvSpPr>
          <p:nvPr>
            <p:ph type="sldNum" sz="quarter" idx="10"/>
          </p:nvPr>
        </p:nvSpPr>
        <p:spPr/>
        <p:txBody>
          <a:bodyPr rtlCol="0"/>
          <a:lstStyle/>
          <a:p>
            <a:pPr rtl="0"/>
            <a:r>
              <a:rPr lang="es-ES" noProof="0"/>
              <a:t>PÁGINA </a:t>
            </a:r>
            <a:fld id="{4A9B5881-4007-4345-955A-79C2656F0C49}" type="slidenum">
              <a:rPr lang="es-ES" noProof="0" smtClean="0"/>
              <a:pPr rtl="0"/>
              <a:t>‹Nº›</a:t>
            </a:fld>
            <a:endParaRPr lang="es-ES" noProof="0"/>
          </a:p>
        </p:txBody>
      </p:sp>
      <p:sp>
        <p:nvSpPr>
          <p:cNvPr id="8" name="Marcador de posición de imagen 2">
            <a:extLst>
              <a:ext uri="{FF2B5EF4-FFF2-40B4-BE49-F238E27FC236}">
                <a16:creationId xmlns:a16="http://schemas.microsoft.com/office/drawing/2014/main" id="{2641ECAC-0557-4843-8433-067E4414E2F5}"/>
              </a:ext>
            </a:extLst>
          </p:cNvPr>
          <p:cNvSpPr>
            <a:spLocks noGrp="1"/>
          </p:cNvSpPr>
          <p:nvPr>
            <p:ph type="pic" idx="1" hasCustomPrompt="1"/>
          </p:nvPr>
        </p:nvSpPr>
        <p:spPr>
          <a:xfrm>
            <a:off x="-1" y="0"/>
            <a:ext cx="7512001" cy="6727855"/>
          </a:xfrm>
          <a:solidFill>
            <a:schemeClr val="tx1">
              <a:lumMod val="85000"/>
              <a:lumOff val="15000"/>
            </a:schemeClr>
          </a:solidFill>
        </p:spPr>
        <p:txBody>
          <a:bodyPr rtlCol="0" anchor="ctr">
            <a:normAutofit/>
          </a:bodyPr>
          <a:lstStyle>
            <a:lvl1pPr marL="0" indent="0" algn="ctr">
              <a:buNone/>
              <a:defRPr sz="140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a:t>Inserte su imagen aquí</a:t>
            </a:r>
          </a:p>
        </p:txBody>
      </p:sp>
    </p:spTree>
    <p:extLst>
      <p:ext uri="{BB962C8B-B14F-4D97-AF65-F5344CB8AC3E}">
        <p14:creationId xmlns:p14="http://schemas.microsoft.com/office/powerpoint/2010/main" val="3394383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contenido">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91AD08-4E28-4191-9B62-EAD61608E5CF}"/>
              </a:ext>
            </a:extLst>
          </p:cNvPr>
          <p:cNvSpPr>
            <a:spLocks noGrp="1"/>
          </p:cNvSpPr>
          <p:nvPr>
            <p:ph type="title"/>
          </p:nvPr>
        </p:nvSpPr>
        <p:spPr>
          <a:xfrm>
            <a:off x="838200" y="303300"/>
            <a:ext cx="6273800" cy="1449216"/>
          </a:xfrm>
          <a:solidFill>
            <a:schemeClr val="accent2">
              <a:lumMod val="50000"/>
            </a:schemeClr>
          </a:solidFill>
        </p:spPr>
        <p:txBody>
          <a:bodyPr tIns="108000" bIns="108000" rtlCol="0">
            <a:spAutoFit/>
          </a:bodyPr>
          <a:lstStyle>
            <a:lvl1pPr>
              <a:lnSpc>
                <a:spcPct val="100000"/>
              </a:lnSpc>
              <a:defRPr sz="4000"/>
            </a:lvl1pPr>
          </a:lstStyle>
          <a:p>
            <a:pPr rtl="0"/>
            <a:r>
              <a:rPr lang="es-ES" noProof="0"/>
              <a:t>Haga clic para modificar el estilo de título del patrón</a:t>
            </a:r>
          </a:p>
        </p:txBody>
      </p:sp>
      <p:sp>
        <p:nvSpPr>
          <p:cNvPr id="3" name="Marcador de posición de contenido 2">
            <a:extLst>
              <a:ext uri="{FF2B5EF4-FFF2-40B4-BE49-F238E27FC236}">
                <a16:creationId xmlns:a16="http://schemas.microsoft.com/office/drawing/2014/main" id="{90BF853D-76DB-46F3-AF6C-1E77C8E06AA9}"/>
              </a:ext>
            </a:extLst>
          </p:cNvPr>
          <p:cNvSpPr>
            <a:spLocks noGrp="1"/>
          </p:cNvSpPr>
          <p:nvPr>
            <p:ph idx="1"/>
          </p:nvPr>
        </p:nvSpPr>
        <p:spPr>
          <a:xfrm>
            <a:off x="838200" y="1825625"/>
            <a:ext cx="6273800" cy="4351338"/>
          </a:xfrm>
        </p:spPr>
        <p:txBody>
          <a:bodyPr rtlCol="0">
            <a:normAutofit/>
          </a:bodyPr>
          <a:lstStyle>
            <a:lvl1pPr>
              <a:defRPr sz="2000"/>
            </a:lvl1pPr>
            <a:lvl2pPr>
              <a:defRPr sz="1800"/>
            </a:lvl2pPr>
            <a:lvl3pPr>
              <a:defRPr sz="1600"/>
            </a:lvl3pPr>
            <a:lvl4pPr>
              <a:defRPr sz="1400"/>
            </a:lvl4pPr>
            <a:lvl5pPr>
              <a:defRPr sz="1400"/>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número de diapositiva 3">
            <a:extLst>
              <a:ext uri="{FF2B5EF4-FFF2-40B4-BE49-F238E27FC236}">
                <a16:creationId xmlns:a16="http://schemas.microsoft.com/office/drawing/2014/main" id="{0660D61A-B9FD-4DFF-AC42-4069DAFE238C}"/>
              </a:ext>
            </a:extLst>
          </p:cNvPr>
          <p:cNvSpPr>
            <a:spLocks noGrp="1"/>
          </p:cNvSpPr>
          <p:nvPr>
            <p:ph type="sldNum" sz="quarter" idx="10"/>
          </p:nvPr>
        </p:nvSpPr>
        <p:spPr/>
        <p:txBody>
          <a:bodyPr rtlCol="0"/>
          <a:lstStyle/>
          <a:p>
            <a:pPr rtl="0"/>
            <a:r>
              <a:rPr lang="es-ES" noProof="0"/>
              <a:t>PÁGINA </a:t>
            </a:r>
            <a:fld id="{4A9B5881-4007-4345-955A-79C2656F0C49}" type="slidenum">
              <a:rPr lang="es-ES" noProof="0" smtClean="0"/>
              <a:pPr rtl="0"/>
              <a:t>‹Nº›</a:t>
            </a:fld>
            <a:endParaRPr lang="es-ES" noProof="0"/>
          </a:p>
        </p:txBody>
      </p:sp>
    </p:spTree>
    <p:extLst>
      <p:ext uri="{BB962C8B-B14F-4D97-AF65-F5344CB8AC3E}">
        <p14:creationId xmlns:p14="http://schemas.microsoft.com/office/powerpoint/2010/main" val="383923665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contenido anchos">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91AD08-4E28-4191-9B62-EAD61608E5CF}"/>
              </a:ext>
            </a:extLst>
          </p:cNvPr>
          <p:cNvSpPr>
            <a:spLocks noGrp="1"/>
          </p:cNvSpPr>
          <p:nvPr>
            <p:ph type="title"/>
          </p:nvPr>
        </p:nvSpPr>
        <p:spPr>
          <a:xfrm>
            <a:off x="838200" y="303301"/>
            <a:ext cx="6273800" cy="1449216"/>
          </a:xfrm>
          <a:solidFill>
            <a:schemeClr val="accent2">
              <a:lumMod val="50000"/>
            </a:schemeClr>
          </a:solidFill>
        </p:spPr>
        <p:txBody>
          <a:bodyPr vert="horz" lIns="91440" tIns="108000" rIns="91440" bIns="108000" rtlCol="0" anchor="ctr">
            <a:spAutoFit/>
          </a:bodyPr>
          <a:lstStyle>
            <a:lvl1pPr>
              <a:defRPr lang="en-US" sz="4000"/>
            </a:lvl1pPr>
          </a:lstStyle>
          <a:p>
            <a:pPr lvl="0" rtl="0">
              <a:lnSpc>
                <a:spcPct val="100000"/>
              </a:lnSpc>
            </a:pPr>
            <a:r>
              <a:rPr lang="es-ES" noProof="0"/>
              <a:t>Haga clic para modificar el estilo de título del patrón</a:t>
            </a:r>
          </a:p>
        </p:txBody>
      </p:sp>
      <p:sp>
        <p:nvSpPr>
          <p:cNvPr id="3" name="Marcador de posición de contenido 2">
            <a:extLst>
              <a:ext uri="{FF2B5EF4-FFF2-40B4-BE49-F238E27FC236}">
                <a16:creationId xmlns:a16="http://schemas.microsoft.com/office/drawing/2014/main" id="{90BF853D-76DB-46F3-AF6C-1E77C8E06AA9}"/>
              </a:ext>
            </a:extLst>
          </p:cNvPr>
          <p:cNvSpPr>
            <a:spLocks noGrp="1"/>
          </p:cNvSpPr>
          <p:nvPr>
            <p:ph idx="1"/>
          </p:nvPr>
        </p:nvSpPr>
        <p:spPr>
          <a:xfrm>
            <a:off x="838200" y="1825625"/>
            <a:ext cx="10515600" cy="4351338"/>
          </a:xfrm>
        </p:spPr>
        <p:txBody>
          <a:bodyPr rtlCol="0">
            <a:normAutofit/>
          </a:bodyPr>
          <a:lstStyle>
            <a:lvl1pPr>
              <a:defRPr sz="2000"/>
            </a:lvl1pPr>
            <a:lvl2pPr>
              <a:defRPr sz="1800"/>
            </a:lvl2pPr>
            <a:lvl3pPr>
              <a:defRPr sz="1600"/>
            </a:lvl3pPr>
            <a:lvl4pPr>
              <a:defRPr sz="1400"/>
            </a:lvl4pPr>
            <a:lvl5pPr>
              <a:defRPr sz="1400"/>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número de diapositiva 3">
            <a:extLst>
              <a:ext uri="{FF2B5EF4-FFF2-40B4-BE49-F238E27FC236}">
                <a16:creationId xmlns:a16="http://schemas.microsoft.com/office/drawing/2014/main" id="{0660D61A-B9FD-4DFF-AC42-4069DAFE238C}"/>
              </a:ext>
            </a:extLst>
          </p:cNvPr>
          <p:cNvSpPr>
            <a:spLocks noGrp="1"/>
          </p:cNvSpPr>
          <p:nvPr>
            <p:ph type="sldNum" sz="quarter" idx="10"/>
          </p:nvPr>
        </p:nvSpPr>
        <p:spPr/>
        <p:txBody>
          <a:bodyPr rtlCol="0"/>
          <a:lstStyle/>
          <a:p>
            <a:pPr rtl="0"/>
            <a:r>
              <a:rPr lang="es-ES" noProof="0"/>
              <a:t>PÁGINA </a:t>
            </a:r>
            <a:fld id="{4A9B5881-4007-4345-955A-79C2656F0C49}" type="slidenum">
              <a:rPr lang="es-ES" noProof="0" smtClean="0"/>
              <a:pPr rtl="0"/>
              <a:t>‹Nº›</a:t>
            </a:fld>
            <a:endParaRPr lang="es-ES" noProof="0"/>
          </a:p>
        </p:txBody>
      </p:sp>
    </p:spTree>
    <p:extLst>
      <p:ext uri="{BB962C8B-B14F-4D97-AF65-F5344CB8AC3E}">
        <p14:creationId xmlns:p14="http://schemas.microsoft.com/office/powerpoint/2010/main" val="159457105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ítulo y contenido de la derecha">
    <p:spTree>
      <p:nvGrpSpPr>
        <p:cNvPr id="1" name=""/>
        <p:cNvGrpSpPr/>
        <p:nvPr/>
      </p:nvGrpSpPr>
      <p:grpSpPr>
        <a:xfrm>
          <a:off x="0" y="0"/>
          <a:ext cx="0" cy="0"/>
          <a:chOff x="0" y="0"/>
          <a:chExt cx="0" cy="0"/>
        </a:xfrm>
      </p:grpSpPr>
      <p:sp>
        <p:nvSpPr>
          <p:cNvPr id="7" name="Marcador de posición de imagen 2">
            <a:extLst>
              <a:ext uri="{FF2B5EF4-FFF2-40B4-BE49-F238E27FC236}">
                <a16:creationId xmlns:a16="http://schemas.microsoft.com/office/drawing/2014/main" id="{6D3C5ED2-B01D-4104-B193-BC78D76A4646}"/>
              </a:ext>
            </a:extLst>
          </p:cNvPr>
          <p:cNvSpPr>
            <a:spLocks noGrp="1"/>
          </p:cNvSpPr>
          <p:nvPr>
            <p:ph type="pic" idx="11" hasCustomPrompt="1"/>
          </p:nvPr>
        </p:nvSpPr>
        <p:spPr>
          <a:xfrm>
            <a:off x="0" y="0"/>
            <a:ext cx="6305550" cy="6721475"/>
          </a:xfrm>
          <a:noFill/>
        </p:spPr>
        <p:txBody>
          <a:bodyPr rtlCol="0" anchor="ctr">
            <a:normAutofit/>
          </a:bodyPr>
          <a:lstStyle>
            <a:lvl1pPr marL="0" indent="0" algn="ctr">
              <a:buNone/>
              <a:defRPr sz="140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a:t>Inserte su imagen aquí</a:t>
            </a:r>
          </a:p>
        </p:txBody>
      </p:sp>
      <p:sp>
        <p:nvSpPr>
          <p:cNvPr id="2" name="Título 1">
            <a:extLst>
              <a:ext uri="{FF2B5EF4-FFF2-40B4-BE49-F238E27FC236}">
                <a16:creationId xmlns:a16="http://schemas.microsoft.com/office/drawing/2014/main" id="{FE91AD08-4E28-4191-9B62-EAD61608E5CF}"/>
              </a:ext>
            </a:extLst>
          </p:cNvPr>
          <p:cNvSpPr>
            <a:spLocks noGrp="1"/>
          </p:cNvSpPr>
          <p:nvPr>
            <p:ph type="title" hasCustomPrompt="1"/>
          </p:nvPr>
        </p:nvSpPr>
        <p:spPr>
          <a:xfrm>
            <a:off x="6657974" y="303301"/>
            <a:ext cx="4695825" cy="1449216"/>
          </a:xfrm>
          <a:solidFill>
            <a:schemeClr val="accent2">
              <a:lumMod val="50000"/>
            </a:schemeClr>
          </a:solidFill>
        </p:spPr>
        <p:txBody>
          <a:bodyPr wrap="square" tIns="108000" bIns="108000" rtlCol="0">
            <a:spAutoFit/>
          </a:bodyPr>
          <a:lstStyle>
            <a:lvl1pPr>
              <a:lnSpc>
                <a:spcPct val="100000"/>
              </a:lnSpc>
              <a:defRPr sz="4000"/>
            </a:lvl1pPr>
          </a:lstStyle>
          <a:p>
            <a:pPr rtl="0"/>
            <a:r>
              <a:rPr lang="es-ES" noProof="0"/>
              <a:t>Editar el estilo de título del patrón</a:t>
            </a:r>
          </a:p>
        </p:txBody>
      </p:sp>
      <p:sp>
        <p:nvSpPr>
          <p:cNvPr id="3" name="Marcador de contenido 2">
            <a:extLst>
              <a:ext uri="{FF2B5EF4-FFF2-40B4-BE49-F238E27FC236}">
                <a16:creationId xmlns:a16="http://schemas.microsoft.com/office/drawing/2014/main" id="{90BF853D-76DB-46F3-AF6C-1E77C8E06AA9}"/>
              </a:ext>
            </a:extLst>
          </p:cNvPr>
          <p:cNvSpPr>
            <a:spLocks noGrp="1"/>
          </p:cNvSpPr>
          <p:nvPr>
            <p:ph idx="1"/>
          </p:nvPr>
        </p:nvSpPr>
        <p:spPr>
          <a:xfrm>
            <a:off x="6657974" y="1825625"/>
            <a:ext cx="4695826" cy="4351338"/>
          </a:xfrm>
        </p:spPr>
        <p:txBody>
          <a:bodyPr rtlCol="0">
            <a:normAutofit/>
          </a:bodyPr>
          <a:lstStyle>
            <a:lvl1pPr>
              <a:defRPr sz="2000"/>
            </a:lvl1pPr>
            <a:lvl2pPr>
              <a:defRPr sz="1800"/>
            </a:lvl2pPr>
            <a:lvl3pPr>
              <a:defRPr sz="1600"/>
            </a:lvl3pPr>
            <a:lvl4pPr>
              <a:defRPr sz="1400"/>
            </a:lvl4pPr>
            <a:lvl5pPr>
              <a:defRPr sz="1400"/>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número de diapositiva 3">
            <a:extLst>
              <a:ext uri="{FF2B5EF4-FFF2-40B4-BE49-F238E27FC236}">
                <a16:creationId xmlns:a16="http://schemas.microsoft.com/office/drawing/2014/main" id="{0660D61A-B9FD-4DFF-AC42-4069DAFE238C}"/>
              </a:ext>
            </a:extLst>
          </p:cNvPr>
          <p:cNvSpPr>
            <a:spLocks noGrp="1"/>
          </p:cNvSpPr>
          <p:nvPr>
            <p:ph type="sldNum" sz="quarter" idx="10"/>
          </p:nvPr>
        </p:nvSpPr>
        <p:spPr>
          <a:xfrm>
            <a:off x="11353800" y="6361475"/>
            <a:ext cx="838200" cy="360000"/>
          </a:xfrm>
        </p:spPr>
        <p:txBody>
          <a:bodyPr rtlCol="0"/>
          <a:lstStyle/>
          <a:p>
            <a:pPr rtl="0"/>
            <a:r>
              <a:rPr lang="es-ES" noProof="0"/>
              <a:t>PÁGINA </a:t>
            </a:r>
            <a:fld id="{4A9B5881-4007-4345-955A-79C2656F0C49}" type="slidenum">
              <a:rPr lang="es-ES" noProof="0" smtClean="0"/>
              <a:pPr rtl="0"/>
              <a:t>‹Nº›</a:t>
            </a:fld>
            <a:endParaRPr lang="es-ES" noProof="0"/>
          </a:p>
        </p:txBody>
      </p:sp>
    </p:spTree>
    <p:extLst>
      <p:ext uri="{BB962C8B-B14F-4D97-AF65-F5344CB8AC3E}">
        <p14:creationId xmlns:p14="http://schemas.microsoft.com/office/powerpoint/2010/main" val="1797904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ítulo y contenido: horizontal 1">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91AD08-4E28-4191-9B62-EAD61608E5CF}"/>
              </a:ext>
            </a:extLst>
          </p:cNvPr>
          <p:cNvSpPr>
            <a:spLocks noGrp="1"/>
          </p:cNvSpPr>
          <p:nvPr>
            <p:ph type="title"/>
          </p:nvPr>
        </p:nvSpPr>
        <p:spPr>
          <a:xfrm>
            <a:off x="0" y="1"/>
            <a:ext cx="4305300" cy="6721472"/>
          </a:xfrm>
          <a:gradFill>
            <a:gsLst>
              <a:gs pos="1000">
                <a:schemeClr val="tx1">
                  <a:lumMod val="85000"/>
                  <a:lumOff val="15000"/>
                </a:schemeClr>
              </a:gs>
              <a:gs pos="100000">
                <a:schemeClr val="accent2">
                  <a:lumMod val="50000"/>
                </a:schemeClr>
              </a:gs>
            </a:gsLst>
            <a:lin ang="12600000" scaled="0"/>
          </a:gradFill>
        </p:spPr>
        <p:txBody>
          <a:bodyPr vert="horz" lIns="396000" tIns="0" rIns="396000" bIns="0" rtlCol="0" anchor="ctr">
            <a:noAutofit/>
          </a:bodyPr>
          <a:lstStyle>
            <a:lvl1pPr algn="r">
              <a:lnSpc>
                <a:spcPct val="70000"/>
              </a:lnSpc>
              <a:defRPr lang="en-US" sz="5200" b="0" spc="-150" dirty="0"/>
            </a:lvl1pPr>
          </a:lstStyle>
          <a:p>
            <a:pPr lvl="0" algn="r" rtl="0"/>
            <a:r>
              <a:rPr lang="es-ES" noProof="0"/>
              <a:t>Haga clic para modificar el estilo de título del patrón</a:t>
            </a:r>
          </a:p>
        </p:txBody>
      </p:sp>
      <p:sp>
        <p:nvSpPr>
          <p:cNvPr id="3" name="Marcador de posición de contenido 2">
            <a:extLst>
              <a:ext uri="{FF2B5EF4-FFF2-40B4-BE49-F238E27FC236}">
                <a16:creationId xmlns:a16="http://schemas.microsoft.com/office/drawing/2014/main" id="{90BF853D-76DB-46F3-AF6C-1E77C8E06AA9}"/>
              </a:ext>
            </a:extLst>
          </p:cNvPr>
          <p:cNvSpPr>
            <a:spLocks noGrp="1"/>
          </p:cNvSpPr>
          <p:nvPr>
            <p:ph idx="1"/>
          </p:nvPr>
        </p:nvSpPr>
        <p:spPr>
          <a:xfrm>
            <a:off x="4705350" y="365124"/>
            <a:ext cx="6648448" cy="5984875"/>
          </a:xfrm>
        </p:spPr>
        <p:txBody>
          <a:bodyPr lIns="108000" tIns="108000" rIns="108000" bIns="108000" rtlCol="0" anchor="ctr">
            <a:normAutofit/>
          </a:bodyPr>
          <a:lstStyle>
            <a:lvl1pPr>
              <a:defRPr sz="2000"/>
            </a:lvl1pPr>
            <a:lvl2pPr>
              <a:defRPr sz="1800"/>
            </a:lvl2pPr>
            <a:lvl3pPr>
              <a:defRPr sz="1600"/>
            </a:lvl3pPr>
            <a:lvl4pPr>
              <a:defRPr sz="1400"/>
            </a:lvl4pPr>
            <a:lvl5pPr>
              <a:defRPr sz="1400"/>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4" name="Marcador de número de diapositiva 13">
            <a:extLst>
              <a:ext uri="{FF2B5EF4-FFF2-40B4-BE49-F238E27FC236}">
                <a16:creationId xmlns:a16="http://schemas.microsoft.com/office/drawing/2014/main" id="{7746CAFB-2B99-470B-B55B-9BF378E3A04B}"/>
              </a:ext>
            </a:extLst>
          </p:cNvPr>
          <p:cNvSpPr>
            <a:spLocks noGrp="1"/>
          </p:cNvSpPr>
          <p:nvPr>
            <p:ph type="sldNum" sz="quarter" idx="10"/>
          </p:nvPr>
        </p:nvSpPr>
        <p:spPr/>
        <p:txBody>
          <a:bodyPr rtlCol="0"/>
          <a:lstStyle/>
          <a:p>
            <a:pPr rtl="0"/>
            <a:r>
              <a:rPr lang="es-ES" noProof="0"/>
              <a:t>PÁGINA </a:t>
            </a:r>
            <a:fld id="{4A9B5881-4007-4345-955A-79C2656F0C49}" type="slidenum">
              <a:rPr lang="es-ES" noProof="0" smtClean="0"/>
              <a:pPr rtl="0"/>
              <a:t>‹Nº›</a:t>
            </a:fld>
            <a:endParaRPr lang="es-ES" noProof="0"/>
          </a:p>
        </p:txBody>
      </p:sp>
    </p:spTree>
    <p:extLst>
      <p:ext uri="{BB962C8B-B14F-4D97-AF65-F5344CB8AC3E}">
        <p14:creationId xmlns:p14="http://schemas.microsoft.com/office/powerpoint/2010/main" val="1160496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ítulo y contenido: horizontal 2">
    <p:spTree>
      <p:nvGrpSpPr>
        <p:cNvPr id="1" name=""/>
        <p:cNvGrpSpPr/>
        <p:nvPr/>
      </p:nvGrpSpPr>
      <p:grpSpPr>
        <a:xfrm>
          <a:off x="0" y="0"/>
          <a:ext cx="0" cy="0"/>
          <a:chOff x="0" y="0"/>
          <a:chExt cx="0" cy="0"/>
        </a:xfrm>
      </p:grpSpPr>
      <p:sp>
        <p:nvSpPr>
          <p:cNvPr id="17" name="Título 16">
            <a:extLst>
              <a:ext uri="{FF2B5EF4-FFF2-40B4-BE49-F238E27FC236}">
                <a16:creationId xmlns:a16="http://schemas.microsoft.com/office/drawing/2014/main" id="{65237DA4-112F-40B2-8C8C-EB23506D9C45}"/>
              </a:ext>
            </a:extLst>
          </p:cNvPr>
          <p:cNvSpPr>
            <a:spLocks noGrp="1"/>
          </p:cNvSpPr>
          <p:nvPr>
            <p:ph type="title"/>
          </p:nvPr>
        </p:nvSpPr>
        <p:spPr>
          <a:xfrm>
            <a:off x="7512000" y="0"/>
            <a:ext cx="4680000" cy="6721473"/>
          </a:xfrm>
          <a:gradFill>
            <a:gsLst>
              <a:gs pos="1000">
                <a:schemeClr val="tx1">
                  <a:lumMod val="85000"/>
                  <a:lumOff val="15000"/>
                </a:schemeClr>
              </a:gs>
              <a:gs pos="100000">
                <a:schemeClr val="accent2">
                  <a:lumMod val="50000"/>
                </a:schemeClr>
              </a:gs>
            </a:gsLst>
            <a:lin ang="12600000" scaled="0"/>
          </a:gradFill>
        </p:spPr>
        <p:txBody>
          <a:bodyPr lIns="396000" rIns="396000" rtlCol="0">
            <a:normAutofit/>
          </a:bodyPr>
          <a:lstStyle>
            <a:lvl1pPr>
              <a:lnSpc>
                <a:spcPct val="70000"/>
              </a:lnSpc>
              <a:defRPr sz="5200" spc="-150"/>
            </a:lvl1pPr>
          </a:lstStyle>
          <a:p>
            <a:pPr rtl="0"/>
            <a:r>
              <a:rPr lang="es-ES" noProof="0"/>
              <a:t>Haga clic para modificar el estilo de título del patrón</a:t>
            </a:r>
          </a:p>
        </p:txBody>
      </p:sp>
      <p:sp>
        <p:nvSpPr>
          <p:cNvPr id="3" name="Marcador de posición de contenido 2">
            <a:extLst>
              <a:ext uri="{FF2B5EF4-FFF2-40B4-BE49-F238E27FC236}">
                <a16:creationId xmlns:a16="http://schemas.microsoft.com/office/drawing/2014/main" id="{90BF853D-76DB-46F3-AF6C-1E77C8E06AA9}"/>
              </a:ext>
            </a:extLst>
          </p:cNvPr>
          <p:cNvSpPr>
            <a:spLocks noGrp="1"/>
          </p:cNvSpPr>
          <p:nvPr>
            <p:ph idx="1"/>
          </p:nvPr>
        </p:nvSpPr>
        <p:spPr>
          <a:xfrm>
            <a:off x="838200" y="365124"/>
            <a:ext cx="6156323" cy="5984875"/>
          </a:xfrm>
        </p:spPr>
        <p:txBody>
          <a:bodyPr lIns="108000" tIns="108000" rIns="108000" bIns="108000" rtlCol="0" anchor="ct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4" name="Marcador de número de diapositiva 13">
            <a:extLst>
              <a:ext uri="{FF2B5EF4-FFF2-40B4-BE49-F238E27FC236}">
                <a16:creationId xmlns:a16="http://schemas.microsoft.com/office/drawing/2014/main" id="{7746CAFB-2B99-470B-B55B-9BF378E3A04B}"/>
              </a:ext>
            </a:extLst>
          </p:cNvPr>
          <p:cNvSpPr>
            <a:spLocks noGrp="1"/>
          </p:cNvSpPr>
          <p:nvPr>
            <p:ph type="sldNum" sz="quarter" idx="10"/>
          </p:nvPr>
        </p:nvSpPr>
        <p:spPr>
          <a:solidFill>
            <a:schemeClr val="bg1">
              <a:lumMod val="85000"/>
            </a:schemeClr>
          </a:solidFill>
        </p:spPr>
        <p:txBody>
          <a:bodyPr rtlCol="0"/>
          <a:lstStyle>
            <a:lvl1pPr>
              <a:defRPr>
                <a:solidFill>
                  <a:schemeClr val="tx1">
                    <a:lumMod val="85000"/>
                    <a:lumOff val="15000"/>
                  </a:schemeClr>
                </a:solidFill>
              </a:defRPr>
            </a:lvl1pPr>
          </a:lstStyle>
          <a:p>
            <a:pPr rtl="0"/>
            <a:r>
              <a:rPr lang="es-ES" noProof="0"/>
              <a:t>PÁGINA </a:t>
            </a:r>
            <a:fld id="{4A9B5881-4007-4345-955A-79C2656F0C49}" type="slidenum">
              <a:rPr lang="es-ES" noProof="0" smtClean="0"/>
              <a:pPr rtl="0"/>
              <a:t>‹Nº›</a:t>
            </a:fld>
            <a:endParaRPr lang="es-ES" noProof="0"/>
          </a:p>
        </p:txBody>
      </p:sp>
    </p:spTree>
    <p:extLst>
      <p:ext uri="{BB962C8B-B14F-4D97-AF65-F5344CB8AC3E}">
        <p14:creationId xmlns:p14="http://schemas.microsoft.com/office/powerpoint/2010/main" val="364498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ítulo y contenido: horizontal 3">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0660D61A-B9FD-4DFF-AC42-4069DAFE238C}"/>
              </a:ext>
            </a:extLst>
          </p:cNvPr>
          <p:cNvSpPr>
            <a:spLocks noGrp="1"/>
          </p:cNvSpPr>
          <p:nvPr>
            <p:ph type="sldNum" sz="quarter" idx="10"/>
          </p:nvPr>
        </p:nvSpPr>
        <p:spPr/>
        <p:txBody>
          <a:bodyPr rtlCol="0"/>
          <a:lstStyle/>
          <a:p>
            <a:pPr rtl="0"/>
            <a:r>
              <a:rPr lang="es-ES" noProof="0"/>
              <a:t>PÁGINA </a:t>
            </a:r>
            <a:fld id="{4A9B5881-4007-4345-955A-79C2656F0C49}" type="slidenum">
              <a:rPr lang="es-ES" noProof="0" smtClean="0"/>
              <a:pPr rtl="0"/>
              <a:t>‹Nº›</a:t>
            </a:fld>
            <a:endParaRPr lang="es-ES" noProof="0"/>
          </a:p>
        </p:txBody>
      </p:sp>
      <p:sp>
        <p:nvSpPr>
          <p:cNvPr id="5" name="Marcador de posición de contenido 2">
            <a:extLst>
              <a:ext uri="{FF2B5EF4-FFF2-40B4-BE49-F238E27FC236}">
                <a16:creationId xmlns:a16="http://schemas.microsoft.com/office/drawing/2014/main" id="{D68E6EF2-4B2F-4D0D-9505-CE92872972F7}"/>
              </a:ext>
            </a:extLst>
          </p:cNvPr>
          <p:cNvSpPr>
            <a:spLocks noGrp="1"/>
          </p:cNvSpPr>
          <p:nvPr>
            <p:ph idx="1"/>
          </p:nvPr>
        </p:nvSpPr>
        <p:spPr>
          <a:xfrm>
            <a:off x="4705350" y="611076"/>
            <a:ext cx="6648448" cy="5738923"/>
          </a:xfrm>
        </p:spPr>
        <p:txBody>
          <a:bodyPr lIns="108000" tIns="108000" rIns="108000" bIns="108000"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Título 1">
            <a:extLst>
              <a:ext uri="{FF2B5EF4-FFF2-40B4-BE49-F238E27FC236}">
                <a16:creationId xmlns:a16="http://schemas.microsoft.com/office/drawing/2014/main" id="{D91A21B9-BA54-413B-940E-027C32E4D429}"/>
              </a:ext>
            </a:extLst>
          </p:cNvPr>
          <p:cNvSpPr>
            <a:spLocks noGrp="1"/>
          </p:cNvSpPr>
          <p:nvPr>
            <p:ph type="title"/>
          </p:nvPr>
        </p:nvSpPr>
        <p:spPr>
          <a:xfrm>
            <a:off x="838200" y="611076"/>
            <a:ext cx="3440502" cy="2680322"/>
          </a:xfrm>
          <a:solidFill>
            <a:schemeClr val="accent2">
              <a:lumMod val="50000"/>
            </a:schemeClr>
          </a:solidFill>
        </p:spPr>
        <p:txBody>
          <a:bodyPr wrap="square" tIns="108000" bIns="108000" rtlCol="0" anchor="t">
            <a:spAutoFit/>
          </a:bodyPr>
          <a:lstStyle>
            <a:lvl1pPr>
              <a:lnSpc>
                <a:spcPct val="100000"/>
              </a:lnSpc>
              <a:defRPr sz="4000"/>
            </a:lvl1pPr>
          </a:lstStyle>
          <a:p>
            <a:pPr rtl="0"/>
            <a:r>
              <a:rPr lang="es-ES" noProof="0"/>
              <a:t>Haga clic para modificar el estilo de título del patrón</a:t>
            </a:r>
          </a:p>
        </p:txBody>
      </p:sp>
    </p:spTree>
    <p:extLst>
      <p:ext uri="{BB962C8B-B14F-4D97-AF65-F5344CB8AC3E}">
        <p14:creationId xmlns:p14="http://schemas.microsoft.com/office/powerpoint/2010/main" val="3610051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22BDA7-8BE9-42D5-ACF1-0F51423A206E}"/>
              </a:ext>
            </a:extLst>
          </p:cNvPr>
          <p:cNvSpPr>
            <a:spLocks noGrp="1"/>
          </p:cNvSpPr>
          <p:nvPr>
            <p:ph type="title"/>
          </p:nvPr>
        </p:nvSpPr>
        <p:spPr>
          <a:xfrm>
            <a:off x="831850" y="1709738"/>
            <a:ext cx="10515600" cy="2852737"/>
          </a:xfrm>
        </p:spPr>
        <p:txBody>
          <a:bodyPr rtlCol="0" anchor="b"/>
          <a:lstStyle>
            <a:lvl1pPr>
              <a:defRPr sz="6000"/>
            </a:lvl1pPr>
          </a:lstStyle>
          <a:p>
            <a:pPr rtl="0"/>
            <a:r>
              <a:rPr lang="es-ES" noProof="0"/>
              <a:t>Haga clic para modificar el estilo de título del patrón</a:t>
            </a:r>
          </a:p>
        </p:txBody>
      </p:sp>
      <p:sp>
        <p:nvSpPr>
          <p:cNvPr id="3" name="Marcador de posición de texto 2">
            <a:extLst>
              <a:ext uri="{FF2B5EF4-FFF2-40B4-BE49-F238E27FC236}">
                <a16:creationId xmlns:a16="http://schemas.microsoft.com/office/drawing/2014/main" id="{71CEF73F-3CCA-4312-8E9C-2B4629DA1F66}"/>
              </a:ext>
            </a:extLst>
          </p:cNvPr>
          <p:cNvSpPr>
            <a:spLocks noGrp="1"/>
          </p:cNvSpPr>
          <p:nvPr>
            <p:ph type="body" idx="1"/>
          </p:nvPr>
        </p:nvSpPr>
        <p:spPr>
          <a:xfrm>
            <a:off x="831850" y="4589463"/>
            <a:ext cx="10515600" cy="1500187"/>
          </a:xfrm>
        </p:spPr>
        <p:txBody>
          <a:bodyPr rtlCol="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a:t>Haga clic para modificar los estilos de texto del patrón</a:t>
            </a:r>
          </a:p>
        </p:txBody>
      </p:sp>
      <p:sp>
        <p:nvSpPr>
          <p:cNvPr id="4" name="Marcador de número de diapositiva 3">
            <a:extLst>
              <a:ext uri="{FF2B5EF4-FFF2-40B4-BE49-F238E27FC236}">
                <a16:creationId xmlns:a16="http://schemas.microsoft.com/office/drawing/2014/main" id="{293BF716-502C-4821-A3A0-19C2C508EED1}"/>
              </a:ext>
            </a:extLst>
          </p:cNvPr>
          <p:cNvSpPr>
            <a:spLocks noGrp="1"/>
          </p:cNvSpPr>
          <p:nvPr>
            <p:ph type="sldNum" sz="quarter" idx="10"/>
          </p:nvPr>
        </p:nvSpPr>
        <p:spPr/>
        <p:txBody>
          <a:bodyPr rtlCol="0"/>
          <a:lstStyle/>
          <a:p>
            <a:pPr rtl="0"/>
            <a:r>
              <a:rPr lang="es-ES" noProof="0"/>
              <a:t>PÁGINA </a:t>
            </a:r>
            <a:fld id="{4A9B5881-4007-4345-955A-79C2656F0C49}" type="slidenum">
              <a:rPr lang="es-ES" noProof="0" smtClean="0"/>
              <a:pPr rtl="0"/>
              <a:t>‹Nº›</a:t>
            </a:fld>
            <a:endParaRPr lang="es-ES" noProof="0"/>
          </a:p>
        </p:txBody>
      </p:sp>
    </p:spTree>
    <p:extLst>
      <p:ext uri="{BB962C8B-B14F-4D97-AF65-F5344CB8AC3E}">
        <p14:creationId xmlns:p14="http://schemas.microsoft.com/office/powerpoint/2010/main" val="2665983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448E4AFE-E166-4B84-B0C8-9205038D8033}"/>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flipV="1">
            <a:off x="0" y="0"/>
            <a:ext cx="12192000" cy="6858000"/>
          </a:xfrm>
          <a:prstGeom prst="rect">
            <a:avLst/>
          </a:prstGeom>
        </p:spPr>
      </p:pic>
      <p:sp>
        <p:nvSpPr>
          <p:cNvPr id="2" name="Marcador de título 1">
            <a:extLst>
              <a:ext uri="{FF2B5EF4-FFF2-40B4-BE49-F238E27FC236}">
                <a16:creationId xmlns:a16="http://schemas.microsoft.com/office/drawing/2014/main" id="{6C617517-B672-49BA-AC6E-AB66D0639A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es-ES" noProof="0"/>
              <a:t>Haga clic para modificar el estilo de título del patrón</a:t>
            </a:r>
          </a:p>
        </p:txBody>
      </p:sp>
      <p:sp>
        <p:nvSpPr>
          <p:cNvPr id="3" name="Marcador de posición de texto 2">
            <a:extLst>
              <a:ext uri="{FF2B5EF4-FFF2-40B4-BE49-F238E27FC236}">
                <a16:creationId xmlns:a16="http://schemas.microsoft.com/office/drawing/2014/main" id="{6EC92C27-7843-4B22-9200-B7304E6AE4CD}"/>
              </a:ext>
            </a:extLst>
          </p:cNvPr>
          <p:cNvSpPr>
            <a:spLocks noGrp="1"/>
          </p:cNvSpPr>
          <p:nvPr>
            <p:ph type="body" idx="1"/>
          </p:nvPr>
        </p:nvSpPr>
        <p:spPr>
          <a:xfrm>
            <a:off x="838200" y="1825625"/>
            <a:ext cx="10515598" cy="4351338"/>
          </a:xfrm>
          <a:prstGeom prst="rect">
            <a:avLst/>
          </a:prstGeom>
        </p:spPr>
        <p:txBody>
          <a:bodyPr vert="horz" lIns="91440" tIns="45720" rIns="91440" bIns="45720" rtlCol="0">
            <a:normAutofit/>
          </a:body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número de diapositiva 5">
            <a:extLst>
              <a:ext uri="{FF2B5EF4-FFF2-40B4-BE49-F238E27FC236}">
                <a16:creationId xmlns:a16="http://schemas.microsoft.com/office/drawing/2014/main" id="{52DB4F10-F75B-41A8-B994-BFF68949E59A}"/>
              </a:ext>
            </a:extLst>
          </p:cNvPr>
          <p:cNvSpPr>
            <a:spLocks noGrp="1"/>
          </p:cNvSpPr>
          <p:nvPr>
            <p:ph type="sldNum" sz="quarter" idx="4"/>
          </p:nvPr>
        </p:nvSpPr>
        <p:spPr>
          <a:xfrm>
            <a:off x="11353800" y="6361475"/>
            <a:ext cx="838200" cy="360000"/>
          </a:xfrm>
          <a:prstGeom prst="rect">
            <a:avLst/>
          </a:prstGeom>
          <a:solidFill>
            <a:schemeClr val="tx1">
              <a:lumMod val="85000"/>
              <a:lumOff val="15000"/>
            </a:schemeClr>
          </a:solidFill>
        </p:spPr>
        <p:txBody>
          <a:bodyPr vert="horz" lIns="91440" tIns="45720" rIns="91440" bIns="45720" rtlCol="0" anchor="ctr"/>
          <a:lstStyle>
            <a:lvl1pPr algn="ctr">
              <a:defRPr sz="1200">
                <a:solidFill>
                  <a:schemeClr val="bg1"/>
                </a:solidFill>
              </a:defRPr>
            </a:lvl1pPr>
          </a:lstStyle>
          <a:p>
            <a:pPr rtl="0"/>
            <a:r>
              <a:rPr lang="es-ES" noProof="0"/>
              <a:t>PÁGINA </a:t>
            </a:r>
            <a:fld id="{4A9B5881-4007-4345-955A-79C2656F0C49}" type="slidenum">
              <a:rPr lang="es-ES" noProof="0" smtClean="0"/>
              <a:pPr rtl="0"/>
              <a:t>‹Nº›</a:t>
            </a:fld>
            <a:endParaRPr lang="es-ES" noProof="0"/>
          </a:p>
        </p:txBody>
      </p:sp>
      <p:sp>
        <p:nvSpPr>
          <p:cNvPr id="7" name="Rectángulo 6">
            <a:extLst>
              <a:ext uri="{FF2B5EF4-FFF2-40B4-BE49-F238E27FC236}">
                <a16:creationId xmlns:a16="http://schemas.microsoft.com/office/drawing/2014/main" id="{512D21E2-8DEB-4F43-A26E-B8DA900A9230}"/>
              </a:ext>
            </a:extLst>
          </p:cNvPr>
          <p:cNvSpPr/>
          <p:nvPr userDrawn="1"/>
        </p:nvSpPr>
        <p:spPr>
          <a:xfrm>
            <a:off x="0" y="6721475"/>
            <a:ext cx="12192000" cy="136525"/>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8" name="Rectángulo 7">
            <a:extLst>
              <a:ext uri="{FF2B5EF4-FFF2-40B4-BE49-F238E27FC236}">
                <a16:creationId xmlns:a16="http://schemas.microsoft.com/office/drawing/2014/main" id="{35CD3143-7FD1-40EA-AA4A-47C72380AEC2}"/>
              </a:ext>
            </a:extLst>
          </p:cNvPr>
          <p:cNvSpPr/>
          <p:nvPr userDrawn="1"/>
        </p:nvSpPr>
        <p:spPr>
          <a:xfrm>
            <a:off x="11353798" y="6721474"/>
            <a:ext cx="838201" cy="1365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Tree>
    <p:extLst>
      <p:ext uri="{BB962C8B-B14F-4D97-AF65-F5344CB8AC3E}">
        <p14:creationId xmlns:p14="http://schemas.microsoft.com/office/powerpoint/2010/main" val="3853920126"/>
      </p:ext>
    </p:extLst>
  </p:cSld>
  <p:clrMap bg1="lt1" tx1="dk1" bg2="lt2" tx2="dk2" accent1="accent1" accent2="accent2" accent3="accent3" accent4="accent4" accent5="accent5" accent6="accent6" hlink="hlink" folHlink="folHlink"/>
  <p:sldLayoutIdLst>
    <p:sldLayoutId id="2147483661" r:id="rId1"/>
    <p:sldLayoutId id="2147483659" r:id="rId2"/>
    <p:sldLayoutId id="2147483660" r:id="rId3"/>
    <p:sldLayoutId id="2147483665" r:id="rId4"/>
    <p:sldLayoutId id="2147483666" r:id="rId5"/>
    <p:sldLayoutId id="2147483650" r:id="rId6"/>
    <p:sldLayoutId id="2147483663" r:id="rId7"/>
    <p:sldLayoutId id="2147483664" r:id="rId8"/>
    <p:sldLayoutId id="2147483651" r:id="rId9"/>
    <p:sldLayoutId id="2147483652" r:id="rId10"/>
    <p:sldLayoutId id="2147483653" r:id="rId11"/>
    <p:sldLayoutId id="2147483654" r:id="rId12"/>
    <p:sldLayoutId id="2147483655" r:id="rId13"/>
    <p:sldLayoutId id="2147483656" r:id="rId14"/>
  </p:sldLayoutIdLst>
  <p:hf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47.jpeg"/><Relationship Id="rId4" Type="http://schemas.openxmlformats.org/officeDocument/2006/relationships/image" Target="../media/image46.jpeg"/></Relationships>
</file>

<file path=ppt/slides/_rels/slide11.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svg"/><Relationship Id="rId12" Type="http://schemas.openxmlformats.org/officeDocument/2006/relationships/image" Target="../media/image58.sv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53.png"/><Relationship Id="rId11" Type="http://schemas.openxmlformats.org/officeDocument/2006/relationships/image" Target="../media/image57.png"/><Relationship Id="rId5" Type="http://schemas.openxmlformats.org/officeDocument/2006/relationships/image" Target="../media/image52.svg"/><Relationship Id="rId10" Type="http://schemas.openxmlformats.org/officeDocument/2006/relationships/hyperlink" Target="mailto:doctorbuildingcolombia@gmail.com" TargetMode="External"/><Relationship Id="rId4" Type="http://schemas.openxmlformats.org/officeDocument/2006/relationships/image" Target="../media/image51.png"/><Relationship Id="rId9" Type="http://schemas.openxmlformats.org/officeDocument/2006/relationships/image" Target="../media/image56.sv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3" Type="http://schemas.openxmlformats.org/officeDocument/2006/relationships/image" Target="../media/image22.svg"/><Relationship Id="rId18" Type="http://schemas.openxmlformats.org/officeDocument/2006/relationships/image" Target="../media/image24.svg"/><Relationship Id="rId26" Type="http://schemas.openxmlformats.org/officeDocument/2006/relationships/image" Target="../media/image26.svg"/><Relationship Id="rId3" Type="http://schemas.openxmlformats.org/officeDocument/2006/relationships/diagramData" Target="../diagrams/data1.xml"/><Relationship Id="rId21" Type="http://schemas.openxmlformats.org/officeDocument/2006/relationships/image" Target="../media/image24.svg"/><Relationship Id="rId34" Type="http://schemas.openxmlformats.org/officeDocument/2006/relationships/slide" Target="slide10.xml"/><Relationship Id="rId7" Type="http://schemas.microsoft.com/office/2007/relationships/diagramDrawing" Target="../diagrams/drawing1.xml"/><Relationship Id="rId12" Type="http://schemas.openxmlformats.org/officeDocument/2006/relationships/image" Target="../media/image21.png"/><Relationship Id="rId17" Type="http://schemas.openxmlformats.org/officeDocument/2006/relationships/image" Target="../media/image23.png"/><Relationship Id="rId25" Type="http://schemas.openxmlformats.org/officeDocument/2006/relationships/image" Target="../media/image25.png"/><Relationship Id="rId33" Type="http://schemas.openxmlformats.org/officeDocument/2006/relationships/image" Target="../media/image30.svg"/><Relationship Id="rId2" Type="http://schemas.openxmlformats.org/officeDocument/2006/relationships/notesSlide" Target="../notesSlides/notesSlide5.xml"/><Relationship Id="rId16" Type="http://schemas.openxmlformats.org/officeDocument/2006/relationships/image" Target="../media/image22.svg"/><Relationship Id="rId20" Type="http://schemas.openxmlformats.org/officeDocument/2006/relationships/image" Target="../media/image23.png"/><Relationship Id="rId29" Type="http://schemas.openxmlformats.org/officeDocument/2006/relationships/slide" Target="slide9.xml"/><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image" Target="../media/image20.svg"/><Relationship Id="rId24" Type="http://schemas.openxmlformats.org/officeDocument/2006/relationships/slide" Target="slide8.xml"/><Relationship Id="rId32" Type="http://schemas.openxmlformats.org/officeDocument/2006/relationships/image" Target="../media/image29.png"/><Relationship Id="rId5" Type="http://schemas.openxmlformats.org/officeDocument/2006/relationships/diagramQuickStyle" Target="../diagrams/quickStyle1.xml"/><Relationship Id="rId15" Type="http://schemas.openxmlformats.org/officeDocument/2006/relationships/image" Target="../media/image21.png"/><Relationship Id="rId23" Type="http://schemas.openxmlformats.org/officeDocument/2006/relationships/image" Target="../media/image26.svg"/><Relationship Id="rId28" Type="http://schemas.openxmlformats.org/officeDocument/2006/relationships/image" Target="../media/image28.svg"/><Relationship Id="rId36" Type="http://schemas.openxmlformats.org/officeDocument/2006/relationships/image" Target="../media/image30.svg"/><Relationship Id="rId10" Type="http://schemas.openxmlformats.org/officeDocument/2006/relationships/image" Target="../media/image19.png"/><Relationship Id="rId19" Type="http://schemas.openxmlformats.org/officeDocument/2006/relationships/slide" Target="slide7.xml"/><Relationship Id="rId31" Type="http://schemas.openxmlformats.org/officeDocument/2006/relationships/image" Target="../media/image28.svg"/><Relationship Id="rId4" Type="http://schemas.openxmlformats.org/officeDocument/2006/relationships/diagramLayout" Target="../diagrams/layout1.xml"/><Relationship Id="rId9" Type="http://schemas.openxmlformats.org/officeDocument/2006/relationships/image" Target="../media/image18.svg"/><Relationship Id="rId14" Type="http://schemas.openxmlformats.org/officeDocument/2006/relationships/slide" Target="slide6.xml"/><Relationship Id="rId22" Type="http://schemas.openxmlformats.org/officeDocument/2006/relationships/image" Target="../media/image25.png"/><Relationship Id="rId27" Type="http://schemas.openxmlformats.org/officeDocument/2006/relationships/image" Target="../media/image27.png"/><Relationship Id="rId30" Type="http://schemas.openxmlformats.org/officeDocument/2006/relationships/image" Target="../media/image27.png"/><Relationship Id="rId35" Type="http://schemas.openxmlformats.org/officeDocument/2006/relationships/image" Target="../media/image29.png"/><Relationship Id="rId8"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32.jpg"/><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sv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37.png"/><Relationship Id="rId17" Type="http://schemas.openxmlformats.org/officeDocument/2006/relationships/image" Target="../media/image42.jpg"/><Relationship Id="rId2" Type="http://schemas.openxmlformats.org/officeDocument/2006/relationships/notesSlide" Target="../notesSlides/notesSlide7.xml"/><Relationship Id="rId16" Type="http://schemas.openxmlformats.org/officeDocument/2006/relationships/image" Target="../media/image41.jpg"/><Relationship Id="rId1" Type="http://schemas.openxmlformats.org/officeDocument/2006/relationships/slideLayout" Target="../slideLayouts/slideLayout4.xml"/><Relationship Id="rId6" Type="http://schemas.openxmlformats.org/officeDocument/2006/relationships/diagramColors" Target="../diagrams/colors2.xml"/><Relationship Id="rId11" Type="http://schemas.openxmlformats.org/officeDocument/2006/relationships/image" Target="../media/image36.svg"/><Relationship Id="rId5" Type="http://schemas.openxmlformats.org/officeDocument/2006/relationships/diagramQuickStyle" Target="../diagrams/quickStyle2.xml"/><Relationship Id="rId15" Type="http://schemas.openxmlformats.org/officeDocument/2006/relationships/image" Target="../media/image40.jpg"/><Relationship Id="rId10" Type="http://schemas.openxmlformats.org/officeDocument/2006/relationships/image" Target="../media/image35.png"/><Relationship Id="rId4" Type="http://schemas.openxmlformats.org/officeDocument/2006/relationships/diagramLayout" Target="../diagrams/layout2.xml"/><Relationship Id="rId9" Type="http://schemas.openxmlformats.org/officeDocument/2006/relationships/image" Target="../media/image34.svg"/><Relationship Id="rId14" Type="http://schemas.openxmlformats.org/officeDocument/2006/relationships/image" Target="../media/image39.jpg"/></Relationships>
</file>

<file path=ppt/slides/_rels/slide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E10C5037-DA4A-44E2-A9FB-84B1498768A7}"/>
              </a:ext>
            </a:extLst>
          </p:cNvPr>
          <p:cNvSpPr>
            <a:spLocks noGrp="1"/>
          </p:cNvSpPr>
          <p:nvPr>
            <p:ph type="title"/>
          </p:nvPr>
        </p:nvSpPr>
        <p:spPr>
          <a:xfrm>
            <a:off x="286822" y="289344"/>
            <a:ext cx="8053431" cy="981512"/>
          </a:xfrm>
        </p:spPr>
        <p:txBody>
          <a:bodyPr rtlCol="0"/>
          <a:lstStyle/>
          <a:p>
            <a:pPr rtl="0"/>
            <a:r>
              <a:rPr lang="es-ES" dirty="0"/>
              <a:t>Rama Judicial Colombia</a:t>
            </a:r>
          </a:p>
        </p:txBody>
      </p:sp>
      <p:sp>
        <p:nvSpPr>
          <p:cNvPr id="6" name="Marcador de texto 5">
            <a:extLst>
              <a:ext uri="{FF2B5EF4-FFF2-40B4-BE49-F238E27FC236}">
                <a16:creationId xmlns:a16="http://schemas.microsoft.com/office/drawing/2014/main" id="{1397C2DB-90F2-4971-AC44-7CDDF5A3B552}"/>
              </a:ext>
            </a:extLst>
          </p:cNvPr>
          <p:cNvSpPr>
            <a:spLocks noGrp="1"/>
          </p:cNvSpPr>
          <p:nvPr>
            <p:ph type="body" sz="half" idx="2"/>
          </p:nvPr>
        </p:nvSpPr>
        <p:spPr>
          <a:xfrm>
            <a:off x="10164600" y="2435008"/>
            <a:ext cx="1896672" cy="1751097"/>
          </a:xfrm>
        </p:spPr>
        <p:txBody>
          <a:bodyPr rtlCol="0">
            <a:normAutofit/>
          </a:bodyPr>
          <a:lstStyle/>
          <a:p>
            <a:pPr algn="ctr" rtl="0"/>
            <a:endParaRPr lang="es-ES" sz="2200" dirty="0"/>
          </a:p>
          <a:p>
            <a:pPr algn="ctr" rtl="0"/>
            <a:r>
              <a:rPr lang="es-ES" sz="2200" dirty="0"/>
              <a:t>Todos hablamos de ayudar al planeta</a:t>
            </a:r>
            <a:r>
              <a:rPr lang="es-ES" dirty="0"/>
              <a:t>.</a:t>
            </a:r>
          </a:p>
        </p:txBody>
      </p:sp>
      <p:sp>
        <p:nvSpPr>
          <p:cNvPr id="15" name="Marcador de número de diapositiva 14">
            <a:extLst>
              <a:ext uri="{FF2B5EF4-FFF2-40B4-BE49-F238E27FC236}">
                <a16:creationId xmlns:a16="http://schemas.microsoft.com/office/drawing/2014/main" id="{26F5C050-EB87-421A-8A5C-E6CB30102699}"/>
              </a:ext>
            </a:extLst>
          </p:cNvPr>
          <p:cNvSpPr>
            <a:spLocks noGrp="1"/>
          </p:cNvSpPr>
          <p:nvPr>
            <p:ph type="sldNum" sz="quarter" idx="10"/>
          </p:nvPr>
        </p:nvSpPr>
        <p:spPr/>
        <p:txBody>
          <a:bodyPr rtlCol="0"/>
          <a:lstStyle/>
          <a:p>
            <a:pPr rtl="0"/>
            <a:r>
              <a:rPr lang="es-ES"/>
              <a:t>PÁGINA </a:t>
            </a:r>
            <a:fld id="{4A9B5881-4007-4345-955A-79C2656F0C49}" type="slidenum">
              <a:rPr lang="es-ES" smtClean="0"/>
              <a:pPr/>
              <a:t>1</a:t>
            </a:fld>
            <a:endParaRPr lang="es-ES"/>
          </a:p>
        </p:txBody>
      </p:sp>
      <p:sp>
        <p:nvSpPr>
          <p:cNvPr id="12" name="Marcador de texto 5">
            <a:extLst>
              <a:ext uri="{FF2B5EF4-FFF2-40B4-BE49-F238E27FC236}">
                <a16:creationId xmlns:a16="http://schemas.microsoft.com/office/drawing/2014/main" id="{9772F64E-50FE-42A4-A735-B02D0F192CE3}"/>
              </a:ext>
            </a:extLst>
          </p:cNvPr>
          <p:cNvSpPr txBox="1">
            <a:spLocks/>
          </p:cNvSpPr>
          <p:nvPr/>
        </p:nvSpPr>
        <p:spPr>
          <a:xfrm>
            <a:off x="10234569" y="4691961"/>
            <a:ext cx="1826703" cy="1069179"/>
          </a:xfrm>
          <a:prstGeom prst="rect">
            <a:avLst/>
          </a:prstGeom>
        </p:spPr>
        <p:txBody>
          <a:bodyPr vert="horz" lIns="0" tIns="0" rIns="0" bIns="0" rtlCol="0">
            <a:normAutofit fontScale="77500" lnSpcReduction="20000"/>
          </a:bodyPr>
          <a:lstStyle>
            <a:lvl1pPr marL="0" indent="0" algn="l" defTabSz="914400" rtl="0" eaLnBrk="1" latinLnBrk="0" hangingPunct="1">
              <a:lnSpc>
                <a:spcPct val="90000"/>
              </a:lnSpc>
              <a:spcBef>
                <a:spcPts val="1000"/>
              </a:spcBef>
              <a:buClr>
                <a:schemeClr val="accent2"/>
              </a:buClr>
              <a:buFont typeface="Wingdings" panose="05000000000000000000" pitchFamily="2" charset="2"/>
              <a:buNone/>
              <a:defRPr sz="16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Wingdings" panose="05000000000000000000" pitchFamily="2" charset="2"/>
              <a:buNone/>
              <a:defRPr sz="14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Wingdings" panose="05000000000000000000" pitchFamily="2" charset="2"/>
              <a:buNone/>
              <a:defRPr sz="12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Wingdings" panose="05000000000000000000" pitchFamily="2" charset="2"/>
              <a:buNone/>
              <a:defRPr sz="10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Wingdings" panose="05000000000000000000" pitchFamily="2" charset="2"/>
              <a:buNone/>
              <a:defRPr sz="1000" kern="1200">
                <a:solidFill>
                  <a:schemeClr val="bg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s-ES" sz="2200" dirty="0"/>
              <a:t>PERO..</a:t>
            </a:r>
          </a:p>
          <a:p>
            <a:pPr algn="ctr"/>
            <a:r>
              <a:rPr lang="es-ES" sz="2200" dirty="0"/>
              <a:t> ¿Cómo puede sumarse, el Poder Judicial de Colombia</a:t>
            </a:r>
            <a:r>
              <a:rPr lang="es-ES" sz="2000" dirty="0"/>
              <a:t>?</a:t>
            </a:r>
          </a:p>
        </p:txBody>
      </p:sp>
      <p:sp>
        <p:nvSpPr>
          <p:cNvPr id="8" name="Marcador de texto 5">
            <a:extLst>
              <a:ext uri="{FF2B5EF4-FFF2-40B4-BE49-F238E27FC236}">
                <a16:creationId xmlns:a16="http://schemas.microsoft.com/office/drawing/2014/main" id="{AE6B4CF4-097A-4721-9256-57234B4A9B53}"/>
              </a:ext>
            </a:extLst>
          </p:cNvPr>
          <p:cNvSpPr txBox="1">
            <a:spLocks/>
          </p:cNvSpPr>
          <p:nvPr/>
        </p:nvSpPr>
        <p:spPr>
          <a:xfrm>
            <a:off x="10164598" y="707039"/>
            <a:ext cx="1896673" cy="1127634"/>
          </a:xfrm>
          <a:prstGeom prst="rect">
            <a:avLst/>
          </a:prstGeom>
        </p:spPr>
        <p:txBody>
          <a:bodyPr vert="horz" lIns="0" tIns="0" rIns="0" bIns="0" rtlCol="0">
            <a:normAutofit lnSpcReduction="10000"/>
          </a:bodyPr>
          <a:lstStyle>
            <a:lvl1pPr marL="0" indent="0" algn="l" defTabSz="914400" rtl="0" eaLnBrk="1" latinLnBrk="0" hangingPunct="1">
              <a:lnSpc>
                <a:spcPct val="90000"/>
              </a:lnSpc>
              <a:spcBef>
                <a:spcPts val="1000"/>
              </a:spcBef>
              <a:buClr>
                <a:schemeClr val="accent2"/>
              </a:buClr>
              <a:buFont typeface="Wingdings" panose="05000000000000000000" pitchFamily="2" charset="2"/>
              <a:buNone/>
              <a:defRPr sz="16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Wingdings" panose="05000000000000000000" pitchFamily="2" charset="2"/>
              <a:buNone/>
              <a:defRPr sz="14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Wingdings" panose="05000000000000000000" pitchFamily="2" charset="2"/>
              <a:buNone/>
              <a:defRPr sz="12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Wingdings" panose="05000000000000000000" pitchFamily="2" charset="2"/>
              <a:buNone/>
              <a:defRPr sz="10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Wingdings" panose="05000000000000000000" pitchFamily="2" charset="2"/>
              <a:buNone/>
              <a:defRPr sz="1000" kern="1200">
                <a:solidFill>
                  <a:schemeClr val="bg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s-ES" sz="2200" dirty="0"/>
              <a:t>Nueva meta país del 51% en la reducción de emisión de GEI</a:t>
            </a:r>
          </a:p>
        </p:txBody>
      </p:sp>
      <p:pic>
        <p:nvPicPr>
          <p:cNvPr id="3" name="Imagen 2" descr="Brócoli sobre una mesa&#10;&#10;Descripción generada automáticamente con confianza media">
            <a:extLst>
              <a:ext uri="{FF2B5EF4-FFF2-40B4-BE49-F238E27FC236}">
                <a16:creationId xmlns:a16="http://schemas.microsoft.com/office/drawing/2014/main" id="{FA0D81B2-C30F-4868-BCB6-2461ECCEA1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727" y="1490788"/>
            <a:ext cx="9817273" cy="5050687"/>
          </a:xfrm>
          <a:prstGeom prst="rect">
            <a:avLst/>
          </a:prstGeom>
        </p:spPr>
      </p:pic>
    </p:spTree>
    <p:extLst>
      <p:ext uri="{BB962C8B-B14F-4D97-AF65-F5344CB8AC3E}">
        <p14:creationId xmlns:p14="http://schemas.microsoft.com/office/powerpoint/2010/main" val="11362502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2"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F58AE6-56F6-44E8-8BBF-23277B1773E4}"/>
              </a:ext>
            </a:extLst>
          </p:cNvPr>
          <p:cNvSpPr>
            <a:spLocks noGrp="1"/>
          </p:cNvSpPr>
          <p:nvPr>
            <p:ph type="title"/>
          </p:nvPr>
        </p:nvSpPr>
        <p:spPr>
          <a:xfrm>
            <a:off x="0" y="1"/>
            <a:ext cx="4228051" cy="6721472"/>
          </a:xfrm>
        </p:spPr>
        <p:txBody>
          <a:bodyPr rtlCol="0"/>
          <a:lstStyle/>
          <a:p>
            <a:pPr rtl="0"/>
            <a:r>
              <a:rPr lang="es-ES" dirty="0"/>
              <a:t>EFICIENCIA ENERGÉTICA</a:t>
            </a:r>
            <a:br>
              <a:rPr lang="es-ES" dirty="0"/>
            </a:br>
            <a:br>
              <a:rPr lang="es-ES" dirty="0"/>
            </a:br>
            <a:br>
              <a:rPr lang="es-ES" dirty="0"/>
            </a:br>
            <a:br>
              <a:rPr lang="es-ES" dirty="0"/>
            </a:br>
            <a:r>
              <a:rPr lang="es-ES" dirty="0"/>
              <a:t> </a:t>
            </a:r>
            <a:br>
              <a:rPr lang="es-ES" dirty="0"/>
            </a:br>
            <a:br>
              <a:rPr lang="es-ES" dirty="0"/>
            </a:br>
            <a:br>
              <a:rPr lang="es-ES" dirty="0"/>
            </a:br>
            <a:br>
              <a:rPr lang="es-ES" dirty="0"/>
            </a:br>
            <a:r>
              <a:rPr lang="es-ES" dirty="0"/>
              <a:t> </a:t>
            </a:r>
          </a:p>
        </p:txBody>
      </p:sp>
      <p:sp>
        <p:nvSpPr>
          <p:cNvPr id="4" name="Marcador de contenido 3">
            <a:extLst>
              <a:ext uri="{FF2B5EF4-FFF2-40B4-BE49-F238E27FC236}">
                <a16:creationId xmlns:a16="http://schemas.microsoft.com/office/drawing/2014/main" id="{8B863B31-6429-468C-9624-0D0BBDBACA62}"/>
              </a:ext>
            </a:extLst>
          </p:cNvPr>
          <p:cNvSpPr>
            <a:spLocks noGrp="1"/>
          </p:cNvSpPr>
          <p:nvPr>
            <p:ph idx="1"/>
          </p:nvPr>
        </p:nvSpPr>
        <p:spPr>
          <a:xfrm>
            <a:off x="803268" y="3828796"/>
            <a:ext cx="3431343" cy="2803845"/>
          </a:xfrm>
        </p:spPr>
        <p:txBody>
          <a:bodyPr rtlCol="0">
            <a:noAutofit/>
          </a:bodyPr>
          <a:lstStyle/>
          <a:p>
            <a:pPr marL="0" lvl="0" indent="0">
              <a:lnSpc>
                <a:spcPct val="100000"/>
              </a:lnSpc>
              <a:spcBef>
                <a:spcPts val="0"/>
              </a:spcBef>
              <a:buClrTx/>
              <a:buNone/>
              <a:defRPr/>
            </a:pPr>
            <a:r>
              <a:rPr lang="es-ES" sz="1800" dirty="0"/>
              <a:t>Los sistemas que más consumen energía dentro de un edificio son:</a:t>
            </a:r>
          </a:p>
          <a:p>
            <a:pPr lvl="0">
              <a:lnSpc>
                <a:spcPct val="100000"/>
              </a:lnSpc>
              <a:spcBef>
                <a:spcPts val="0"/>
              </a:spcBef>
              <a:buClrTx/>
              <a:buFont typeface="Arial" panose="020B0604020202020204" pitchFamily="34" charset="0"/>
              <a:buChar char="•"/>
              <a:defRPr/>
            </a:pPr>
            <a:r>
              <a:rPr lang="es-ES" sz="1800" dirty="0"/>
              <a:t>La ventilación mecánica. </a:t>
            </a:r>
          </a:p>
          <a:p>
            <a:pPr lvl="0">
              <a:lnSpc>
                <a:spcPct val="100000"/>
              </a:lnSpc>
              <a:spcBef>
                <a:spcPts val="0"/>
              </a:spcBef>
              <a:buClrTx/>
              <a:buFont typeface="Arial" panose="020B0604020202020204" pitchFamily="34" charset="0"/>
              <a:buChar char="•"/>
              <a:defRPr/>
            </a:pPr>
            <a:r>
              <a:rPr lang="es-ES" sz="1800" dirty="0"/>
              <a:t>Iluminación.</a:t>
            </a:r>
          </a:p>
          <a:p>
            <a:pPr lvl="0">
              <a:lnSpc>
                <a:spcPct val="100000"/>
              </a:lnSpc>
              <a:spcBef>
                <a:spcPts val="0"/>
              </a:spcBef>
              <a:buClrTx/>
              <a:buFont typeface="Arial" panose="020B0604020202020204" pitchFamily="34" charset="0"/>
              <a:buChar char="•"/>
              <a:defRPr/>
            </a:pPr>
            <a:r>
              <a:rPr lang="es-ES" sz="1800" dirty="0"/>
              <a:t>Ofimática</a:t>
            </a:r>
          </a:p>
          <a:p>
            <a:pPr lvl="0">
              <a:lnSpc>
                <a:spcPct val="100000"/>
              </a:lnSpc>
              <a:spcBef>
                <a:spcPts val="0"/>
              </a:spcBef>
              <a:buClrTx/>
              <a:buFont typeface="Arial" panose="020B0604020202020204" pitchFamily="34" charset="0"/>
              <a:buChar char="•"/>
              <a:defRPr/>
            </a:pPr>
            <a:r>
              <a:rPr lang="es-ES" sz="1800" dirty="0"/>
              <a:t>Sistemas de video y sonido</a:t>
            </a:r>
          </a:p>
        </p:txBody>
      </p:sp>
      <p:sp>
        <p:nvSpPr>
          <p:cNvPr id="20" name="Marcador de número de diapositiva 19">
            <a:extLst>
              <a:ext uri="{FF2B5EF4-FFF2-40B4-BE49-F238E27FC236}">
                <a16:creationId xmlns:a16="http://schemas.microsoft.com/office/drawing/2014/main" id="{3AEC0301-E9AA-4478-9E23-C372DBDCE653}"/>
              </a:ext>
            </a:extLst>
          </p:cNvPr>
          <p:cNvSpPr>
            <a:spLocks noGrp="1"/>
          </p:cNvSpPr>
          <p:nvPr>
            <p:ph type="sldNum" sz="quarter" idx="10"/>
          </p:nvPr>
        </p:nvSpPr>
        <p:spPr>
          <a:xfrm>
            <a:off x="11353800" y="6361475"/>
            <a:ext cx="838200" cy="360000"/>
          </a:xfrm>
        </p:spPr>
        <p:txBody>
          <a:bodyPr rtlCol="0"/>
          <a:lstStyle/>
          <a:p>
            <a:pPr rtl="0"/>
            <a:r>
              <a:rPr lang="es-ES"/>
              <a:t>PÁGINA </a:t>
            </a:r>
            <a:fld id="{4A9B5881-4007-4345-955A-79C2656F0C49}" type="slidenum">
              <a:rPr lang="es-ES" smtClean="0"/>
              <a:pPr rtl="0"/>
              <a:t>10</a:t>
            </a:fld>
            <a:endParaRPr lang="es-ES"/>
          </a:p>
        </p:txBody>
      </p:sp>
      <p:sp>
        <p:nvSpPr>
          <p:cNvPr id="10" name="Triángulo isósceles 9">
            <a:extLst>
              <a:ext uri="{FF2B5EF4-FFF2-40B4-BE49-F238E27FC236}">
                <a16:creationId xmlns:a16="http://schemas.microsoft.com/office/drawing/2014/main" id="{792980D7-ED01-4955-83DB-59BA18C94FBA}"/>
              </a:ext>
              <a:ext uri="{C183D7F6-B498-43B3-948B-1728B52AA6E4}">
                <adec:decorative xmlns:adec="http://schemas.microsoft.com/office/drawing/2017/decorative" val="1"/>
              </a:ext>
            </a:extLst>
          </p:cNvPr>
          <p:cNvSpPr/>
          <p:nvPr/>
        </p:nvSpPr>
        <p:spPr>
          <a:xfrm rot="10800000">
            <a:off x="10006315" y="6271566"/>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11" name="Marcador de contenido 3">
            <a:extLst>
              <a:ext uri="{FF2B5EF4-FFF2-40B4-BE49-F238E27FC236}">
                <a16:creationId xmlns:a16="http://schemas.microsoft.com/office/drawing/2014/main" id="{32C86EBC-8F0E-496A-A3BE-ABFBE72AC35A}"/>
              </a:ext>
            </a:extLst>
          </p:cNvPr>
          <p:cNvSpPr txBox="1">
            <a:spLocks/>
          </p:cNvSpPr>
          <p:nvPr/>
        </p:nvSpPr>
        <p:spPr>
          <a:xfrm>
            <a:off x="9445841" y="373744"/>
            <a:ext cx="2667862" cy="2658180"/>
          </a:xfrm>
          <a:prstGeom prst="rect">
            <a:avLst/>
          </a:prstGeom>
        </p:spPr>
        <p:txBody>
          <a:bodyPr vert="horz" lIns="108000" tIns="108000" rIns="108000" bIns="108000" rtlCol="0" anchor="ctr">
            <a:no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Wingdings" panose="05000000000000000000" pitchFamily="2" charset="2"/>
              <a:buNone/>
            </a:pPr>
            <a:r>
              <a:rPr lang="es-ES" sz="1800" dirty="0"/>
              <a:t>La eficiencia energética consiste en realizar las mismas actividades sin sacrificar la comodidad o el confort.</a:t>
            </a:r>
          </a:p>
          <a:p>
            <a:pPr marL="0" indent="0" algn="just">
              <a:buFont typeface="Wingdings" panose="05000000000000000000" pitchFamily="2" charset="2"/>
              <a:buNone/>
            </a:pPr>
            <a:endParaRPr lang="es-ES" sz="1800" dirty="0"/>
          </a:p>
        </p:txBody>
      </p:sp>
      <p:pic>
        <p:nvPicPr>
          <p:cNvPr id="9" name="Imagen 8" descr="Imagen que contiene burbuja, objeto&#10;&#10;Descripción generada automáticamente">
            <a:extLst>
              <a:ext uri="{FF2B5EF4-FFF2-40B4-BE49-F238E27FC236}">
                <a16:creationId xmlns:a16="http://schemas.microsoft.com/office/drawing/2014/main" id="{93FEE2CC-35E6-4F5A-AC38-A295D90672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4611" y="-1"/>
            <a:ext cx="5029200" cy="3590181"/>
          </a:xfrm>
          <a:prstGeom prst="rect">
            <a:avLst/>
          </a:prstGeom>
        </p:spPr>
      </p:pic>
      <p:pic>
        <p:nvPicPr>
          <p:cNvPr id="2050" name="Picture 2" descr="Ventajas iluminación led">
            <a:extLst>
              <a:ext uri="{FF2B5EF4-FFF2-40B4-BE49-F238E27FC236}">
                <a16:creationId xmlns:a16="http://schemas.microsoft.com/office/drawing/2014/main" id="{A55A0FC4-461D-4802-B7DE-2786F9AF3FA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071" b="26251"/>
          <a:stretch/>
        </p:blipFill>
        <p:spPr bwMode="auto">
          <a:xfrm>
            <a:off x="4373076" y="3701845"/>
            <a:ext cx="7740627" cy="293079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ficiencia de energía, tarifas, iluminación, climatización – Urbanizate">
            <a:extLst>
              <a:ext uri="{FF2B5EF4-FFF2-40B4-BE49-F238E27FC236}">
                <a16:creationId xmlns:a16="http://schemas.microsoft.com/office/drawing/2014/main" id="{C1A824D7-1C00-4E73-93D3-2FF6AFFE5C4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8735"/>
          <a:stretch/>
        </p:blipFill>
        <p:spPr bwMode="auto">
          <a:xfrm>
            <a:off x="4234610" y="0"/>
            <a:ext cx="5029200" cy="3542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329145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 calcmode="lin" valueType="num">
                                      <p:cBhvr additive="base">
                                        <p:cTn id="3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4" end="4"/>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ppt_x"/>
                                          </p:val>
                                        </p:tav>
                                        <p:tav tm="100000">
                                          <p:val>
                                            <p:strVal val="#ppt_x"/>
                                          </p:val>
                                        </p:tav>
                                      </p:tavLst>
                                    </p:anim>
                                    <p:anim calcmode="lin" valueType="num">
                                      <p:cBhvr additive="base">
                                        <p:cTn id="42" dur="50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ppt_x"/>
                                          </p:val>
                                        </p:tav>
                                        <p:tav tm="100000">
                                          <p:val>
                                            <p:strVal val="#ppt_x"/>
                                          </p:val>
                                        </p:tav>
                                      </p:tavLst>
                                    </p:anim>
                                    <p:anim calcmode="lin" valueType="num">
                                      <p:cBhvr additive="base">
                                        <p:cTn id="4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0" grpId="0" animBg="1"/>
      <p:bldP spid="10" grpId="0"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F58AE6-56F6-44E8-8BBF-23277B1773E4}"/>
              </a:ext>
            </a:extLst>
          </p:cNvPr>
          <p:cNvSpPr>
            <a:spLocks noGrp="1"/>
          </p:cNvSpPr>
          <p:nvPr>
            <p:ph type="title"/>
          </p:nvPr>
        </p:nvSpPr>
        <p:spPr>
          <a:xfrm>
            <a:off x="0" y="1"/>
            <a:ext cx="4228051" cy="6721472"/>
          </a:xfrm>
        </p:spPr>
        <p:txBody>
          <a:bodyPr rtlCol="0"/>
          <a:lstStyle/>
          <a:p>
            <a:pPr rtl="0"/>
            <a:br>
              <a:rPr lang="es-ES" dirty="0"/>
            </a:br>
            <a:br>
              <a:rPr lang="es-ES" dirty="0"/>
            </a:br>
            <a:r>
              <a:rPr lang="es-ES" dirty="0"/>
              <a:t> </a:t>
            </a:r>
            <a:br>
              <a:rPr lang="es-ES" dirty="0"/>
            </a:br>
            <a:br>
              <a:rPr lang="es-ES" dirty="0"/>
            </a:br>
            <a:br>
              <a:rPr lang="es-ES" dirty="0"/>
            </a:br>
            <a:br>
              <a:rPr lang="es-ES" dirty="0"/>
            </a:br>
            <a:r>
              <a:rPr lang="es-ES" dirty="0"/>
              <a:t> </a:t>
            </a:r>
            <a:r>
              <a:rPr lang="es-ES" sz="4400" dirty="0"/>
              <a:t>ACCIONES A REALIZAR</a:t>
            </a:r>
            <a:endParaRPr lang="es-ES" dirty="0"/>
          </a:p>
        </p:txBody>
      </p:sp>
      <p:sp>
        <p:nvSpPr>
          <p:cNvPr id="20" name="Marcador de número de diapositiva 19">
            <a:extLst>
              <a:ext uri="{FF2B5EF4-FFF2-40B4-BE49-F238E27FC236}">
                <a16:creationId xmlns:a16="http://schemas.microsoft.com/office/drawing/2014/main" id="{3AEC0301-E9AA-4478-9E23-C372DBDCE653}"/>
              </a:ext>
            </a:extLst>
          </p:cNvPr>
          <p:cNvSpPr>
            <a:spLocks noGrp="1"/>
          </p:cNvSpPr>
          <p:nvPr>
            <p:ph type="sldNum" sz="quarter" idx="10"/>
          </p:nvPr>
        </p:nvSpPr>
        <p:spPr>
          <a:xfrm>
            <a:off x="11353800" y="6361475"/>
            <a:ext cx="838200" cy="360000"/>
          </a:xfrm>
        </p:spPr>
        <p:txBody>
          <a:bodyPr rtlCol="0"/>
          <a:lstStyle/>
          <a:p>
            <a:pPr rtl="0"/>
            <a:r>
              <a:rPr lang="es-ES"/>
              <a:t>PÁGINA </a:t>
            </a:r>
            <a:fld id="{4A9B5881-4007-4345-955A-79C2656F0C49}" type="slidenum">
              <a:rPr lang="es-ES" smtClean="0"/>
              <a:pPr rtl="0"/>
              <a:t>11</a:t>
            </a:fld>
            <a:endParaRPr lang="es-ES"/>
          </a:p>
        </p:txBody>
      </p:sp>
      <p:sp>
        <p:nvSpPr>
          <p:cNvPr id="10" name="Triángulo isósceles 9">
            <a:extLst>
              <a:ext uri="{FF2B5EF4-FFF2-40B4-BE49-F238E27FC236}">
                <a16:creationId xmlns:a16="http://schemas.microsoft.com/office/drawing/2014/main" id="{792980D7-ED01-4955-83DB-59BA18C94FBA}"/>
              </a:ext>
              <a:ext uri="{C183D7F6-B498-43B3-948B-1728B52AA6E4}">
                <adec:decorative xmlns:adec="http://schemas.microsoft.com/office/drawing/2017/decorative" val="1"/>
              </a:ext>
            </a:extLst>
          </p:cNvPr>
          <p:cNvSpPr/>
          <p:nvPr/>
        </p:nvSpPr>
        <p:spPr>
          <a:xfrm rot="10800000">
            <a:off x="10006315" y="6271566"/>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12" name="Marcador de contenido 3">
            <a:extLst>
              <a:ext uri="{FF2B5EF4-FFF2-40B4-BE49-F238E27FC236}">
                <a16:creationId xmlns:a16="http://schemas.microsoft.com/office/drawing/2014/main" id="{A3AFF99E-FF0B-4289-82F3-43F5782F6C81}"/>
              </a:ext>
            </a:extLst>
          </p:cNvPr>
          <p:cNvSpPr txBox="1">
            <a:spLocks/>
          </p:cNvSpPr>
          <p:nvPr/>
        </p:nvSpPr>
        <p:spPr>
          <a:xfrm>
            <a:off x="4265116" y="3178629"/>
            <a:ext cx="7766185" cy="3802742"/>
          </a:xfrm>
          <a:prstGeom prst="rect">
            <a:avLst/>
          </a:prstGeom>
        </p:spPr>
        <p:txBody>
          <a:bodyPr vert="horz" lIns="108000" tIns="108000" rIns="108000" bIns="108000" rtlCol="0" anchor="ctr">
            <a:no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buFont typeface="Wingdings" panose="05000000000000000000" pitchFamily="2" charset="2"/>
              <a:buAutoNum type="arabicPeriod"/>
            </a:pPr>
            <a:r>
              <a:rPr lang="es-ES" sz="1800" dirty="0"/>
              <a:t>Incrementar la iluminación y ventilación natural</a:t>
            </a:r>
          </a:p>
          <a:p>
            <a:pPr marL="342900" indent="-342900" algn="just">
              <a:buFont typeface="Wingdings" panose="05000000000000000000" pitchFamily="2" charset="2"/>
              <a:buAutoNum type="arabicPeriod"/>
            </a:pPr>
            <a:r>
              <a:rPr lang="es-ES" sz="1800" dirty="0"/>
              <a:t>Protección del sol para evitar calentamiento excesivo y deslumbramiento</a:t>
            </a:r>
          </a:p>
          <a:p>
            <a:pPr marL="342900" indent="-342900" algn="just">
              <a:buFont typeface="Wingdings" panose="05000000000000000000" pitchFamily="2" charset="2"/>
              <a:buAutoNum type="arabicPeriod"/>
            </a:pPr>
            <a:r>
              <a:rPr lang="es-ES" sz="1800" dirty="0"/>
              <a:t>Acciones bioclimáticas para generar ventilación cruzada</a:t>
            </a:r>
          </a:p>
          <a:p>
            <a:pPr marL="342900" indent="-342900" algn="just">
              <a:buFont typeface="Wingdings" panose="05000000000000000000" pitchFamily="2" charset="2"/>
              <a:buAutoNum type="arabicPeriod"/>
            </a:pPr>
            <a:r>
              <a:rPr lang="es-ES" sz="1800" dirty="0"/>
              <a:t>Sensores de movimiento en áreas que requieran iluminación constante</a:t>
            </a:r>
          </a:p>
          <a:p>
            <a:pPr marL="342900" indent="-342900" algn="just">
              <a:buFont typeface="Wingdings" panose="05000000000000000000" pitchFamily="2" charset="2"/>
              <a:buAutoNum type="arabicPeriod"/>
            </a:pPr>
            <a:r>
              <a:rPr lang="es-ES" sz="1800" dirty="0"/>
              <a:t>Políticas de uso (capacitar a todos los funcionarios en uso de energía) </a:t>
            </a:r>
          </a:p>
          <a:p>
            <a:pPr marL="342900" indent="-342900" algn="just">
              <a:buFont typeface="Wingdings" panose="05000000000000000000" pitchFamily="2" charset="2"/>
              <a:buAutoNum type="arabicPeriod"/>
            </a:pPr>
            <a:r>
              <a:rPr lang="es-ES" sz="1800" dirty="0"/>
              <a:t>Plan de compras para asegurar compras sostenibles (etiquetado)</a:t>
            </a:r>
          </a:p>
          <a:p>
            <a:pPr marL="342900" indent="-342900" algn="just">
              <a:buFont typeface="Wingdings" panose="05000000000000000000" pitchFamily="2" charset="2"/>
              <a:buAutoNum type="arabicPeriod"/>
            </a:pPr>
            <a:r>
              <a:rPr lang="es-ES" sz="1800" dirty="0"/>
              <a:t>Plan de construcciones sostenibles (certificados EDGE LEED) </a:t>
            </a:r>
          </a:p>
          <a:p>
            <a:pPr marL="342900" indent="-342900" algn="just">
              <a:buFont typeface="Wingdings" panose="05000000000000000000" pitchFamily="2" charset="2"/>
              <a:buAutoNum type="arabicPeriod"/>
            </a:pPr>
            <a:r>
              <a:rPr lang="es-ES" sz="1800" dirty="0"/>
              <a:t>Acelerar la transición energética (consumir energía limpia)</a:t>
            </a:r>
          </a:p>
        </p:txBody>
      </p:sp>
      <p:pic>
        <p:nvPicPr>
          <p:cNvPr id="5" name="Imagen 4" descr="Un dibujo de una persona&#10;&#10;Descripción generada automáticamente con confianza baja">
            <a:extLst>
              <a:ext uri="{FF2B5EF4-FFF2-40B4-BE49-F238E27FC236}">
                <a16:creationId xmlns:a16="http://schemas.microsoft.com/office/drawing/2014/main" id="{34B3E641-72CB-4292-ADD1-E363ECD946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2343" y="136524"/>
            <a:ext cx="7618959" cy="3348053"/>
          </a:xfrm>
          <a:prstGeom prst="rect">
            <a:avLst/>
          </a:prstGeom>
        </p:spPr>
      </p:pic>
    </p:spTree>
    <p:extLst>
      <p:ext uri="{BB962C8B-B14F-4D97-AF65-F5344CB8AC3E}">
        <p14:creationId xmlns:p14="http://schemas.microsoft.com/office/powerpoint/2010/main" val="213967773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 calcmode="lin" valueType="num">
                                      <p:cBhvr additive="base">
                                        <p:cTn id="1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2">
                                            <p:txEl>
                                              <p:pRg st="1" end="1"/>
                                            </p:txEl>
                                          </p:spTgt>
                                        </p:tgtEl>
                                        <p:attrNameLst>
                                          <p:attrName>style.visibility</p:attrName>
                                        </p:attrNameLst>
                                      </p:cBhvr>
                                      <p:to>
                                        <p:strVal val="visible"/>
                                      </p:to>
                                    </p:set>
                                    <p:anim calcmode="lin" valueType="num">
                                      <p:cBhvr additive="base">
                                        <p:cTn id="2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2">
                                            <p:txEl>
                                              <p:pRg st="2" end="2"/>
                                            </p:txEl>
                                          </p:spTgt>
                                        </p:tgtEl>
                                        <p:attrNameLst>
                                          <p:attrName>style.visibility</p:attrName>
                                        </p:attrNameLst>
                                      </p:cBhvr>
                                      <p:to>
                                        <p:strVal val="visible"/>
                                      </p:to>
                                    </p:set>
                                    <p:anim calcmode="lin" valueType="num">
                                      <p:cBhvr additive="base">
                                        <p:cTn id="29"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
                                            <p:txEl>
                                              <p:pRg st="3" end="3"/>
                                            </p:txEl>
                                          </p:spTgt>
                                        </p:tgtEl>
                                        <p:attrNameLst>
                                          <p:attrName>style.visibility</p:attrName>
                                        </p:attrNameLst>
                                      </p:cBhvr>
                                      <p:to>
                                        <p:strVal val="visible"/>
                                      </p:to>
                                    </p:set>
                                    <p:anim calcmode="lin" valueType="num">
                                      <p:cBhvr additive="base">
                                        <p:cTn id="35"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2">
                                            <p:txEl>
                                              <p:pRg st="4" end="4"/>
                                            </p:txEl>
                                          </p:spTgt>
                                        </p:tgtEl>
                                        <p:attrNameLst>
                                          <p:attrName>style.visibility</p:attrName>
                                        </p:attrNameLst>
                                      </p:cBhvr>
                                      <p:to>
                                        <p:strVal val="visible"/>
                                      </p:to>
                                    </p:set>
                                    <p:anim calcmode="lin" valueType="num">
                                      <p:cBhvr additive="base">
                                        <p:cTn id="41"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2">
                                            <p:txEl>
                                              <p:pRg st="5" end="5"/>
                                            </p:txEl>
                                          </p:spTgt>
                                        </p:tgtEl>
                                        <p:attrNameLst>
                                          <p:attrName>style.visibility</p:attrName>
                                        </p:attrNameLst>
                                      </p:cBhvr>
                                      <p:to>
                                        <p:strVal val="visible"/>
                                      </p:to>
                                    </p:set>
                                    <p:anim calcmode="lin" valueType="num">
                                      <p:cBhvr additive="base">
                                        <p:cTn id="47"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2">
                                            <p:txEl>
                                              <p:pRg st="6" end="6"/>
                                            </p:txEl>
                                          </p:spTgt>
                                        </p:tgtEl>
                                        <p:attrNameLst>
                                          <p:attrName>style.visibility</p:attrName>
                                        </p:attrNameLst>
                                      </p:cBhvr>
                                      <p:to>
                                        <p:strVal val="visible"/>
                                      </p:to>
                                    </p:set>
                                    <p:anim calcmode="lin" valueType="num">
                                      <p:cBhvr additive="base">
                                        <p:cTn id="53" dur="5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2">
                                            <p:txEl>
                                              <p:pRg st="7" end="7"/>
                                            </p:txEl>
                                          </p:spTgt>
                                        </p:tgtEl>
                                        <p:attrNameLst>
                                          <p:attrName>style.visibility</p:attrName>
                                        </p:attrNameLst>
                                      </p:cBhvr>
                                      <p:to>
                                        <p:strVal val="visible"/>
                                      </p:to>
                                    </p:set>
                                    <p:anim calcmode="lin" valueType="num">
                                      <p:cBhvr additive="base">
                                        <p:cTn id="59"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0" grpId="0" animBg="1"/>
      <p:bldP spid="1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F58AE6-56F6-44E8-8BBF-23277B1773E4}"/>
              </a:ext>
            </a:extLst>
          </p:cNvPr>
          <p:cNvSpPr>
            <a:spLocks noGrp="1"/>
          </p:cNvSpPr>
          <p:nvPr>
            <p:ph type="title"/>
          </p:nvPr>
        </p:nvSpPr>
        <p:spPr>
          <a:xfrm>
            <a:off x="0" y="1"/>
            <a:ext cx="4228051" cy="6721472"/>
          </a:xfrm>
        </p:spPr>
        <p:txBody>
          <a:bodyPr rtlCol="0"/>
          <a:lstStyle/>
          <a:p>
            <a:pPr rtl="0"/>
            <a:br>
              <a:rPr lang="es-ES" dirty="0"/>
            </a:br>
            <a:br>
              <a:rPr lang="es-ES" dirty="0"/>
            </a:br>
            <a:r>
              <a:rPr lang="es-ES" dirty="0"/>
              <a:t> </a:t>
            </a:r>
            <a:br>
              <a:rPr lang="es-ES" dirty="0"/>
            </a:br>
            <a:br>
              <a:rPr lang="es-ES" dirty="0"/>
            </a:br>
            <a:br>
              <a:rPr lang="es-ES" dirty="0"/>
            </a:br>
            <a:br>
              <a:rPr lang="es-ES" dirty="0"/>
            </a:br>
            <a:r>
              <a:rPr lang="es-ES" dirty="0"/>
              <a:t> GENERACIÓN DE ENERGÍA RENOVABLE</a:t>
            </a:r>
          </a:p>
        </p:txBody>
      </p:sp>
      <p:sp>
        <p:nvSpPr>
          <p:cNvPr id="4" name="Marcador de contenido 3">
            <a:extLst>
              <a:ext uri="{FF2B5EF4-FFF2-40B4-BE49-F238E27FC236}">
                <a16:creationId xmlns:a16="http://schemas.microsoft.com/office/drawing/2014/main" id="{8B863B31-6429-468C-9624-0D0BBDBACA62}"/>
              </a:ext>
            </a:extLst>
          </p:cNvPr>
          <p:cNvSpPr>
            <a:spLocks noGrp="1"/>
          </p:cNvSpPr>
          <p:nvPr>
            <p:ph idx="1"/>
          </p:nvPr>
        </p:nvSpPr>
        <p:spPr>
          <a:xfrm>
            <a:off x="4425815" y="86129"/>
            <a:ext cx="2539220" cy="2803845"/>
          </a:xfrm>
        </p:spPr>
        <p:txBody>
          <a:bodyPr rtlCol="0">
            <a:noAutofit/>
          </a:bodyPr>
          <a:lstStyle/>
          <a:p>
            <a:pPr marL="0" indent="0" algn="just" rtl="0">
              <a:buNone/>
            </a:pPr>
            <a:r>
              <a:rPr lang="es-ES" sz="1800" dirty="0"/>
              <a:t>La generación de energía renovable permite un cambio de tecnología, generando ahorros significativos, disminuyendo emisiones (GEI) con proyectos cuyo cierre financiero no supera los 5 años, con financiación publica y/o privada</a:t>
            </a:r>
          </a:p>
        </p:txBody>
      </p:sp>
      <p:sp>
        <p:nvSpPr>
          <p:cNvPr id="20" name="Marcador de número de diapositiva 19">
            <a:extLst>
              <a:ext uri="{FF2B5EF4-FFF2-40B4-BE49-F238E27FC236}">
                <a16:creationId xmlns:a16="http://schemas.microsoft.com/office/drawing/2014/main" id="{3AEC0301-E9AA-4478-9E23-C372DBDCE653}"/>
              </a:ext>
            </a:extLst>
          </p:cNvPr>
          <p:cNvSpPr>
            <a:spLocks noGrp="1"/>
          </p:cNvSpPr>
          <p:nvPr>
            <p:ph type="sldNum" sz="quarter" idx="10"/>
          </p:nvPr>
        </p:nvSpPr>
        <p:spPr>
          <a:xfrm>
            <a:off x="11353800" y="6361475"/>
            <a:ext cx="838200" cy="360000"/>
          </a:xfrm>
        </p:spPr>
        <p:txBody>
          <a:bodyPr rtlCol="0"/>
          <a:lstStyle/>
          <a:p>
            <a:pPr rtl="0"/>
            <a:r>
              <a:rPr lang="es-ES"/>
              <a:t>PÁGINA </a:t>
            </a:r>
            <a:fld id="{4A9B5881-4007-4345-955A-79C2656F0C49}" type="slidenum">
              <a:rPr lang="es-ES" smtClean="0"/>
              <a:pPr rtl="0"/>
              <a:t>12</a:t>
            </a:fld>
            <a:endParaRPr lang="es-ES"/>
          </a:p>
        </p:txBody>
      </p:sp>
      <p:sp>
        <p:nvSpPr>
          <p:cNvPr id="10" name="Triángulo isósceles 9">
            <a:extLst>
              <a:ext uri="{FF2B5EF4-FFF2-40B4-BE49-F238E27FC236}">
                <a16:creationId xmlns:a16="http://schemas.microsoft.com/office/drawing/2014/main" id="{792980D7-ED01-4955-83DB-59BA18C94FBA}"/>
              </a:ext>
              <a:ext uri="{C183D7F6-B498-43B3-948B-1728B52AA6E4}">
                <adec:decorative xmlns:adec="http://schemas.microsoft.com/office/drawing/2017/decorative" val="1"/>
              </a:ext>
            </a:extLst>
          </p:cNvPr>
          <p:cNvSpPr/>
          <p:nvPr/>
        </p:nvSpPr>
        <p:spPr>
          <a:xfrm rot="10800000">
            <a:off x="10006315" y="6271566"/>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pic>
        <p:nvPicPr>
          <p:cNvPr id="7" name="Imagen 6" descr="Imagen que contiene persona, sostener, hombre, parado&#10;&#10;Descripción generada automáticamente">
            <a:extLst>
              <a:ext uri="{FF2B5EF4-FFF2-40B4-BE49-F238E27FC236}">
                <a16:creationId xmlns:a16="http://schemas.microsoft.com/office/drawing/2014/main" id="{78781C2A-9749-4FBE-933E-F5C3E9F3C9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2800" y="0"/>
            <a:ext cx="5029200" cy="2889974"/>
          </a:xfrm>
          <a:prstGeom prst="rect">
            <a:avLst/>
          </a:prstGeom>
        </p:spPr>
      </p:pic>
      <p:sp>
        <p:nvSpPr>
          <p:cNvPr id="12" name="Marcador de contenido 3">
            <a:extLst>
              <a:ext uri="{FF2B5EF4-FFF2-40B4-BE49-F238E27FC236}">
                <a16:creationId xmlns:a16="http://schemas.microsoft.com/office/drawing/2014/main" id="{A3AFF99E-FF0B-4289-82F3-43F5782F6C81}"/>
              </a:ext>
            </a:extLst>
          </p:cNvPr>
          <p:cNvSpPr txBox="1">
            <a:spLocks/>
          </p:cNvSpPr>
          <p:nvPr/>
        </p:nvSpPr>
        <p:spPr>
          <a:xfrm>
            <a:off x="4425815" y="3133893"/>
            <a:ext cx="7766185" cy="2803845"/>
          </a:xfrm>
          <a:prstGeom prst="rect">
            <a:avLst/>
          </a:prstGeom>
        </p:spPr>
        <p:txBody>
          <a:bodyPr vert="horz" lIns="108000" tIns="108000" rIns="108000" bIns="108000" rtlCol="0" anchor="ctr">
            <a:no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Wingdings" panose="05000000000000000000" pitchFamily="2" charset="2"/>
              <a:buNone/>
            </a:pPr>
            <a:r>
              <a:rPr lang="es-ES" sz="1800" dirty="0"/>
              <a:t>Claves para adquirir sistemas de energía fotovoltaicos:</a:t>
            </a:r>
          </a:p>
          <a:p>
            <a:pPr marL="342900" indent="-342900" algn="just">
              <a:buFont typeface="Wingdings" panose="05000000000000000000" pitchFamily="2" charset="2"/>
              <a:buAutoNum type="arabicPeriod"/>
            </a:pPr>
            <a:r>
              <a:rPr lang="es-ES" sz="1800" dirty="0"/>
              <a:t>Listado TIER 1</a:t>
            </a:r>
          </a:p>
          <a:p>
            <a:pPr marL="342900" indent="-342900" algn="just">
              <a:buFont typeface="Wingdings" panose="05000000000000000000" pitchFamily="2" charset="2"/>
              <a:buAutoNum type="arabicPeriod"/>
            </a:pPr>
            <a:r>
              <a:rPr lang="es-ES" sz="1800" dirty="0"/>
              <a:t>Listado PHOTON TEST</a:t>
            </a:r>
          </a:p>
          <a:p>
            <a:pPr marL="342900" indent="-342900" algn="just">
              <a:buFont typeface="Wingdings" panose="05000000000000000000" pitchFamily="2" charset="2"/>
              <a:buAutoNum type="arabicPeriod"/>
            </a:pPr>
            <a:r>
              <a:rPr lang="es-ES" sz="1800" dirty="0"/>
              <a:t>Comprar equipos mayores de 350 w. Los mas altos hoy son de 630w</a:t>
            </a:r>
          </a:p>
          <a:p>
            <a:pPr marL="342900" indent="-342900" algn="just">
              <a:buFont typeface="Wingdings" panose="05000000000000000000" pitchFamily="2" charset="2"/>
              <a:buAutoNum type="arabicPeriod"/>
            </a:pPr>
            <a:r>
              <a:rPr lang="es-ES" sz="1800" dirty="0"/>
              <a:t>Garantía superior a 15 años</a:t>
            </a:r>
          </a:p>
          <a:p>
            <a:pPr marL="342900" indent="-342900" algn="just">
              <a:buFont typeface="Wingdings" panose="05000000000000000000" pitchFamily="2" charset="2"/>
              <a:buAutoNum type="arabicPeriod"/>
            </a:pPr>
            <a:r>
              <a:rPr lang="es-ES" sz="1800" dirty="0"/>
              <a:t>Siempre contratar con expertos.</a:t>
            </a:r>
          </a:p>
        </p:txBody>
      </p:sp>
    </p:spTree>
    <p:extLst>
      <p:ext uri="{BB962C8B-B14F-4D97-AF65-F5344CB8AC3E}">
        <p14:creationId xmlns:p14="http://schemas.microsoft.com/office/powerpoint/2010/main" val="93082730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anim calcmode="lin" valueType="num">
                                      <p:cBhvr additive="base">
                                        <p:cTn id="25"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xEl>
                                              <p:pRg st="1" end="1"/>
                                            </p:txEl>
                                          </p:spTgt>
                                        </p:tgtEl>
                                        <p:attrNameLst>
                                          <p:attrName>style.visibility</p:attrName>
                                        </p:attrNameLst>
                                      </p:cBhvr>
                                      <p:to>
                                        <p:strVal val="visible"/>
                                      </p:to>
                                    </p:set>
                                    <p:anim calcmode="lin" valueType="num">
                                      <p:cBhvr additive="base">
                                        <p:cTn id="31"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xEl>
                                              <p:pRg st="2" end="2"/>
                                            </p:txEl>
                                          </p:spTgt>
                                        </p:tgtEl>
                                        <p:attrNameLst>
                                          <p:attrName>style.visibility</p:attrName>
                                        </p:attrNameLst>
                                      </p:cBhvr>
                                      <p:to>
                                        <p:strVal val="visible"/>
                                      </p:to>
                                    </p:set>
                                    <p:anim calcmode="lin" valueType="num">
                                      <p:cBhvr additive="base">
                                        <p:cTn id="37"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xEl>
                                              <p:pRg st="3" end="3"/>
                                            </p:txEl>
                                          </p:spTgt>
                                        </p:tgtEl>
                                        <p:attrNameLst>
                                          <p:attrName>style.visibility</p:attrName>
                                        </p:attrNameLst>
                                      </p:cBhvr>
                                      <p:to>
                                        <p:strVal val="visible"/>
                                      </p:to>
                                    </p:set>
                                    <p:anim calcmode="lin" valueType="num">
                                      <p:cBhvr additive="base">
                                        <p:cTn id="43"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xEl>
                                              <p:pRg st="4" end="4"/>
                                            </p:txEl>
                                          </p:spTgt>
                                        </p:tgtEl>
                                        <p:attrNameLst>
                                          <p:attrName>style.visibility</p:attrName>
                                        </p:attrNameLst>
                                      </p:cBhvr>
                                      <p:to>
                                        <p:strVal val="visible"/>
                                      </p:to>
                                    </p:set>
                                    <p:anim calcmode="lin" valueType="num">
                                      <p:cBhvr additive="base">
                                        <p:cTn id="49"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
                                            <p:txEl>
                                              <p:pRg st="5" end="5"/>
                                            </p:txEl>
                                          </p:spTgt>
                                        </p:tgtEl>
                                        <p:attrNameLst>
                                          <p:attrName>style.visibility</p:attrName>
                                        </p:attrNameLst>
                                      </p:cBhvr>
                                      <p:to>
                                        <p:strVal val="visible"/>
                                      </p:to>
                                    </p:set>
                                    <p:anim calcmode="lin" valueType="num">
                                      <p:cBhvr additive="base">
                                        <p:cTn id="55"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0" grpId="0" animBg="1"/>
      <p:bldP spid="10" grpId="0" animBg="1"/>
      <p:bldP spid="1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Marcador de número de diapositiva 19">
            <a:extLst>
              <a:ext uri="{FF2B5EF4-FFF2-40B4-BE49-F238E27FC236}">
                <a16:creationId xmlns:a16="http://schemas.microsoft.com/office/drawing/2014/main" id="{3AEC0301-E9AA-4478-9E23-C372DBDCE653}"/>
              </a:ext>
            </a:extLst>
          </p:cNvPr>
          <p:cNvSpPr>
            <a:spLocks noGrp="1"/>
          </p:cNvSpPr>
          <p:nvPr>
            <p:ph type="sldNum" sz="quarter" idx="10"/>
          </p:nvPr>
        </p:nvSpPr>
        <p:spPr>
          <a:xfrm>
            <a:off x="11353800" y="6378253"/>
            <a:ext cx="838200" cy="360000"/>
          </a:xfrm>
        </p:spPr>
        <p:txBody>
          <a:bodyPr rtlCol="0"/>
          <a:lstStyle/>
          <a:p>
            <a:pPr rtl="0"/>
            <a:r>
              <a:rPr lang="es-ES"/>
              <a:t>PÁGINA </a:t>
            </a:r>
            <a:fld id="{4A9B5881-4007-4345-955A-79C2656F0C49}" type="slidenum">
              <a:rPr lang="es-ES" smtClean="0"/>
              <a:pPr rtl="0"/>
              <a:t>13</a:t>
            </a:fld>
            <a:endParaRPr lang="es-ES"/>
          </a:p>
        </p:txBody>
      </p:sp>
      <p:sp>
        <p:nvSpPr>
          <p:cNvPr id="5" name="Título 4">
            <a:extLst>
              <a:ext uri="{FF2B5EF4-FFF2-40B4-BE49-F238E27FC236}">
                <a16:creationId xmlns:a16="http://schemas.microsoft.com/office/drawing/2014/main" id="{0FABFDEB-0CE5-4FEF-A0E0-45E2C8F85099}"/>
              </a:ext>
            </a:extLst>
          </p:cNvPr>
          <p:cNvSpPr>
            <a:spLocks noGrp="1"/>
          </p:cNvSpPr>
          <p:nvPr>
            <p:ph type="title"/>
          </p:nvPr>
        </p:nvSpPr>
        <p:spPr>
          <a:xfrm>
            <a:off x="0" y="1"/>
            <a:ext cx="4429388" cy="6721472"/>
          </a:xfrm>
        </p:spPr>
        <p:txBody>
          <a:bodyPr/>
          <a:lstStyle/>
          <a:p>
            <a:endParaRPr lang="es-CO" dirty="0"/>
          </a:p>
        </p:txBody>
      </p:sp>
      <p:pic>
        <p:nvPicPr>
          <p:cNvPr id="13" name="Imagen 12">
            <a:extLst>
              <a:ext uri="{FF2B5EF4-FFF2-40B4-BE49-F238E27FC236}">
                <a16:creationId xmlns:a16="http://schemas.microsoft.com/office/drawing/2014/main" id="{2F9D4642-EBBF-422C-8699-04B4695D9FAA}"/>
              </a:ext>
            </a:extLst>
          </p:cNvPr>
          <p:cNvPicPr>
            <a:picLocks noChangeAspect="1"/>
          </p:cNvPicPr>
          <p:nvPr/>
        </p:nvPicPr>
        <p:blipFill>
          <a:blip r:embed="rId3"/>
          <a:stretch>
            <a:fillRect/>
          </a:stretch>
        </p:blipFill>
        <p:spPr>
          <a:xfrm>
            <a:off x="569573" y="1527463"/>
            <a:ext cx="3580798" cy="3580798"/>
          </a:xfrm>
          <a:prstGeom prst="rect">
            <a:avLst/>
          </a:prstGeom>
        </p:spPr>
      </p:pic>
      <p:cxnSp>
        <p:nvCxnSpPr>
          <p:cNvPr id="14" name="Conector recto 13" descr="Línea divisoria">
            <a:extLst>
              <a:ext uri="{FF2B5EF4-FFF2-40B4-BE49-F238E27FC236}">
                <a16:creationId xmlns:a16="http://schemas.microsoft.com/office/drawing/2014/main" id="{C9F2EBB6-250B-495F-A766-C9281C4F0314}"/>
              </a:ext>
              <a:ext uri="{C183D7F6-B498-43B3-948B-1728B52AA6E4}">
                <adec:decorative xmlns:adec="http://schemas.microsoft.com/office/drawing/2017/decorative" val="1"/>
              </a:ext>
            </a:extLst>
          </p:cNvPr>
          <p:cNvCxnSpPr>
            <a:cxnSpLocks/>
          </p:cNvCxnSpPr>
          <p:nvPr/>
        </p:nvCxnSpPr>
        <p:spPr>
          <a:xfrm>
            <a:off x="4890648" y="4321890"/>
            <a:ext cx="40305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Cuadro de texto 13">
            <a:extLst>
              <a:ext uri="{FF2B5EF4-FFF2-40B4-BE49-F238E27FC236}">
                <a16:creationId xmlns:a16="http://schemas.microsoft.com/office/drawing/2014/main" id="{4FACFD57-7F7A-4376-9450-5C1E959ED741}"/>
              </a:ext>
            </a:extLst>
          </p:cNvPr>
          <p:cNvSpPr txBox="1"/>
          <p:nvPr/>
        </p:nvSpPr>
        <p:spPr>
          <a:xfrm>
            <a:off x="4890648" y="3949191"/>
            <a:ext cx="7053278" cy="732302"/>
          </a:xfrm>
          <a:prstGeom prst="rect">
            <a:avLst/>
          </a:prstGeom>
          <a:noFill/>
        </p:spPr>
        <p:txBody>
          <a:bodyPr wrap="square" tIns="108000" rtlCol="0">
            <a:spAutoFit/>
          </a:bodyPr>
          <a:lstStyle/>
          <a:p>
            <a:pPr rtl="0">
              <a:lnSpc>
                <a:spcPts val="1500"/>
              </a:lnSpc>
            </a:pPr>
            <a:r>
              <a:rPr lang="es-ES" sz="4000" b="1" spc="0" dirty="0">
                <a:solidFill>
                  <a:schemeClr val="bg1"/>
                </a:solidFill>
                <a:latin typeface="Garamond" panose="02020404030301010803" pitchFamily="18" charset="0"/>
              </a:rPr>
              <a:t>LO MEJOR PARA </a:t>
            </a:r>
            <a:r>
              <a:rPr lang="es-ES" sz="4000" b="0" i="1" spc="0" dirty="0">
                <a:solidFill>
                  <a:schemeClr val="bg1"/>
                </a:solidFill>
                <a:latin typeface="Garamond" panose="02020404030301010803" pitchFamily="18" charset="0"/>
              </a:rPr>
              <a:t>la ciudad</a:t>
            </a:r>
            <a:br>
              <a:rPr lang="es-ES" sz="4400" b="0" i="1" spc="0" dirty="0">
                <a:solidFill>
                  <a:schemeClr val="bg1"/>
                </a:solidFill>
                <a:latin typeface="Garamond" panose="02020404030301010803" pitchFamily="18" charset="0"/>
              </a:rPr>
            </a:br>
            <a:endParaRPr lang="es-ES" sz="4400" b="0" i="1" spc="0" dirty="0">
              <a:solidFill>
                <a:schemeClr val="bg1"/>
              </a:solidFill>
              <a:latin typeface="Garamond" panose="02020404030301010803" pitchFamily="18" charset="0"/>
            </a:endParaRPr>
          </a:p>
          <a:p>
            <a:pPr rtl="0">
              <a:lnSpc>
                <a:spcPts val="1500"/>
              </a:lnSpc>
            </a:pPr>
            <a:r>
              <a:rPr lang="es-ES" sz="1400" spc="300" dirty="0">
                <a:solidFill>
                  <a:schemeClr val="bg1"/>
                </a:solidFill>
                <a:latin typeface="Corbel" panose="020B0503020204020204" pitchFamily="34" charset="0"/>
              </a:rPr>
              <a:t>Doctor Building SAS BIC</a:t>
            </a:r>
            <a:endParaRPr lang="es-ES" sz="4400" spc="300" baseline="0" dirty="0">
              <a:solidFill>
                <a:schemeClr val="bg1"/>
              </a:solidFill>
              <a:latin typeface="Corbel" panose="020B0503020204020204" pitchFamily="34" charset="0"/>
            </a:endParaRPr>
          </a:p>
        </p:txBody>
      </p:sp>
      <p:pic>
        <p:nvPicPr>
          <p:cNvPr id="16" name="Gráfico 15" descr="Usuario" title="Icono del nombre del moderador">
            <a:extLst>
              <a:ext uri="{FF2B5EF4-FFF2-40B4-BE49-F238E27FC236}">
                <a16:creationId xmlns:a16="http://schemas.microsoft.com/office/drawing/2014/main" id="{68BAA632-3379-4B77-B173-9C4142C1EBE6}"/>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134481" y="4756884"/>
            <a:ext cx="232543" cy="218900"/>
          </a:xfrm>
          <a:prstGeom prst="rect">
            <a:avLst/>
          </a:prstGeom>
        </p:spPr>
      </p:pic>
      <p:sp>
        <p:nvSpPr>
          <p:cNvPr id="17" name="Marcador de texto 3">
            <a:extLst>
              <a:ext uri="{FF2B5EF4-FFF2-40B4-BE49-F238E27FC236}">
                <a16:creationId xmlns:a16="http://schemas.microsoft.com/office/drawing/2014/main" id="{5E8FD4FB-9F6C-4502-8E5A-A68C2DD48053}"/>
              </a:ext>
            </a:extLst>
          </p:cNvPr>
          <p:cNvSpPr txBox="1">
            <a:spLocks/>
          </p:cNvSpPr>
          <p:nvPr/>
        </p:nvSpPr>
        <p:spPr>
          <a:xfrm>
            <a:off x="5362408" y="4650338"/>
            <a:ext cx="5991392" cy="288000"/>
          </a:xfrm>
          <a:prstGeom prst="rect">
            <a:avLst/>
          </a:prstGeom>
        </p:spPr>
        <p:txBody>
          <a:bodyPr rtlCol="0"/>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2600" dirty="0"/>
              <a:t>Sergio Vega Duarte, Liliana Maldonado </a:t>
            </a:r>
          </a:p>
        </p:txBody>
      </p:sp>
      <p:pic>
        <p:nvPicPr>
          <p:cNvPr id="18" name="Gráfico 17" descr="Smartphone" title="Icono del número de teléfono del moderador">
            <a:extLst>
              <a:ext uri="{FF2B5EF4-FFF2-40B4-BE49-F238E27FC236}">
                <a16:creationId xmlns:a16="http://schemas.microsoft.com/office/drawing/2014/main" id="{BDE9AEA8-0C36-4E3B-B39D-35713426BEA1}"/>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143507" y="5211727"/>
            <a:ext cx="232543" cy="218900"/>
          </a:xfrm>
          <a:prstGeom prst="rect">
            <a:avLst/>
          </a:prstGeom>
        </p:spPr>
      </p:pic>
      <p:sp>
        <p:nvSpPr>
          <p:cNvPr id="19" name="Marcador de texto 4">
            <a:extLst>
              <a:ext uri="{FF2B5EF4-FFF2-40B4-BE49-F238E27FC236}">
                <a16:creationId xmlns:a16="http://schemas.microsoft.com/office/drawing/2014/main" id="{6F3A442C-7A13-4123-BBB5-4D0DD5AB0C83}"/>
              </a:ext>
            </a:extLst>
          </p:cNvPr>
          <p:cNvSpPr txBox="1">
            <a:spLocks/>
          </p:cNvSpPr>
          <p:nvPr/>
        </p:nvSpPr>
        <p:spPr>
          <a:xfrm>
            <a:off x="5362408" y="5108261"/>
            <a:ext cx="5857279" cy="288000"/>
          </a:xfrm>
          <a:prstGeom prst="rect">
            <a:avLst/>
          </a:prstGeom>
        </p:spPr>
        <p:txBody>
          <a:bodyPr rtlCol="0"/>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2600" dirty="0"/>
              <a:t>(+57) 3212008437, 3002143016</a:t>
            </a:r>
          </a:p>
        </p:txBody>
      </p:sp>
      <p:pic>
        <p:nvPicPr>
          <p:cNvPr id="21" name="Gráfico 20" descr="Sobre" title="Icono del correo electrónico del moderador">
            <a:extLst>
              <a:ext uri="{FF2B5EF4-FFF2-40B4-BE49-F238E27FC236}">
                <a16:creationId xmlns:a16="http://schemas.microsoft.com/office/drawing/2014/main" id="{76CADA76-2BBA-4CC5-BE26-E187D67FBA4A}"/>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143507" y="5729246"/>
            <a:ext cx="232543" cy="218900"/>
          </a:xfrm>
          <a:prstGeom prst="rect">
            <a:avLst/>
          </a:prstGeom>
        </p:spPr>
      </p:pic>
      <p:sp>
        <p:nvSpPr>
          <p:cNvPr id="22" name="Marcador de texto 5">
            <a:extLst>
              <a:ext uri="{FF2B5EF4-FFF2-40B4-BE49-F238E27FC236}">
                <a16:creationId xmlns:a16="http://schemas.microsoft.com/office/drawing/2014/main" id="{12F09554-3FEF-4AF0-A9E8-42956ED46FD9}"/>
              </a:ext>
            </a:extLst>
          </p:cNvPr>
          <p:cNvSpPr txBox="1">
            <a:spLocks/>
          </p:cNvSpPr>
          <p:nvPr/>
        </p:nvSpPr>
        <p:spPr>
          <a:xfrm>
            <a:off x="5362408" y="5633222"/>
            <a:ext cx="5719449" cy="288000"/>
          </a:xfrm>
          <a:prstGeom prst="rect">
            <a:avLst/>
          </a:prstGeom>
        </p:spPr>
        <p:txBody>
          <a:bodyPr rtlCol="0"/>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2600" dirty="0">
                <a:hlinkClick r:id="rId10">
                  <a:extLst>
                    <a:ext uri="{A12FA001-AC4F-418D-AE19-62706E023703}">
                      <ahyp:hlinkClr xmlns:ahyp="http://schemas.microsoft.com/office/drawing/2018/hyperlinkcolor" val="tx"/>
                    </a:ext>
                  </a:extLst>
                </a:hlinkClick>
              </a:rPr>
              <a:t>doctorbuildingcolombia@gmail.com</a:t>
            </a:r>
            <a:endParaRPr lang="es-ES" sz="2600" dirty="0"/>
          </a:p>
          <a:p>
            <a:endParaRPr lang="es-ES" dirty="0"/>
          </a:p>
          <a:p>
            <a:endParaRPr lang="es-ES" dirty="0"/>
          </a:p>
        </p:txBody>
      </p:sp>
      <p:pic>
        <p:nvPicPr>
          <p:cNvPr id="23" name="Gráfico 22" descr="Vínculo">
            <a:extLst>
              <a:ext uri="{FF2B5EF4-FFF2-40B4-BE49-F238E27FC236}">
                <a16:creationId xmlns:a16="http://schemas.microsoft.com/office/drawing/2014/main" id="{FF1B7A0A-84FD-4E89-8F52-EAE10C8A4AE1}"/>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5117622" y="6356215"/>
            <a:ext cx="260043" cy="244786"/>
          </a:xfrm>
          <a:prstGeom prst="rect">
            <a:avLst/>
          </a:prstGeom>
        </p:spPr>
      </p:pic>
      <p:sp>
        <p:nvSpPr>
          <p:cNvPr id="24" name="Marcador de texto 21">
            <a:extLst>
              <a:ext uri="{FF2B5EF4-FFF2-40B4-BE49-F238E27FC236}">
                <a16:creationId xmlns:a16="http://schemas.microsoft.com/office/drawing/2014/main" id="{BB07304F-86CD-4123-8AA4-EC8991C574B9}"/>
              </a:ext>
            </a:extLst>
          </p:cNvPr>
          <p:cNvSpPr txBox="1">
            <a:spLocks/>
          </p:cNvSpPr>
          <p:nvPr/>
        </p:nvSpPr>
        <p:spPr>
          <a:xfrm>
            <a:off x="5362408" y="6220195"/>
            <a:ext cx="4997589" cy="288000"/>
          </a:xfrm>
          <a:prstGeom prst="rect">
            <a:avLst/>
          </a:prstGeom>
        </p:spPr>
        <p:txBody>
          <a:bodyPr rtlCol="0"/>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t>www.drbuilding.com.co</a:t>
            </a:r>
          </a:p>
        </p:txBody>
      </p:sp>
      <p:sp>
        <p:nvSpPr>
          <p:cNvPr id="25" name="Rectángulo 24">
            <a:extLst>
              <a:ext uri="{FF2B5EF4-FFF2-40B4-BE49-F238E27FC236}">
                <a16:creationId xmlns:a16="http://schemas.microsoft.com/office/drawing/2014/main" id="{CFABE525-C37C-417E-B5E5-7639D81245AF}"/>
              </a:ext>
            </a:extLst>
          </p:cNvPr>
          <p:cNvSpPr/>
          <p:nvPr/>
        </p:nvSpPr>
        <p:spPr>
          <a:xfrm>
            <a:off x="4650212" y="204108"/>
            <a:ext cx="7216411" cy="3170099"/>
          </a:xfrm>
          <a:prstGeom prst="rect">
            <a:avLst/>
          </a:prstGeom>
        </p:spPr>
        <p:txBody>
          <a:bodyPr wrap="square">
            <a:spAutoFit/>
          </a:bodyPr>
          <a:lstStyle/>
          <a:p>
            <a:pPr algn="just"/>
            <a:r>
              <a:rPr lang="es-CO" sz="2000" dirty="0">
                <a:solidFill>
                  <a:schemeClr val="bg1"/>
                </a:solidFill>
                <a:latin typeface="Berlin Sans FB" panose="020E0602020502020306" pitchFamily="34" charset="0"/>
              </a:rPr>
              <a:t>Doctor Building es una empresa dedicada a ofrecer soluciones energéticas en los edificios existentes, desde la integración de la arquitectura, la ingeniería, la ciencia y la tecnología.</a:t>
            </a:r>
          </a:p>
          <a:p>
            <a:pPr algn="just"/>
            <a:endParaRPr lang="es-CO" sz="2000" dirty="0">
              <a:solidFill>
                <a:schemeClr val="bg1"/>
              </a:solidFill>
              <a:latin typeface="Berlin Sans FB" panose="020E0602020502020306" pitchFamily="34" charset="0"/>
            </a:endParaRPr>
          </a:p>
          <a:p>
            <a:pPr algn="just"/>
            <a:r>
              <a:rPr lang="es-CO" sz="2000" dirty="0">
                <a:solidFill>
                  <a:schemeClr val="bg1"/>
                </a:solidFill>
                <a:latin typeface="Berlin Sans FB" panose="020E0602020502020306" pitchFamily="34" charset="0"/>
              </a:rPr>
              <a:t>Apoyamos a la empresas a incorporar los objetivos del desarrollo sostenible en su cadena de valor con acciones concretas que les permiten capitalizar múltiples beneficios. Hacemos Eficiencia energética, generación de energía, auditoria energética, huella de carbono, huella hídrica, economía circular, diseño bioclimático y construcción sostenible.</a:t>
            </a:r>
          </a:p>
        </p:txBody>
      </p:sp>
    </p:spTree>
    <p:extLst>
      <p:ext uri="{BB962C8B-B14F-4D97-AF65-F5344CB8AC3E}">
        <p14:creationId xmlns:p14="http://schemas.microsoft.com/office/powerpoint/2010/main" val="320356489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arcador de número de diapositiva 14">
            <a:extLst>
              <a:ext uri="{FF2B5EF4-FFF2-40B4-BE49-F238E27FC236}">
                <a16:creationId xmlns:a16="http://schemas.microsoft.com/office/drawing/2014/main" id="{26F5C050-EB87-421A-8A5C-E6CB30102699}"/>
              </a:ext>
            </a:extLst>
          </p:cNvPr>
          <p:cNvSpPr>
            <a:spLocks noGrp="1"/>
          </p:cNvSpPr>
          <p:nvPr>
            <p:ph type="sldNum" sz="quarter" idx="10"/>
          </p:nvPr>
        </p:nvSpPr>
        <p:spPr/>
        <p:txBody>
          <a:bodyPr rtlCol="0"/>
          <a:lstStyle/>
          <a:p>
            <a:pPr rtl="0"/>
            <a:r>
              <a:rPr lang="es-ES"/>
              <a:t>PÁGINA </a:t>
            </a:r>
            <a:fld id="{4A9B5881-4007-4345-955A-79C2656F0C49}" type="slidenum">
              <a:rPr lang="es-ES" smtClean="0"/>
              <a:pPr rtl="0"/>
              <a:t>2</a:t>
            </a:fld>
            <a:endParaRPr lang="es-ES"/>
          </a:p>
        </p:txBody>
      </p:sp>
      <p:pic>
        <p:nvPicPr>
          <p:cNvPr id="7" name="Picture 4" descr="Sistemas de Gestión Ambiental como factor de cambio en los países ...">
            <a:extLst>
              <a:ext uri="{FF2B5EF4-FFF2-40B4-BE49-F238E27FC236}">
                <a16:creationId xmlns:a16="http://schemas.microsoft.com/office/drawing/2014/main" id="{16A81120-B773-451D-96B7-D40A518BBA5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055"/>
          <a:stretch/>
        </p:blipFill>
        <p:spPr bwMode="auto">
          <a:xfrm>
            <a:off x="-1" y="1765020"/>
            <a:ext cx="10164601" cy="4776456"/>
          </a:xfrm>
          <a:prstGeom prst="rect">
            <a:avLst/>
          </a:prstGeom>
          <a:noFill/>
          <a:extLst>
            <a:ext uri="{909E8E84-426E-40DD-AFC4-6F175D3DCCD1}">
              <a14:hiddenFill xmlns:a14="http://schemas.microsoft.com/office/drawing/2010/main">
                <a:solidFill>
                  <a:srgbClr val="FFFFFF"/>
                </a:solidFill>
              </a14:hiddenFill>
            </a:ext>
          </a:extLst>
        </p:spPr>
      </p:pic>
      <p:sp>
        <p:nvSpPr>
          <p:cNvPr id="12" name="Marcador de texto 5">
            <a:extLst>
              <a:ext uri="{FF2B5EF4-FFF2-40B4-BE49-F238E27FC236}">
                <a16:creationId xmlns:a16="http://schemas.microsoft.com/office/drawing/2014/main" id="{9772F64E-50FE-42A4-A735-B02D0F192CE3}"/>
              </a:ext>
            </a:extLst>
          </p:cNvPr>
          <p:cNvSpPr txBox="1">
            <a:spLocks/>
          </p:cNvSpPr>
          <p:nvPr/>
        </p:nvSpPr>
        <p:spPr>
          <a:xfrm>
            <a:off x="10234569" y="4691961"/>
            <a:ext cx="1826703" cy="1069179"/>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2"/>
              </a:buClr>
              <a:buFont typeface="Wingdings" panose="05000000000000000000" pitchFamily="2" charset="2"/>
              <a:buNone/>
              <a:defRPr sz="16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Wingdings" panose="05000000000000000000" pitchFamily="2" charset="2"/>
              <a:buNone/>
              <a:defRPr sz="14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Wingdings" panose="05000000000000000000" pitchFamily="2" charset="2"/>
              <a:buNone/>
              <a:defRPr sz="12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Wingdings" panose="05000000000000000000" pitchFamily="2" charset="2"/>
              <a:buNone/>
              <a:defRPr sz="10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Wingdings" panose="05000000000000000000" pitchFamily="2" charset="2"/>
              <a:buNone/>
              <a:defRPr sz="1000" kern="1200">
                <a:solidFill>
                  <a:schemeClr val="bg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s-ES" sz="2200" dirty="0"/>
              <a:t>PERO..</a:t>
            </a:r>
          </a:p>
          <a:p>
            <a:pPr algn="ctr"/>
            <a:r>
              <a:rPr lang="es-ES" sz="2200" dirty="0"/>
              <a:t> ¿POR DONDE EMPEZAR</a:t>
            </a:r>
            <a:r>
              <a:rPr lang="es-ES" sz="2000" dirty="0"/>
              <a:t>?</a:t>
            </a:r>
          </a:p>
        </p:txBody>
      </p:sp>
      <p:sp>
        <p:nvSpPr>
          <p:cNvPr id="8" name="Marcador de texto 5">
            <a:extLst>
              <a:ext uri="{FF2B5EF4-FFF2-40B4-BE49-F238E27FC236}">
                <a16:creationId xmlns:a16="http://schemas.microsoft.com/office/drawing/2014/main" id="{AE6B4CF4-097A-4721-9256-57234B4A9B53}"/>
              </a:ext>
            </a:extLst>
          </p:cNvPr>
          <p:cNvSpPr txBox="1">
            <a:spLocks/>
          </p:cNvSpPr>
          <p:nvPr/>
        </p:nvSpPr>
        <p:spPr>
          <a:xfrm>
            <a:off x="10234569" y="2865183"/>
            <a:ext cx="1896673" cy="1127634"/>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2"/>
              </a:buClr>
              <a:buFont typeface="Wingdings" panose="05000000000000000000" pitchFamily="2" charset="2"/>
              <a:buNone/>
              <a:defRPr sz="16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Wingdings" panose="05000000000000000000" pitchFamily="2" charset="2"/>
              <a:buNone/>
              <a:defRPr sz="14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Wingdings" panose="05000000000000000000" pitchFamily="2" charset="2"/>
              <a:buNone/>
              <a:defRPr sz="12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Wingdings" panose="05000000000000000000" pitchFamily="2" charset="2"/>
              <a:buNone/>
              <a:defRPr sz="10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Wingdings" panose="05000000000000000000" pitchFamily="2" charset="2"/>
              <a:buNone/>
              <a:defRPr sz="1000" kern="1200">
                <a:solidFill>
                  <a:schemeClr val="bg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s-ES" sz="2200" dirty="0"/>
              <a:t>TODOS HABLAMOS DE SOSTENIBILIDAD</a:t>
            </a:r>
          </a:p>
        </p:txBody>
      </p:sp>
      <p:sp>
        <p:nvSpPr>
          <p:cNvPr id="13" name="Marcador de contenido 2">
            <a:extLst>
              <a:ext uri="{FF2B5EF4-FFF2-40B4-BE49-F238E27FC236}">
                <a16:creationId xmlns:a16="http://schemas.microsoft.com/office/drawing/2014/main" id="{17DA2917-D741-4E80-AD77-E208A247C6CE}"/>
              </a:ext>
            </a:extLst>
          </p:cNvPr>
          <p:cNvSpPr txBox="1">
            <a:spLocks/>
          </p:cNvSpPr>
          <p:nvPr/>
        </p:nvSpPr>
        <p:spPr>
          <a:xfrm>
            <a:off x="7836840" y="165025"/>
            <a:ext cx="4071798" cy="1599994"/>
          </a:xfrm>
          <a:prstGeom prst="rect">
            <a:avLst/>
          </a:prstGeom>
        </p:spPr>
        <p:txBody>
          <a:bodyPr vert="horz" lIns="108000" tIns="108000" rIns="108000" bIns="108000" rtlCol="0" anchor="ctr">
            <a:normAutofit lnSpcReduction="10000"/>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ES" sz="2000" noProof="1"/>
              <a:t>El mundo no será destruido por quienes hacen el mal, sino por aquellos que los ven y no hacen nada.</a:t>
            </a:r>
          </a:p>
          <a:p>
            <a:pPr marL="0" indent="0" algn="r">
              <a:buNone/>
            </a:pPr>
            <a:r>
              <a:rPr lang="es-ES" sz="1800" noProof="1"/>
              <a:t>Albert Einstein</a:t>
            </a:r>
          </a:p>
        </p:txBody>
      </p:sp>
      <p:sp>
        <p:nvSpPr>
          <p:cNvPr id="14" name="Título 3">
            <a:extLst>
              <a:ext uri="{FF2B5EF4-FFF2-40B4-BE49-F238E27FC236}">
                <a16:creationId xmlns:a16="http://schemas.microsoft.com/office/drawing/2014/main" id="{768358E9-F2AE-4448-BBD0-1C86A07E5B6F}"/>
              </a:ext>
            </a:extLst>
          </p:cNvPr>
          <p:cNvSpPr>
            <a:spLocks noGrp="1"/>
          </p:cNvSpPr>
          <p:nvPr>
            <p:ph type="title"/>
          </p:nvPr>
        </p:nvSpPr>
        <p:spPr>
          <a:xfrm>
            <a:off x="302631" y="783507"/>
            <a:ext cx="7231578" cy="981512"/>
          </a:xfrm>
        </p:spPr>
        <p:txBody>
          <a:bodyPr rtlCol="0"/>
          <a:lstStyle/>
          <a:p>
            <a:pPr rtl="0"/>
            <a:r>
              <a:rPr lang="es-ES" sz="6600" dirty="0"/>
              <a:t>Rama Judicial Sostenible</a:t>
            </a:r>
          </a:p>
        </p:txBody>
      </p:sp>
    </p:spTree>
    <p:extLst>
      <p:ext uri="{BB962C8B-B14F-4D97-AF65-F5344CB8AC3E}">
        <p14:creationId xmlns:p14="http://schemas.microsoft.com/office/powerpoint/2010/main" val="32975761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F58AE6-56F6-44E8-8BBF-23277B1773E4}"/>
              </a:ext>
            </a:extLst>
          </p:cNvPr>
          <p:cNvSpPr>
            <a:spLocks noGrp="1"/>
          </p:cNvSpPr>
          <p:nvPr>
            <p:ph type="title"/>
          </p:nvPr>
        </p:nvSpPr>
        <p:spPr>
          <a:xfrm>
            <a:off x="7512000" y="0"/>
            <a:ext cx="4680000" cy="6721475"/>
          </a:xfrm>
        </p:spPr>
        <p:txBody>
          <a:bodyPr rtlCol="0">
            <a:normAutofit/>
          </a:bodyPr>
          <a:lstStyle/>
          <a:p>
            <a:pPr algn="r" rtl="0"/>
            <a:r>
              <a:rPr lang="es-ES" dirty="0"/>
              <a:t>Edificios enfermos</a:t>
            </a:r>
            <a:br>
              <a:rPr lang="es-ES" dirty="0"/>
            </a:br>
            <a:br>
              <a:rPr lang="es-ES" dirty="0"/>
            </a:br>
            <a:br>
              <a:rPr lang="es-ES" dirty="0"/>
            </a:br>
            <a:br>
              <a:rPr lang="es-ES" dirty="0"/>
            </a:br>
            <a:br>
              <a:rPr lang="es-ES" dirty="0"/>
            </a:br>
            <a:endParaRPr lang="es-ES" dirty="0"/>
          </a:p>
        </p:txBody>
      </p:sp>
      <p:sp>
        <p:nvSpPr>
          <p:cNvPr id="20" name="Marcador de número de diapositiva 19">
            <a:extLst>
              <a:ext uri="{FF2B5EF4-FFF2-40B4-BE49-F238E27FC236}">
                <a16:creationId xmlns:a16="http://schemas.microsoft.com/office/drawing/2014/main" id="{3AEC0301-E9AA-4478-9E23-C372DBDCE653}"/>
              </a:ext>
            </a:extLst>
          </p:cNvPr>
          <p:cNvSpPr>
            <a:spLocks noGrp="1"/>
          </p:cNvSpPr>
          <p:nvPr>
            <p:ph type="sldNum" sz="quarter" idx="10"/>
          </p:nvPr>
        </p:nvSpPr>
        <p:spPr>
          <a:xfrm>
            <a:off x="11353800" y="6361475"/>
            <a:ext cx="838200" cy="360000"/>
          </a:xfrm>
        </p:spPr>
        <p:txBody>
          <a:bodyPr rtlCol="0"/>
          <a:lstStyle/>
          <a:p>
            <a:pPr rtl="0"/>
            <a:r>
              <a:rPr lang="es-ES" dirty="0"/>
              <a:t>PÁGINA </a:t>
            </a:r>
            <a:fld id="{4A9B5881-4007-4345-955A-79C2656F0C49}" type="slidenum">
              <a:rPr lang="es-ES" smtClean="0"/>
              <a:pPr rtl="0"/>
              <a:t>3</a:t>
            </a:fld>
            <a:endParaRPr lang="es-ES" dirty="0"/>
          </a:p>
        </p:txBody>
      </p:sp>
      <p:sp>
        <p:nvSpPr>
          <p:cNvPr id="9" name="Marcador de contenido 2">
            <a:extLst>
              <a:ext uri="{FF2B5EF4-FFF2-40B4-BE49-F238E27FC236}">
                <a16:creationId xmlns:a16="http://schemas.microsoft.com/office/drawing/2014/main" id="{293342A9-806A-4528-862D-351FB236ED49}"/>
              </a:ext>
            </a:extLst>
          </p:cNvPr>
          <p:cNvSpPr>
            <a:spLocks noGrp="1"/>
          </p:cNvSpPr>
          <p:nvPr>
            <p:ph idx="1"/>
          </p:nvPr>
        </p:nvSpPr>
        <p:spPr>
          <a:xfrm>
            <a:off x="7512000" y="3692685"/>
            <a:ext cx="4589478" cy="3165315"/>
          </a:xfrm>
        </p:spPr>
        <p:txBody>
          <a:bodyPr rtlCol="0">
            <a:normAutofit/>
          </a:bodyPr>
          <a:lstStyle/>
          <a:p>
            <a:pPr rtl="0"/>
            <a:r>
              <a:rPr lang="es-ES" sz="1800" noProof="1"/>
              <a:t>Sistemas de ventilación natural y mecánica</a:t>
            </a:r>
          </a:p>
          <a:p>
            <a:pPr rtl="0"/>
            <a:r>
              <a:rPr lang="es-ES" sz="1800" noProof="1"/>
              <a:t>Renovacion de aire. covid19</a:t>
            </a:r>
          </a:p>
          <a:p>
            <a:pPr rtl="0"/>
            <a:r>
              <a:rPr lang="es-ES" sz="1800" noProof="1"/>
              <a:t>Temperatura (21°c- 24°c) y humedad relativa (30%-50%)</a:t>
            </a:r>
          </a:p>
          <a:p>
            <a:pPr rtl="0"/>
            <a:r>
              <a:rPr lang="es-ES" sz="1800" noProof="1"/>
              <a:t>Sistemas de iluminación</a:t>
            </a:r>
          </a:p>
          <a:p>
            <a:pPr rtl="0"/>
            <a:r>
              <a:rPr lang="es-ES" sz="1800" noProof="1"/>
              <a:t>Nivel de ruido ambiental (50dB)</a:t>
            </a:r>
          </a:p>
          <a:p>
            <a:pPr rtl="0"/>
            <a:r>
              <a:rPr lang="es-ES" sz="1800" noProof="1"/>
              <a:t>Control de uso de productos quimicos</a:t>
            </a:r>
          </a:p>
          <a:p>
            <a:pPr rtl="0"/>
            <a:endParaRPr lang="es-ES" sz="1800" noProof="1"/>
          </a:p>
        </p:txBody>
      </p:sp>
      <p:sp>
        <p:nvSpPr>
          <p:cNvPr id="8" name="Marcador de contenido 2">
            <a:extLst>
              <a:ext uri="{FF2B5EF4-FFF2-40B4-BE49-F238E27FC236}">
                <a16:creationId xmlns:a16="http://schemas.microsoft.com/office/drawing/2014/main" id="{253ABACF-5A3B-43E3-A14D-A51409D500D7}"/>
              </a:ext>
            </a:extLst>
          </p:cNvPr>
          <p:cNvSpPr txBox="1">
            <a:spLocks/>
          </p:cNvSpPr>
          <p:nvPr/>
        </p:nvSpPr>
        <p:spPr>
          <a:xfrm>
            <a:off x="13640" y="0"/>
            <a:ext cx="4071798" cy="1599994"/>
          </a:xfrm>
          <a:prstGeom prst="rect">
            <a:avLst/>
          </a:prstGeom>
        </p:spPr>
        <p:txBody>
          <a:bodyPr vert="horz" lIns="108000" tIns="108000" rIns="108000" bIns="108000" rtlCol="0" anchor="ctr">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ES" sz="1800" noProof="1"/>
              <a:t>Pasamos el 85% de nuestras vidas al interior de edificios, ya sea en nuestro hogar o en nuestros trabajos.</a:t>
            </a:r>
          </a:p>
        </p:txBody>
      </p:sp>
      <p:pic>
        <p:nvPicPr>
          <p:cNvPr id="1026" name="Picture 2" descr="Torre Agbar de Barcelona">
            <a:extLst>
              <a:ext uri="{FF2B5EF4-FFF2-40B4-BE49-F238E27FC236}">
                <a16:creationId xmlns:a16="http://schemas.microsoft.com/office/drawing/2014/main" id="{DD0375D6-AA7F-4529-9D56-C55B702BBF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22" y="1342748"/>
            <a:ext cx="5143500" cy="3429000"/>
          </a:xfrm>
          <a:prstGeom prst="rect">
            <a:avLst/>
          </a:prstGeom>
          <a:noFill/>
          <a:extLst>
            <a:ext uri="{909E8E84-426E-40DD-AFC4-6F175D3DCCD1}">
              <a14:hiddenFill xmlns:a14="http://schemas.microsoft.com/office/drawing/2010/main">
                <a:solidFill>
                  <a:srgbClr val="FFFFFF"/>
                </a:solidFill>
              </a14:hiddenFill>
            </a:ext>
          </a:extLst>
        </p:spPr>
      </p:pic>
      <p:sp>
        <p:nvSpPr>
          <p:cNvPr id="7" name="Marcador de contenido 2">
            <a:extLst>
              <a:ext uri="{FF2B5EF4-FFF2-40B4-BE49-F238E27FC236}">
                <a16:creationId xmlns:a16="http://schemas.microsoft.com/office/drawing/2014/main" id="{A5786746-5BE2-4A85-A29C-280DA6E89978}"/>
              </a:ext>
            </a:extLst>
          </p:cNvPr>
          <p:cNvSpPr txBox="1">
            <a:spLocks/>
          </p:cNvSpPr>
          <p:nvPr/>
        </p:nvSpPr>
        <p:spPr>
          <a:xfrm>
            <a:off x="5310904" y="3381294"/>
            <a:ext cx="2110574" cy="1594648"/>
          </a:xfrm>
          <a:prstGeom prst="rect">
            <a:avLst/>
          </a:prstGeom>
        </p:spPr>
        <p:txBody>
          <a:bodyPr vert="horz" lIns="108000" tIns="108000" rIns="108000" bIns="108000" rtlCol="0" anchor="ctr">
            <a:normAutofit fontScale="40000" lnSpcReduction="20000"/>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ES" sz="3000" noProof="1"/>
              <a:t>Torre Agbar. Barcelona.</a:t>
            </a:r>
          </a:p>
          <a:p>
            <a:pPr marL="0" indent="0" algn="just">
              <a:buNone/>
            </a:pPr>
            <a:r>
              <a:rPr lang="es-MX" dirty="0"/>
              <a:t>icono de la arquitectura moderna, con más de 30.000 m2 dedicados a albergar oficinas y donde en el año 2007 se identificaron varios casos de lipoatrofia semicircular, un trastorno que afecta sobre todo a las mujeres</a:t>
            </a:r>
            <a:endParaRPr lang="es-ES" sz="1800" noProof="1"/>
          </a:p>
        </p:txBody>
      </p:sp>
      <p:sp>
        <p:nvSpPr>
          <p:cNvPr id="10" name="Marcador de contenido 2">
            <a:extLst>
              <a:ext uri="{FF2B5EF4-FFF2-40B4-BE49-F238E27FC236}">
                <a16:creationId xmlns:a16="http://schemas.microsoft.com/office/drawing/2014/main" id="{9CF0411A-5C31-4D72-91A7-5950BB29C40A}"/>
              </a:ext>
            </a:extLst>
          </p:cNvPr>
          <p:cNvSpPr txBox="1">
            <a:spLocks/>
          </p:cNvSpPr>
          <p:nvPr/>
        </p:nvSpPr>
        <p:spPr>
          <a:xfrm>
            <a:off x="111466" y="4909351"/>
            <a:ext cx="7310011" cy="1812124"/>
          </a:xfrm>
          <a:prstGeom prst="rect">
            <a:avLst/>
          </a:prstGeom>
        </p:spPr>
        <p:txBody>
          <a:bodyPr vert="horz" lIns="108000" tIns="108000" rIns="108000" bIns="108000" rtlCol="0" anchor="ctr">
            <a:normAutofit fontScale="62500" lnSpcReduction="20000"/>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MX" dirty="0"/>
              <a:t>¿Han escuchado alguna vez hablar sobre el Síndrome del Edificio Enfermo?</a:t>
            </a:r>
            <a:br>
              <a:rPr lang="es-MX" sz="1800" dirty="0"/>
            </a:br>
            <a:r>
              <a:rPr lang="es-MX" dirty="0"/>
              <a:t>Este término, surge a principios de los años setenta, pero no es hasta el año 1982 cuando la Organización Mundial de la Salud (OMS), lo reconoce como enfermedad. Según la OMS, el llamado síndrome del Edificio Enfermo (SEE) "es el conjunto de molestias y enfermedades que un edificio causa en sus ocupantes y cuyo origen está en el mal estado del edificio"</a:t>
            </a:r>
            <a:endParaRPr lang="es-ES" sz="1800" noProof="1"/>
          </a:p>
        </p:txBody>
      </p:sp>
    </p:spTree>
    <p:extLst>
      <p:ext uri="{BB962C8B-B14F-4D97-AF65-F5344CB8AC3E}">
        <p14:creationId xmlns:p14="http://schemas.microsoft.com/office/powerpoint/2010/main" val="80203071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wipe(down)">
                                      <p:cBhvr>
                                        <p:cTn id="11" dur="500"/>
                                        <p:tgtEl>
                                          <p:spTgt spid="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Effect transition="in" filter="wipe(down)">
                                      <p:cBhvr>
                                        <p:cTn id="16" dur="500"/>
                                        <p:tgtEl>
                                          <p:spTgt spid="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wipe(down)">
                                      <p:cBhvr>
                                        <p:cTn id="21" dur="500"/>
                                        <p:tgtEl>
                                          <p:spTgt spid="9">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wipe(down)">
                                      <p:cBhvr>
                                        <p:cTn id="26" dur="500"/>
                                        <p:tgtEl>
                                          <p:spTgt spid="9">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Effect transition="in" filter="wipe(down)">
                                      <p:cBhvr>
                                        <p:cTn id="31" dur="500"/>
                                        <p:tgtEl>
                                          <p:spTgt spid="9">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9">
                                            <p:txEl>
                                              <p:pRg st="5" end="5"/>
                                            </p:txEl>
                                          </p:spTgt>
                                        </p:tgtEl>
                                        <p:attrNameLst>
                                          <p:attrName>style.visibility</p:attrName>
                                        </p:attrNameLst>
                                      </p:cBhvr>
                                      <p:to>
                                        <p:strVal val="visible"/>
                                      </p:to>
                                    </p:set>
                                    <p:animEffect transition="in" filter="wipe(down)">
                                      <p:cBhvr>
                                        <p:cTn id="36" dur="500"/>
                                        <p:tgtEl>
                                          <p:spTgt spid="9">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8" grpId="0"/>
      <p:bldP spid="7"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F58AE6-56F6-44E8-8BBF-23277B1773E4}"/>
              </a:ext>
            </a:extLst>
          </p:cNvPr>
          <p:cNvSpPr>
            <a:spLocks noGrp="1"/>
          </p:cNvSpPr>
          <p:nvPr>
            <p:ph type="title"/>
          </p:nvPr>
        </p:nvSpPr>
        <p:spPr>
          <a:xfrm>
            <a:off x="7512000" y="0"/>
            <a:ext cx="4680000" cy="6721473"/>
          </a:xfrm>
        </p:spPr>
        <p:txBody>
          <a:bodyPr rtlCol="0">
            <a:normAutofit fontScale="90000"/>
          </a:bodyPr>
          <a:lstStyle/>
          <a:p>
            <a:pPr algn="r" rtl="0"/>
            <a:r>
              <a:rPr lang="es-ES" dirty="0"/>
              <a:t>Eficiencia Energética</a:t>
            </a:r>
            <a:br>
              <a:rPr lang="es-ES" dirty="0"/>
            </a:br>
            <a:br>
              <a:rPr lang="es-ES" dirty="0"/>
            </a:br>
            <a:br>
              <a:rPr lang="es-ES" dirty="0"/>
            </a:br>
            <a:r>
              <a:rPr lang="es-ES" dirty="0"/>
              <a:t>Generación de Energía renovable.</a:t>
            </a:r>
            <a:br>
              <a:rPr lang="es-ES" dirty="0"/>
            </a:br>
            <a:br>
              <a:rPr lang="es-ES" dirty="0"/>
            </a:br>
            <a:br>
              <a:rPr lang="es-ES" dirty="0"/>
            </a:br>
            <a:br>
              <a:rPr lang="es-ES" dirty="0"/>
            </a:br>
            <a:br>
              <a:rPr lang="es-ES" dirty="0"/>
            </a:br>
            <a:endParaRPr lang="es-ES" dirty="0"/>
          </a:p>
        </p:txBody>
      </p:sp>
      <p:sp>
        <p:nvSpPr>
          <p:cNvPr id="20" name="Marcador de número de diapositiva 19">
            <a:extLst>
              <a:ext uri="{FF2B5EF4-FFF2-40B4-BE49-F238E27FC236}">
                <a16:creationId xmlns:a16="http://schemas.microsoft.com/office/drawing/2014/main" id="{3AEC0301-E9AA-4478-9E23-C372DBDCE653}"/>
              </a:ext>
            </a:extLst>
          </p:cNvPr>
          <p:cNvSpPr>
            <a:spLocks noGrp="1"/>
          </p:cNvSpPr>
          <p:nvPr>
            <p:ph type="sldNum" sz="quarter" idx="10"/>
          </p:nvPr>
        </p:nvSpPr>
        <p:spPr>
          <a:xfrm>
            <a:off x="11353800" y="6361475"/>
            <a:ext cx="838200" cy="360000"/>
          </a:xfrm>
        </p:spPr>
        <p:txBody>
          <a:bodyPr rtlCol="0"/>
          <a:lstStyle/>
          <a:p>
            <a:pPr rtl="0"/>
            <a:r>
              <a:rPr lang="es-ES" dirty="0"/>
              <a:t>PÁGINA </a:t>
            </a:r>
            <a:fld id="{4A9B5881-4007-4345-955A-79C2656F0C49}" type="slidenum">
              <a:rPr lang="es-ES" smtClean="0"/>
              <a:pPr rtl="0"/>
              <a:t>4</a:t>
            </a:fld>
            <a:endParaRPr lang="es-ES" dirty="0"/>
          </a:p>
        </p:txBody>
      </p:sp>
      <p:pic>
        <p:nvPicPr>
          <p:cNvPr id="7" name="Imagen 6" descr="Imagen que contiene texto, nieve, cubierto, hombre&#10;&#10;Descripción generada automáticamente">
            <a:extLst>
              <a:ext uri="{FF2B5EF4-FFF2-40B4-BE49-F238E27FC236}">
                <a16:creationId xmlns:a16="http://schemas.microsoft.com/office/drawing/2014/main" id="{0C000987-EF41-48FC-878C-AB31A3AAC2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30136"/>
            <a:ext cx="7506140" cy="4691337"/>
          </a:xfrm>
          <a:prstGeom prst="rect">
            <a:avLst/>
          </a:prstGeom>
        </p:spPr>
      </p:pic>
      <p:sp>
        <p:nvSpPr>
          <p:cNvPr id="9" name="Marcador de contenido 2">
            <a:extLst>
              <a:ext uri="{FF2B5EF4-FFF2-40B4-BE49-F238E27FC236}">
                <a16:creationId xmlns:a16="http://schemas.microsoft.com/office/drawing/2014/main" id="{293342A9-806A-4528-862D-351FB236ED49}"/>
              </a:ext>
            </a:extLst>
          </p:cNvPr>
          <p:cNvSpPr>
            <a:spLocks noGrp="1"/>
          </p:cNvSpPr>
          <p:nvPr>
            <p:ph idx="1"/>
          </p:nvPr>
        </p:nvSpPr>
        <p:spPr>
          <a:xfrm>
            <a:off x="7512000" y="3692685"/>
            <a:ext cx="4589478" cy="3165315"/>
          </a:xfrm>
        </p:spPr>
        <p:txBody>
          <a:bodyPr rtlCol="0">
            <a:normAutofit/>
          </a:bodyPr>
          <a:lstStyle/>
          <a:p>
            <a:pPr rtl="0"/>
            <a:r>
              <a:rPr lang="es-ES" sz="1800" noProof="1"/>
              <a:t>ODS 7 </a:t>
            </a:r>
            <a:r>
              <a:rPr lang="es-MX" sz="1800" noProof="1"/>
              <a:t>Garantizar el acceso a una energía asequible, fiable, sostenible y moderna para todos</a:t>
            </a:r>
            <a:endParaRPr lang="es-ES" sz="1800" noProof="1"/>
          </a:p>
          <a:p>
            <a:pPr rtl="0"/>
            <a:r>
              <a:rPr lang="es-MX" sz="1800" noProof="1"/>
              <a:t>De aquí a 2030, aumentar considerablemente la proporción de energía renovable en el conjunto de fuentes energéticas.</a:t>
            </a:r>
          </a:p>
          <a:p>
            <a:pPr rtl="0"/>
            <a:r>
              <a:rPr lang="es-MX" sz="1800" noProof="1"/>
              <a:t>De aquí a 2030, duplicar la tasa mundial de mejora de la eficiencia energética.</a:t>
            </a:r>
            <a:endParaRPr lang="es-ES" sz="1800" noProof="1"/>
          </a:p>
        </p:txBody>
      </p:sp>
      <p:pic>
        <p:nvPicPr>
          <p:cNvPr id="1026" name="Picture 2" descr="ODS 7 - Energía asequible y no contaminante -">
            <a:extLst>
              <a:ext uri="{FF2B5EF4-FFF2-40B4-BE49-F238E27FC236}">
                <a16:creationId xmlns:a16="http://schemas.microsoft.com/office/drawing/2014/main" id="{C8697DD6-37B2-401D-8CAF-388D9DEBAB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6735" y="61026"/>
            <a:ext cx="1908380" cy="1908380"/>
          </a:xfrm>
          <a:prstGeom prst="rect">
            <a:avLst/>
          </a:prstGeom>
          <a:noFill/>
          <a:extLst>
            <a:ext uri="{909E8E84-426E-40DD-AFC4-6F175D3DCCD1}">
              <a14:hiddenFill xmlns:a14="http://schemas.microsoft.com/office/drawing/2010/main">
                <a:solidFill>
                  <a:srgbClr val="FFFFFF"/>
                </a:solidFill>
              </a14:hiddenFill>
            </a:ext>
          </a:extLst>
        </p:spPr>
      </p:pic>
      <p:sp>
        <p:nvSpPr>
          <p:cNvPr id="8" name="Marcador de contenido 2">
            <a:extLst>
              <a:ext uri="{FF2B5EF4-FFF2-40B4-BE49-F238E27FC236}">
                <a16:creationId xmlns:a16="http://schemas.microsoft.com/office/drawing/2014/main" id="{253ABACF-5A3B-43E3-A14D-A51409D500D7}"/>
              </a:ext>
            </a:extLst>
          </p:cNvPr>
          <p:cNvSpPr txBox="1">
            <a:spLocks/>
          </p:cNvSpPr>
          <p:nvPr/>
        </p:nvSpPr>
        <p:spPr>
          <a:xfrm>
            <a:off x="13640" y="0"/>
            <a:ext cx="4071798" cy="1599994"/>
          </a:xfrm>
          <a:prstGeom prst="rect">
            <a:avLst/>
          </a:prstGeom>
        </p:spPr>
        <p:txBody>
          <a:bodyPr vert="horz" lIns="108000" tIns="108000" rIns="108000" bIns="108000" rtlCol="0" anchor="ctr">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ES" sz="1800" noProof="1"/>
              <a:t>Todos los procesos productivos humanos implican el uso de la energia. Y solventamos todo nuestro desarrollo en la energia de mas alta entropía. (Combustibles fósiles)</a:t>
            </a:r>
          </a:p>
        </p:txBody>
      </p:sp>
    </p:spTree>
    <p:extLst>
      <p:ext uri="{BB962C8B-B14F-4D97-AF65-F5344CB8AC3E}">
        <p14:creationId xmlns:p14="http://schemas.microsoft.com/office/powerpoint/2010/main" val="308978252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circle(in)">
                                      <p:cBhvr>
                                        <p:cTn id="11" dur="2000"/>
                                        <p:tgtEl>
                                          <p:spTgt spid="102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wipe(down)">
                                      <p:cBhvr>
                                        <p:cTn id="16" dur="500"/>
                                        <p:tgtEl>
                                          <p:spTgt spid="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Effect transition="in" filter="wipe(down)">
                                      <p:cBhvr>
                                        <p:cTn id="21" dur="500"/>
                                        <p:tgtEl>
                                          <p:spTgt spid="9">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9">
                                            <p:txEl>
                                              <p:pRg st="2" end="2"/>
                                            </p:txEl>
                                          </p:spTgt>
                                        </p:tgtEl>
                                        <p:attrNameLst>
                                          <p:attrName>style.visibility</p:attrName>
                                        </p:attrNameLst>
                                      </p:cBhvr>
                                      <p:to>
                                        <p:strVal val="visible"/>
                                      </p:to>
                                    </p:set>
                                    <p:animEffect transition="in" filter="wipe(down)">
                                      <p:cBhvr>
                                        <p:cTn id="26"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F58AE6-56F6-44E8-8BBF-23277B1773E4}"/>
              </a:ext>
            </a:extLst>
          </p:cNvPr>
          <p:cNvSpPr>
            <a:spLocks noGrp="1"/>
          </p:cNvSpPr>
          <p:nvPr>
            <p:ph type="title"/>
          </p:nvPr>
        </p:nvSpPr>
        <p:spPr>
          <a:xfrm>
            <a:off x="8389" y="1"/>
            <a:ext cx="4790114" cy="6721472"/>
          </a:xfrm>
          <a:gradFill>
            <a:gsLst>
              <a:gs pos="1000">
                <a:schemeClr val="tx1">
                  <a:lumMod val="85000"/>
                  <a:lumOff val="15000"/>
                </a:schemeClr>
              </a:gs>
              <a:gs pos="100000">
                <a:schemeClr val="accent2">
                  <a:lumMod val="50000"/>
                </a:schemeClr>
              </a:gs>
            </a:gsLst>
          </a:gradFill>
        </p:spPr>
        <p:txBody>
          <a:bodyPr rtlCol="0"/>
          <a:lstStyle/>
          <a:p>
            <a:pPr algn="l" rtl="0"/>
            <a:r>
              <a:rPr lang="es-ES" dirty="0"/>
              <a:t>¿ Porque sumarse con estrategias de Eficiencia Energética y/o generación de energía renovable ?</a:t>
            </a:r>
            <a:endParaRPr lang="es-ES" dirty="0">
              <a:solidFill>
                <a:schemeClr val="bg1"/>
              </a:solidFill>
            </a:endParaRPr>
          </a:p>
        </p:txBody>
      </p:sp>
      <p:graphicFrame>
        <p:nvGraphicFramePr>
          <p:cNvPr id="10" name="Marcador de contenido 2" descr="Marcador de posición de contenido de lista">
            <a:extLst>
              <a:ext uri="{FF2B5EF4-FFF2-40B4-BE49-F238E27FC236}">
                <a16:creationId xmlns:a16="http://schemas.microsoft.com/office/drawing/2014/main" id="{4DBF5C5D-E8C1-4EFB-87B6-B4245AB407AE}"/>
              </a:ext>
            </a:extLst>
          </p:cNvPr>
          <p:cNvGraphicFramePr>
            <a:graphicFrameLocks noGrp="1"/>
          </p:cNvGraphicFramePr>
          <p:nvPr>
            <p:ph idx="1"/>
            <p:extLst>
              <p:ext uri="{D42A27DB-BD31-4B8C-83A1-F6EECF244321}">
                <p14:modId xmlns:p14="http://schemas.microsoft.com/office/powerpoint/2010/main" val="155539423"/>
              </p:ext>
            </p:extLst>
          </p:nvPr>
        </p:nvGraphicFramePr>
        <p:xfrm>
          <a:off x="5065816" y="365125"/>
          <a:ext cx="6791323" cy="5984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Marcador de número de diapositiva 19">
            <a:extLst>
              <a:ext uri="{FF2B5EF4-FFF2-40B4-BE49-F238E27FC236}">
                <a16:creationId xmlns:a16="http://schemas.microsoft.com/office/drawing/2014/main" id="{3AEC0301-E9AA-4478-9E23-C372DBDCE653}"/>
              </a:ext>
            </a:extLst>
          </p:cNvPr>
          <p:cNvSpPr>
            <a:spLocks noGrp="1"/>
          </p:cNvSpPr>
          <p:nvPr>
            <p:ph type="sldNum" sz="quarter" idx="10"/>
          </p:nvPr>
        </p:nvSpPr>
        <p:spPr/>
        <p:txBody>
          <a:bodyPr rtlCol="0"/>
          <a:lstStyle/>
          <a:p>
            <a:pPr rtl="0"/>
            <a:r>
              <a:rPr lang="es-ES" dirty="0"/>
              <a:t>PÁGINA </a:t>
            </a:r>
            <a:fld id="{4A9B5881-4007-4345-955A-79C2656F0C49}" type="slidenum">
              <a:rPr lang="es-ES" smtClean="0"/>
              <a:pPr rtl="0"/>
              <a:t>5</a:t>
            </a:fld>
            <a:endParaRPr lang="es-ES" dirty="0"/>
          </a:p>
        </p:txBody>
      </p:sp>
      <p:pic>
        <p:nvPicPr>
          <p:cNvPr id="4" name="Gráfico 3" descr="energía renovable">
            <a:extLst>
              <a:ext uri="{FF2B5EF4-FFF2-40B4-BE49-F238E27FC236}">
                <a16:creationId xmlns:a16="http://schemas.microsoft.com/office/drawing/2014/main" id="{E931EB1C-F7C8-4908-94B5-023D0E164AE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938664" y="1771721"/>
            <a:ext cx="797652" cy="797652"/>
          </a:xfrm>
          <a:prstGeom prst="rect">
            <a:avLst/>
          </a:prstGeom>
        </p:spPr>
      </p:pic>
      <p:pic>
        <p:nvPicPr>
          <p:cNvPr id="6" name="Gráfico 5" descr="Turbinas de viento">
            <a:extLst>
              <a:ext uri="{FF2B5EF4-FFF2-40B4-BE49-F238E27FC236}">
                <a16:creationId xmlns:a16="http://schemas.microsoft.com/office/drawing/2014/main" id="{CDA76909-B4D6-4FA7-A781-8954FC1FF46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986026" y="3638165"/>
            <a:ext cx="702928" cy="702928"/>
          </a:xfrm>
          <a:prstGeom prst="rect">
            <a:avLst/>
          </a:prstGeom>
        </p:spPr>
      </p:pic>
      <mc:AlternateContent xmlns:mc="http://schemas.openxmlformats.org/markup-compatibility/2006" xmlns:pslz="http://schemas.microsoft.com/office/powerpoint/2016/slidezoom">
        <mc:Choice Requires="pslz">
          <p:graphicFrame>
            <p:nvGraphicFramePr>
              <p:cNvPr id="5" name="Vista general de diapositiva 4">
                <a:extLst>
                  <a:ext uri="{FF2B5EF4-FFF2-40B4-BE49-F238E27FC236}">
                    <a16:creationId xmlns:a16="http://schemas.microsoft.com/office/drawing/2014/main" id="{C4868779-A0BA-4D0F-AEC9-7BEF25DB051B}"/>
                  </a:ext>
                </a:extLst>
              </p:cNvPr>
              <p:cNvGraphicFramePr>
                <a:graphicFrameLocks noChangeAspect="1"/>
              </p:cNvGraphicFramePr>
              <p:nvPr>
                <p:extLst>
                  <p:ext uri="{D42A27DB-BD31-4B8C-83A1-F6EECF244321}">
                    <p14:modId xmlns:p14="http://schemas.microsoft.com/office/powerpoint/2010/main" val="3412233742"/>
                  </p:ext>
                </p:extLst>
              </p:nvPr>
            </p:nvGraphicFramePr>
            <p:xfrm>
              <a:off x="5204467" y="508000"/>
              <a:ext cx="891533" cy="723871"/>
            </p:xfrm>
            <a:graphic>
              <a:graphicData uri="http://schemas.microsoft.com/office/powerpoint/2016/slidezoom">
                <pslz:sldZm>
                  <pslz:sldZmObj sldId="260" cId="2169832658">
                    <pslz:zmPr id="{AA6664DD-D2B3-426E-B9F7-AB013637B48B}" returnToParent="0" imageType="cover" transitionDur="1000">
                      <p166:blipFill xmlns:p166="http://schemas.microsoft.com/office/powerpoint/2016/6/main">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166:blipFill>
                      <p166:spPr xmlns:p166="http://schemas.microsoft.com/office/powerpoint/2016/6/main">
                        <a:xfrm>
                          <a:off x="0" y="0"/>
                          <a:ext cx="891533" cy="723871"/>
                        </a:xfrm>
                        <a:prstGeom prst="rect">
                          <a:avLst/>
                        </a:prstGeom>
                        <a:ln w="3175">
                          <a:solidFill>
                            <a:prstClr val="ltGray"/>
                          </a:solidFill>
                        </a:ln>
                      </p166:spPr>
                    </pslz:zmPr>
                  </pslz:sldZmObj>
                </pslz:sldZm>
              </a:graphicData>
            </a:graphic>
          </p:graphicFrame>
        </mc:Choice>
        <mc:Fallback xmlns="">
          <p:pic>
            <p:nvPicPr>
              <p:cNvPr id="5" name="Vista general de diapositiva 4">
                <a:hlinkClick r:id="rId14" action="ppaction://hlinksldjump"/>
                <a:extLst>
                  <a:ext uri="{FF2B5EF4-FFF2-40B4-BE49-F238E27FC236}">
                    <a16:creationId xmlns:a16="http://schemas.microsoft.com/office/drawing/2014/main" id="{C4868779-A0BA-4D0F-AEC9-7BEF25DB051B}"/>
                  </a:ext>
                </a:extLst>
              </p:cNvPr>
              <p:cNvPicPr>
                <a:picLocks noGrp="1" noRot="1" noChangeAspect="1" noMove="1" noResize="1" noEditPoints="1" noAdjustHandles="1" noChangeArrowheads="1" noChangeShapeType="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204467" y="508000"/>
                <a:ext cx="891533" cy="723871"/>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8" name="Vista general de diapositiva 7">
                <a:extLst>
                  <a:ext uri="{FF2B5EF4-FFF2-40B4-BE49-F238E27FC236}">
                    <a16:creationId xmlns:a16="http://schemas.microsoft.com/office/drawing/2014/main" id="{47047296-E62D-4FB3-9C03-1B0E3840E32E}"/>
                  </a:ext>
                </a:extLst>
              </p:cNvPr>
              <p:cNvGraphicFramePr>
                <a:graphicFrameLocks noChangeAspect="1"/>
              </p:cNvGraphicFramePr>
              <p:nvPr>
                <p:extLst>
                  <p:ext uri="{D42A27DB-BD31-4B8C-83A1-F6EECF244321}">
                    <p14:modId xmlns:p14="http://schemas.microsoft.com/office/powerpoint/2010/main" val="3606791046"/>
                  </p:ext>
                </p:extLst>
              </p:nvPr>
            </p:nvGraphicFramePr>
            <p:xfrm>
              <a:off x="5204467" y="1671459"/>
              <a:ext cx="897914" cy="897914"/>
            </p:xfrm>
            <a:graphic>
              <a:graphicData uri="http://schemas.microsoft.com/office/powerpoint/2016/slidezoom">
                <pslz:sldZm>
                  <pslz:sldZmObj sldId="261" cId="3879804219">
                    <pslz:zmPr id="{BDFD295D-D5BD-417D-B024-0DCE3E70C1FF}" returnToParent="0" imageType="cover" transitionDur="1000">
                      <p166:blipFill xmlns:p166="http://schemas.microsoft.com/office/powerpoint/2016/6/main">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166:blipFill>
                      <p166:spPr xmlns:p166="http://schemas.microsoft.com/office/powerpoint/2016/6/main">
                        <a:xfrm>
                          <a:off x="0" y="0"/>
                          <a:ext cx="897914" cy="897914"/>
                        </a:xfrm>
                        <a:prstGeom prst="rect">
                          <a:avLst/>
                        </a:prstGeom>
                        <a:ln w="3175">
                          <a:solidFill>
                            <a:prstClr val="ltGray"/>
                          </a:solidFill>
                        </a:ln>
                      </p166:spPr>
                    </pslz:zmPr>
                  </pslz:sldZmObj>
                </pslz:sldZm>
              </a:graphicData>
            </a:graphic>
          </p:graphicFrame>
        </mc:Choice>
        <mc:Fallback xmlns="">
          <p:pic>
            <p:nvPicPr>
              <p:cNvPr id="8" name="Vista general de diapositiva 7">
                <a:hlinkClick r:id="rId19" action="ppaction://hlinksldjump"/>
                <a:extLst>
                  <a:ext uri="{FF2B5EF4-FFF2-40B4-BE49-F238E27FC236}">
                    <a16:creationId xmlns:a16="http://schemas.microsoft.com/office/drawing/2014/main" id="{47047296-E62D-4FB3-9C03-1B0E3840E32E}"/>
                  </a:ext>
                </a:extLst>
              </p:cNvPr>
              <p:cNvPicPr>
                <a:picLocks noGrp="1" noRot="1" noChangeAspect="1" noMove="1" noResize="1" noEditPoints="1" noAdjustHandles="1" noChangeArrowheads="1" noChangeShapeType="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5204467" y="1671459"/>
                <a:ext cx="897914" cy="897914"/>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11" name="Vista general de diapositiva 10">
                <a:extLst>
                  <a:ext uri="{FF2B5EF4-FFF2-40B4-BE49-F238E27FC236}">
                    <a16:creationId xmlns:a16="http://schemas.microsoft.com/office/drawing/2014/main" id="{E58959F9-878F-4D40-85E3-25F3D81C49EE}"/>
                  </a:ext>
                </a:extLst>
              </p:cNvPr>
              <p:cNvGraphicFramePr>
                <a:graphicFrameLocks noChangeAspect="1"/>
              </p:cNvGraphicFramePr>
              <p:nvPr>
                <p:extLst>
                  <p:ext uri="{D42A27DB-BD31-4B8C-83A1-F6EECF244321}">
                    <p14:modId xmlns:p14="http://schemas.microsoft.com/office/powerpoint/2010/main" val="646080040"/>
                  </p:ext>
                </p:extLst>
              </p:nvPr>
            </p:nvGraphicFramePr>
            <p:xfrm>
              <a:off x="5229633" y="2909788"/>
              <a:ext cx="810440" cy="897913"/>
            </p:xfrm>
            <a:graphic>
              <a:graphicData uri="http://schemas.microsoft.com/office/powerpoint/2016/slidezoom">
                <pslz:sldZm>
                  <pslz:sldZmObj sldId="262" cId="3803842256">
                    <pslz:zmPr id="{50AC2792-79D6-4853-B8DB-4BDB82BB4B5C}" returnToParent="0" imageType="cover" transitionDur="1000">
                      <p166:blipFill xmlns:p166="http://schemas.microsoft.com/office/powerpoint/2016/6/main">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166:blipFill>
                      <p166:spPr xmlns:p166="http://schemas.microsoft.com/office/powerpoint/2016/6/main">
                        <a:xfrm>
                          <a:off x="0" y="0"/>
                          <a:ext cx="810440" cy="897913"/>
                        </a:xfrm>
                        <a:prstGeom prst="rect">
                          <a:avLst/>
                        </a:prstGeom>
                        <a:ln w="3175">
                          <a:solidFill>
                            <a:prstClr val="ltGray"/>
                          </a:solidFill>
                        </a:ln>
                      </p166:spPr>
                    </pslz:zmPr>
                  </pslz:sldZmObj>
                </pslz:sldZm>
              </a:graphicData>
            </a:graphic>
          </p:graphicFrame>
        </mc:Choice>
        <mc:Fallback xmlns="">
          <p:pic>
            <p:nvPicPr>
              <p:cNvPr id="11" name="Vista general de diapositiva 10">
                <a:hlinkClick r:id="rId24" action="ppaction://hlinksldjump"/>
                <a:extLst>
                  <a:ext uri="{FF2B5EF4-FFF2-40B4-BE49-F238E27FC236}">
                    <a16:creationId xmlns:a16="http://schemas.microsoft.com/office/drawing/2014/main" id="{E58959F9-878F-4D40-85E3-25F3D81C49EE}"/>
                  </a:ext>
                </a:extLst>
              </p:cNvPr>
              <p:cNvPicPr>
                <a:picLocks noGrp="1" noRot="1" noChangeAspect="1" noMove="1" noResize="1" noEditPoints="1" noAdjustHandles="1" noChangeArrowheads="1" noChangeShapeType="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5229633" y="2909788"/>
                <a:ext cx="810440" cy="897913"/>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13" name="Vista general de diapositiva 12">
                <a:extLst>
                  <a:ext uri="{FF2B5EF4-FFF2-40B4-BE49-F238E27FC236}">
                    <a16:creationId xmlns:a16="http://schemas.microsoft.com/office/drawing/2014/main" id="{F6CDFC79-3F3A-4343-A68A-605DAAF37CA1}"/>
                  </a:ext>
                </a:extLst>
              </p:cNvPr>
              <p:cNvGraphicFramePr>
                <a:graphicFrameLocks noChangeAspect="1"/>
              </p:cNvGraphicFramePr>
              <p:nvPr>
                <p:extLst>
                  <p:ext uri="{D42A27DB-BD31-4B8C-83A1-F6EECF244321}">
                    <p14:modId xmlns:p14="http://schemas.microsoft.com/office/powerpoint/2010/main" val="2216249113"/>
                  </p:ext>
                </p:extLst>
              </p:nvPr>
            </p:nvGraphicFramePr>
            <p:xfrm>
              <a:off x="5221244" y="4198137"/>
              <a:ext cx="810440" cy="744823"/>
            </p:xfrm>
            <a:graphic>
              <a:graphicData uri="http://schemas.microsoft.com/office/powerpoint/2016/slidezoom">
                <pslz:sldZm>
                  <pslz:sldZmObj sldId="265" cId="373723884">
                    <pslz:zmPr id="{6FBEBD9C-F401-491C-B822-9C00B12AD338}" returnToParent="0" imageType="cover" transitionDur="1000">
                      <p166:blipFill xmlns:p166="http://schemas.microsoft.com/office/powerpoint/2016/6/main">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166:blipFill>
                      <p166:spPr xmlns:p166="http://schemas.microsoft.com/office/powerpoint/2016/6/main">
                        <a:xfrm>
                          <a:off x="0" y="0"/>
                          <a:ext cx="810440" cy="744823"/>
                        </a:xfrm>
                        <a:prstGeom prst="rect">
                          <a:avLst/>
                        </a:prstGeom>
                        <a:ln w="3175">
                          <a:solidFill>
                            <a:prstClr val="ltGray"/>
                          </a:solidFill>
                        </a:ln>
                      </p166:spPr>
                    </pslz:zmPr>
                  </pslz:sldZmObj>
                </pslz:sldZm>
              </a:graphicData>
            </a:graphic>
          </p:graphicFrame>
        </mc:Choice>
        <mc:Fallback xmlns="">
          <p:pic>
            <p:nvPicPr>
              <p:cNvPr id="13" name="Vista general de diapositiva 12">
                <a:hlinkClick r:id="rId29" action="ppaction://hlinksldjump"/>
                <a:extLst>
                  <a:ext uri="{FF2B5EF4-FFF2-40B4-BE49-F238E27FC236}">
                    <a16:creationId xmlns:a16="http://schemas.microsoft.com/office/drawing/2014/main" id="{F6CDFC79-3F3A-4343-A68A-605DAAF37CA1}"/>
                  </a:ext>
                </a:extLst>
              </p:cNvPr>
              <p:cNvPicPr>
                <a:picLocks noGrp="1" noRot="1" noChangeAspect="1" noMove="1" noResize="1" noEditPoints="1" noAdjustHandles="1" noChangeArrowheads="1" noChangeShapeType="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5221244" y="4198137"/>
                <a:ext cx="810440" cy="744823"/>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15" name="Vista general de diapositiva 14">
                <a:extLst>
                  <a:ext uri="{FF2B5EF4-FFF2-40B4-BE49-F238E27FC236}">
                    <a16:creationId xmlns:a16="http://schemas.microsoft.com/office/drawing/2014/main" id="{D20C58F7-C89D-452F-A7BD-5C12BBED7A6E}"/>
                  </a:ext>
                </a:extLst>
              </p:cNvPr>
              <p:cNvGraphicFramePr>
                <a:graphicFrameLocks noChangeAspect="1"/>
              </p:cNvGraphicFramePr>
              <p:nvPr>
                <p:extLst>
                  <p:ext uri="{D42A27DB-BD31-4B8C-83A1-F6EECF244321}">
                    <p14:modId xmlns:p14="http://schemas.microsoft.com/office/powerpoint/2010/main" val="1047003161"/>
                  </p:ext>
                </p:extLst>
              </p:nvPr>
            </p:nvGraphicFramePr>
            <p:xfrm>
              <a:off x="5204467" y="5466505"/>
              <a:ext cx="835606" cy="810440"/>
            </p:xfrm>
            <a:graphic>
              <a:graphicData uri="http://schemas.microsoft.com/office/powerpoint/2016/slidezoom">
                <pslz:sldZm>
                  <pslz:sldZmObj sldId="263" cId="613291450">
                    <pslz:zmPr id="{7A1305DB-AF26-4C90-9293-F3465DDFD585}" returnToParent="0" imageType="cover" transitionDur="1000">
                      <p166:blipFill xmlns:p166="http://schemas.microsoft.com/office/powerpoint/2016/6/main">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166:blipFill>
                      <p166:spPr xmlns:p166="http://schemas.microsoft.com/office/powerpoint/2016/6/main">
                        <a:xfrm>
                          <a:off x="0" y="0"/>
                          <a:ext cx="835606" cy="810440"/>
                        </a:xfrm>
                        <a:prstGeom prst="rect">
                          <a:avLst/>
                        </a:prstGeom>
                        <a:ln w="3175">
                          <a:solidFill>
                            <a:prstClr val="ltGray"/>
                          </a:solidFill>
                        </a:ln>
                      </p166:spPr>
                    </pslz:zmPr>
                  </pslz:sldZmObj>
                </pslz:sldZm>
              </a:graphicData>
            </a:graphic>
          </p:graphicFrame>
        </mc:Choice>
        <mc:Fallback xmlns="">
          <p:pic>
            <p:nvPicPr>
              <p:cNvPr id="15" name="Vista general de diapositiva 14">
                <a:hlinkClick r:id="rId34" action="ppaction://hlinksldjump"/>
                <a:extLst>
                  <a:ext uri="{FF2B5EF4-FFF2-40B4-BE49-F238E27FC236}">
                    <a16:creationId xmlns:a16="http://schemas.microsoft.com/office/drawing/2014/main" id="{D20C58F7-C89D-452F-A7BD-5C12BBED7A6E}"/>
                  </a:ext>
                </a:extLst>
              </p:cNvPr>
              <p:cNvPicPr>
                <a:picLocks noGrp="1" noRot="1" noChangeAspect="1" noMove="1" noResize="1" noEditPoints="1" noAdjustHandles="1" noChangeArrowheads="1" noChangeShapeType="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204467" y="5466505"/>
                <a:ext cx="835606" cy="810440"/>
              </a:xfrm>
              <a:prstGeom prst="rect">
                <a:avLst/>
              </a:prstGeom>
              <a:ln w="3175">
                <a:solidFill>
                  <a:prstClr val="ltGray"/>
                </a:solidFill>
              </a:ln>
            </p:spPr>
          </p:pic>
        </mc:Fallback>
      </mc:AlternateContent>
    </p:spTree>
    <p:extLst>
      <p:ext uri="{BB962C8B-B14F-4D97-AF65-F5344CB8AC3E}">
        <p14:creationId xmlns:p14="http://schemas.microsoft.com/office/powerpoint/2010/main" val="4080338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99600F-A17E-4354-A7AB-0CC2A43A9354}"/>
              </a:ext>
            </a:extLst>
          </p:cNvPr>
          <p:cNvSpPr>
            <a:spLocks noGrp="1"/>
          </p:cNvSpPr>
          <p:nvPr>
            <p:ph type="title"/>
          </p:nvPr>
        </p:nvSpPr>
        <p:spPr>
          <a:xfrm>
            <a:off x="209025" y="205513"/>
            <a:ext cx="3622964" cy="833663"/>
          </a:xfrm>
        </p:spPr>
        <p:txBody>
          <a:bodyPr rtlCol="0"/>
          <a:lstStyle/>
          <a:p>
            <a:pPr rtl="0"/>
            <a:r>
              <a:rPr lang="es-ES" dirty="0"/>
              <a:t>POR EL PLANETA</a:t>
            </a:r>
          </a:p>
        </p:txBody>
      </p:sp>
      <p:sp>
        <p:nvSpPr>
          <p:cNvPr id="3" name="Marcador de contenido 2">
            <a:extLst>
              <a:ext uri="{FF2B5EF4-FFF2-40B4-BE49-F238E27FC236}">
                <a16:creationId xmlns:a16="http://schemas.microsoft.com/office/drawing/2014/main" id="{FA6A4B49-27C8-46B6-8B11-AD7E8F615E2C}"/>
              </a:ext>
            </a:extLst>
          </p:cNvPr>
          <p:cNvSpPr>
            <a:spLocks noGrp="1"/>
          </p:cNvSpPr>
          <p:nvPr>
            <p:ph idx="1"/>
          </p:nvPr>
        </p:nvSpPr>
        <p:spPr>
          <a:xfrm>
            <a:off x="54206" y="1187519"/>
            <a:ext cx="5478711" cy="5209909"/>
          </a:xfrm>
        </p:spPr>
        <p:txBody>
          <a:bodyPr rtlCol="0">
            <a:normAutofit/>
          </a:bodyPr>
          <a:lstStyle/>
          <a:p>
            <a:pPr rtl="0"/>
            <a:r>
              <a:rPr lang="es-ES" dirty="0"/>
              <a:t>Necesitamos disminuir el 40% las emisiones de Dióxido de carbono CO2</a:t>
            </a:r>
            <a:r>
              <a:rPr lang="es-ES" noProof="1"/>
              <a:t>. 407.8 ppm (2018)</a:t>
            </a:r>
          </a:p>
          <a:p>
            <a:pPr rtl="0"/>
            <a:endParaRPr lang="es-ES" noProof="1"/>
          </a:p>
          <a:p>
            <a:pPr rtl="0"/>
            <a:endParaRPr lang="es-ES" noProof="1"/>
          </a:p>
          <a:p>
            <a:pPr rtl="0"/>
            <a:endParaRPr lang="es-ES" noProof="1"/>
          </a:p>
          <a:p>
            <a:pPr rtl="0"/>
            <a:endParaRPr lang="es-ES" noProof="1"/>
          </a:p>
          <a:p>
            <a:pPr rtl="0"/>
            <a:endParaRPr lang="es-ES" noProof="1"/>
          </a:p>
          <a:p>
            <a:pPr rtl="0"/>
            <a:endParaRPr lang="es-ES" noProof="1"/>
          </a:p>
          <a:p>
            <a:pPr rtl="0"/>
            <a:r>
              <a:rPr lang="es-ES" noProof="1"/>
              <a:t>Necesitamos disminuir el 45% las emisiones de metano N2O. 1869 ppm (2018)</a:t>
            </a:r>
          </a:p>
          <a:p>
            <a:pPr rtl="0"/>
            <a:r>
              <a:rPr lang="es-ES" noProof="1"/>
              <a:t>Requerimos replantear nuestros modelos de consumo</a:t>
            </a:r>
          </a:p>
          <a:p>
            <a:r>
              <a:rPr lang="es-ES" noProof="1"/>
              <a:t>Vivimos la sexta extinción masiva. </a:t>
            </a:r>
          </a:p>
          <a:p>
            <a:pPr rtl="0"/>
            <a:endParaRPr lang="es-ES" noProof="1"/>
          </a:p>
        </p:txBody>
      </p:sp>
      <p:sp>
        <p:nvSpPr>
          <p:cNvPr id="4" name="Marcador de número de diapositiva 3">
            <a:extLst>
              <a:ext uri="{FF2B5EF4-FFF2-40B4-BE49-F238E27FC236}">
                <a16:creationId xmlns:a16="http://schemas.microsoft.com/office/drawing/2014/main" id="{62B4CE3A-8C88-45AA-A849-57E5A7AC22C1}"/>
              </a:ext>
            </a:extLst>
          </p:cNvPr>
          <p:cNvSpPr>
            <a:spLocks noGrp="1"/>
          </p:cNvSpPr>
          <p:nvPr>
            <p:ph type="sldNum" sz="quarter" idx="10"/>
          </p:nvPr>
        </p:nvSpPr>
        <p:spPr>
          <a:xfrm>
            <a:off x="11353800" y="6361475"/>
            <a:ext cx="838200" cy="360000"/>
          </a:xfrm>
        </p:spPr>
        <p:txBody>
          <a:bodyPr rtlCol="0"/>
          <a:lstStyle/>
          <a:p>
            <a:pPr rtl="0"/>
            <a:r>
              <a:rPr lang="es-ES" dirty="0"/>
              <a:t>PÁGINA </a:t>
            </a:r>
            <a:fld id="{4A9B5881-4007-4345-955A-79C2656F0C49}" type="slidenum">
              <a:rPr lang="es-ES" smtClean="0"/>
              <a:pPr rtl="0"/>
              <a:t>6</a:t>
            </a:fld>
            <a:endParaRPr lang="es-ES" dirty="0"/>
          </a:p>
        </p:txBody>
      </p:sp>
      <p:sp>
        <p:nvSpPr>
          <p:cNvPr id="8" name="Rectángulo 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145309" y="6361475"/>
            <a:ext cx="2552123" cy="360000"/>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1200" dirty="0"/>
              <a:t>PLANETA</a:t>
            </a:r>
          </a:p>
        </p:txBody>
      </p:sp>
      <p:sp>
        <p:nvSpPr>
          <p:cNvPr id="10" name="Rectángulo 9">
            <a:extLst>
              <a:ext uri="{FF2B5EF4-FFF2-40B4-BE49-F238E27FC236}">
                <a16:creationId xmlns:a16="http://schemas.microsoft.com/office/drawing/2014/main" id="{95AAAEAA-CCF6-4E36-A4A3-5AF49D00995B}"/>
              </a:ext>
              <a:ext uri="{C183D7F6-B498-43B3-948B-1728B52AA6E4}">
                <adec:decorative xmlns:adec="http://schemas.microsoft.com/office/drawing/2017/decorative" val="1"/>
              </a:ext>
            </a:extLst>
          </p:cNvPr>
          <p:cNvSpPr/>
          <p:nvPr/>
        </p:nvSpPr>
        <p:spPr>
          <a:xfrm>
            <a:off x="3697432" y="6562004"/>
            <a:ext cx="2552123" cy="15947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1200" dirty="0"/>
              <a:t>MERCADO Y/O LOS CLIENTES</a:t>
            </a:r>
          </a:p>
        </p:txBody>
      </p:sp>
      <p:sp>
        <p:nvSpPr>
          <p:cNvPr id="11" name="Rectángulo 10">
            <a:extLst>
              <a:ext uri="{FF2B5EF4-FFF2-40B4-BE49-F238E27FC236}">
                <a16:creationId xmlns:a16="http://schemas.microsoft.com/office/drawing/2014/main" id="{5F253864-26FA-4AB1-9F0A-4F57D870EE85}"/>
              </a:ext>
              <a:ext uri="{C183D7F6-B498-43B3-948B-1728B52AA6E4}">
                <adec:decorative xmlns:adec="http://schemas.microsoft.com/office/drawing/2017/decorative" val="1"/>
              </a:ext>
            </a:extLst>
          </p:cNvPr>
          <p:cNvSpPr/>
          <p:nvPr/>
        </p:nvSpPr>
        <p:spPr>
          <a:xfrm>
            <a:off x="6249555" y="6562004"/>
            <a:ext cx="2552123" cy="15947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1200" dirty="0"/>
              <a:t>BENEFICIOS</a:t>
            </a:r>
          </a:p>
        </p:txBody>
      </p:sp>
      <p:sp>
        <p:nvSpPr>
          <p:cNvPr id="12" name="Rectángulo 11">
            <a:extLst>
              <a:ext uri="{FF2B5EF4-FFF2-40B4-BE49-F238E27FC236}">
                <a16:creationId xmlns:a16="http://schemas.microsoft.com/office/drawing/2014/main" id="{84949406-858F-4224-BC48-197463899896}"/>
              </a:ext>
              <a:ext uri="{C183D7F6-B498-43B3-948B-1728B52AA6E4}">
                <adec:decorative xmlns:adec="http://schemas.microsoft.com/office/drawing/2017/decorative" val="1"/>
              </a:ext>
            </a:extLst>
          </p:cNvPr>
          <p:cNvSpPr/>
          <p:nvPr/>
        </p:nvSpPr>
        <p:spPr>
          <a:xfrm>
            <a:off x="8801677" y="6562004"/>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1200" dirty="0"/>
              <a:t>MENORES COSTOS</a:t>
            </a:r>
          </a:p>
        </p:txBody>
      </p:sp>
      <p:sp>
        <p:nvSpPr>
          <p:cNvPr id="14" name="Triángulo isósceles 13">
            <a:extLst>
              <a:ext uri="{FF2B5EF4-FFF2-40B4-BE49-F238E27FC236}">
                <a16:creationId xmlns:a16="http://schemas.microsoft.com/office/drawing/2014/main" id="{1D0A4E21-00BC-4451-94C9-943503852954}"/>
              </a:ext>
              <a:ext uri="{C183D7F6-B498-43B3-948B-1728B52AA6E4}">
                <adec:decorative xmlns:adec="http://schemas.microsoft.com/office/drawing/2017/decorative" val="1"/>
              </a:ext>
            </a:extLst>
          </p:cNvPr>
          <p:cNvSpPr/>
          <p:nvPr/>
        </p:nvSpPr>
        <p:spPr>
          <a:xfrm rot="10800000">
            <a:off x="2349946" y="6305861"/>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9" name="Imagen 8" descr="Imagen que contiene pasto, exterior, agua, calle&#10;&#10;Descripción generada automáticamente">
            <a:extLst>
              <a:ext uri="{FF2B5EF4-FFF2-40B4-BE49-F238E27FC236}">
                <a16:creationId xmlns:a16="http://schemas.microsoft.com/office/drawing/2014/main" id="{60486784-F2B1-4E75-9941-C5F15B7102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3390" y="898197"/>
            <a:ext cx="6659083" cy="4423618"/>
          </a:xfrm>
          <a:prstGeom prst="rect">
            <a:avLst/>
          </a:prstGeom>
        </p:spPr>
      </p:pic>
      <p:sp>
        <p:nvSpPr>
          <p:cNvPr id="15" name="Marcador de contenido 2">
            <a:extLst>
              <a:ext uri="{FF2B5EF4-FFF2-40B4-BE49-F238E27FC236}">
                <a16:creationId xmlns:a16="http://schemas.microsoft.com/office/drawing/2014/main" id="{C647679E-B97E-41F8-BB8B-B4FB86758FD3}"/>
              </a:ext>
            </a:extLst>
          </p:cNvPr>
          <p:cNvSpPr txBox="1">
            <a:spLocks/>
          </p:cNvSpPr>
          <p:nvPr/>
        </p:nvSpPr>
        <p:spPr>
          <a:xfrm>
            <a:off x="9617279" y="611483"/>
            <a:ext cx="2574721" cy="4799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s-ES" dirty="0"/>
              <a:t>No tenemos plan B</a:t>
            </a:r>
            <a:endParaRPr lang="es-ES" noProof="1"/>
          </a:p>
        </p:txBody>
      </p:sp>
      <p:graphicFrame>
        <p:nvGraphicFramePr>
          <p:cNvPr id="13" name="Gráfico 12">
            <a:extLst>
              <a:ext uri="{FF2B5EF4-FFF2-40B4-BE49-F238E27FC236}">
                <a16:creationId xmlns:a16="http://schemas.microsoft.com/office/drawing/2014/main" id="{1DEB09C5-4CE8-43E7-B668-9620A38DF829}"/>
              </a:ext>
            </a:extLst>
          </p:cNvPr>
          <p:cNvGraphicFramePr/>
          <p:nvPr>
            <p:extLst>
              <p:ext uri="{D42A27DB-BD31-4B8C-83A1-F6EECF244321}">
                <p14:modId xmlns:p14="http://schemas.microsoft.com/office/powerpoint/2010/main" val="2466444031"/>
              </p:ext>
            </p:extLst>
          </p:nvPr>
        </p:nvGraphicFramePr>
        <p:xfrm>
          <a:off x="184676" y="1952505"/>
          <a:ext cx="5217769" cy="2647487"/>
        </p:xfrm>
        <a:graphic>
          <a:graphicData uri="http://schemas.openxmlformats.org/drawingml/2006/chart">
            <c:chart xmlns:c="http://schemas.openxmlformats.org/drawingml/2006/chart" xmlns:r="http://schemas.openxmlformats.org/officeDocument/2006/relationships" r:id="rId4"/>
          </a:graphicData>
        </a:graphic>
      </p:graphicFrame>
      <p:grpSp>
        <p:nvGrpSpPr>
          <p:cNvPr id="17" name="Grupo 16">
            <a:extLst>
              <a:ext uri="{FF2B5EF4-FFF2-40B4-BE49-F238E27FC236}">
                <a16:creationId xmlns:a16="http://schemas.microsoft.com/office/drawing/2014/main" id="{13844FBA-84B1-4324-9D58-2BB778579B67}"/>
              </a:ext>
            </a:extLst>
          </p:cNvPr>
          <p:cNvGrpSpPr/>
          <p:nvPr/>
        </p:nvGrpSpPr>
        <p:grpSpPr>
          <a:xfrm>
            <a:off x="5532917" y="5415900"/>
            <a:ext cx="6649555" cy="889961"/>
            <a:chOff x="5532917" y="5415900"/>
            <a:chExt cx="6649555" cy="889961"/>
          </a:xfrm>
        </p:grpSpPr>
        <p:pic>
          <p:nvPicPr>
            <p:cNvPr id="6" name="Imagen 5" descr="Diagrama&#10;&#10;Descripción generada automáticamente">
              <a:extLst>
                <a:ext uri="{FF2B5EF4-FFF2-40B4-BE49-F238E27FC236}">
                  <a16:creationId xmlns:a16="http://schemas.microsoft.com/office/drawing/2014/main" id="{BE9BB4EA-C6A9-418C-B81F-B7FFB043F55F}"/>
                </a:ext>
              </a:extLst>
            </p:cNvPr>
            <p:cNvPicPr>
              <a:picLocks noChangeAspect="1"/>
            </p:cNvPicPr>
            <p:nvPr/>
          </p:nvPicPr>
          <p:blipFill rotWithShape="1">
            <a:blip r:embed="rId5">
              <a:extLst>
                <a:ext uri="{28A0092B-C50C-407E-A947-70E740481C1C}">
                  <a14:useLocalDpi xmlns:a14="http://schemas.microsoft.com/office/drawing/2010/main" val="0"/>
                </a:ext>
              </a:extLst>
            </a:blip>
            <a:srcRect l="2500" t="16722" r="28084" b="65627"/>
            <a:stretch/>
          </p:blipFill>
          <p:spPr>
            <a:xfrm>
              <a:off x="5532917" y="5417901"/>
              <a:ext cx="2793617" cy="887960"/>
            </a:xfrm>
            <a:prstGeom prst="rect">
              <a:avLst/>
            </a:prstGeom>
          </p:spPr>
        </p:pic>
        <p:pic>
          <p:nvPicPr>
            <p:cNvPr id="16" name="Imagen 15" descr="Diagrama&#10;&#10;Descripción generada automáticamente">
              <a:extLst>
                <a:ext uri="{FF2B5EF4-FFF2-40B4-BE49-F238E27FC236}">
                  <a16:creationId xmlns:a16="http://schemas.microsoft.com/office/drawing/2014/main" id="{F4A751AE-BF25-4899-849F-FD10E488F6DF}"/>
                </a:ext>
              </a:extLst>
            </p:cNvPr>
            <p:cNvPicPr>
              <a:picLocks noChangeAspect="1"/>
            </p:cNvPicPr>
            <p:nvPr/>
          </p:nvPicPr>
          <p:blipFill rotWithShape="1">
            <a:blip r:embed="rId5">
              <a:extLst>
                <a:ext uri="{28A0092B-C50C-407E-A947-70E740481C1C}">
                  <a14:useLocalDpi xmlns:a14="http://schemas.microsoft.com/office/drawing/2010/main" val="0"/>
                </a:ext>
              </a:extLst>
            </a:blip>
            <a:srcRect t="35497" b="44583"/>
            <a:stretch/>
          </p:blipFill>
          <p:spPr>
            <a:xfrm>
              <a:off x="8326534" y="5415900"/>
              <a:ext cx="3855938" cy="887960"/>
            </a:xfrm>
            <a:prstGeom prst="rect">
              <a:avLst/>
            </a:prstGeom>
          </p:spPr>
        </p:pic>
      </p:grpSp>
    </p:spTree>
    <p:extLst>
      <p:ext uri="{BB962C8B-B14F-4D97-AF65-F5344CB8AC3E}">
        <p14:creationId xmlns:p14="http://schemas.microsoft.com/office/powerpoint/2010/main" val="2169832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50"/>
                                        <p:tgtEl>
                                          <p:spTgt spid="8"/>
                                        </p:tgtEl>
                                        <p:attrNameLst>
                                          <p:attrName>ppt_y</p:attrName>
                                        </p:attrNameLst>
                                      </p:cBhvr>
                                      <p:tavLst>
                                        <p:tav tm="0">
                                          <p:val>
                                            <p:strVal val="#ppt_y+#ppt_h*1.125000"/>
                                          </p:val>
                                        </p:tav>
                                        <p:tav tm="100000">
                                          <p:val>
                                            <p:strVal val="#ppt_y"/>
                                          </p:val>
                                        </p:tav>
                                      </p:tavLst>
                                    </p:anim>
                                    <p:animEffect transition="in" filter="wipe(up)">
                                      <p:cBhvr>
                                        <p:cTn id="8" dur="250"/>
                                        <p:tgtEl>
                                          <p:spTgt spid="8"/>
                                        </p:tgtEl>
                                      </p:cBhvr>
                                    </p:animEffect>
                                  </p:childTnLst>
                                </p:cTn>
                              </p:par>
                              <p:par>
                                <p:cTn id="9" presetID="10"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250"/>
                                        <p:tgtEl>
                                          <p:spTgt spid="14"/>
                                        </p:tgtEl>
                                      </p:cBhvr>
                                    </p:animEffect>
                                  </p:childTnLst>
                                </p:cTn>
                              </p:par>
                            </p:childTnLst>
                          </p:cTn>
                        </p:par>
                        <p:par>
                          <p:cTn id="12" fill="hold">
                            <p:stCondLst>
                              <p:cond delay="250"/>
                            </p:stCondLst>
                            <p:childTnLst>
                              <p:par>
                                <p:cTn id="13" presetID="12" presetClass="entr" presetSubtype="4"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250"/>
                                        <p:tgtEl>
                                          <p:spTgt spid="10"/>
                                        </p:tgtEl>
                                        <p:attrNameLst>
                                          <p:attrName>ppt_y</p:attrName>
                                        </p:attrNameLst>
                                      </p:cBhvr>
                                      <p:tavLst>
                                        <p:tav tm="0">
                                          <p:val>
                                            <p:strVal val="#ppt_y+#ppt_h*1.125000"/>
                                          </p:val>
                                        </p:tav>
                                        <p:tav tm="100000">
                                          <p:val>
                                            <p:strVal val="#ppt_y"/>
                                          </p:val>
                                        </p:tav>
                                      </p:tavLst>
                                    </p:anim>
                                    <p:animEffect transition="in" filter="wipe(up)">
                                      <p:cBhvr>
                                        <p:cTn id="16" dur="250"/>
                                        <p:tgtEl>
                                          <p:spTgt spid="10"/>
                                        </p:tgtEl>
                                      </p:cBhvr>
                                    </p:animEffect>
                                  </p:childTnLst>
                                </p:cTn>
                              </p:par>
                            </p:childTnLst>
                          </p:cTn>
                        </p:par>
                        <p:par>
                          <p:cTn id="17" fill="hold">
                            <p:stCondLst>
                              <p:cond delay="500"/>
                            </p:stCondLst>
                            <p:childTnLst>
                              <p:par>
                                <p:cTn id="18" presetID="1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250"/>
                                        <p:tgtEl>
                                          <p:spTgt spid="11"/>
                                        </p:tgtEl>
                                        <p:attrNameLst>
                                          <p:attrName>ppt_y</p:attrName>
                                        </p:attrNameLst>
                                      </p:cBhvr>
                                      <p:tavLst>
                                        <p:tav tm="0">
                                          <p:val>
                                            <p:strVal val="#ppt_y+#ppt_h*1.125000"/>
                                          </p:val>
                                        </p:tav>
                                        <p:tav tm="100000">
                                          <p:val>
                                            <p:strVal val="#ppt_y"/>
                                          </p:val>
                                        </p:tav>
                                      </p:tavLst>
                                    </p:anim>
                                    <p:animEffect transition="in" filter="wipe(up)">
                                      <p:cBhvr>
                                        <p:cTn id="21" dur="250"/>
                                        <p:tgtEl>
                                          <p:spTgt spid="11"/>
                                        </p:tgtEl>
                                      </p:cBhvr>
                                    </p:animEffect>
                                  </p:childTnLst>
                                </p:cTn>
                              </p:par>
                            </p:childTnLst>
                          </p:cTn>
                        </p:par>
                        <p:par>
                          <p:cTn id="22" fill="hold">
                            <p:stCondLst>
                              <p:cond delay="750"/>
                            </p:stCondLst>
                            <p:childTnLst>
                              <p:par>
                                <p:cTn id="23" presetID="12" presetClass="entr" presetSubtype="4"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250"/>
                                        <p:tgtEl>
                                          <p:spTgt spid="12"/>
                                        </p:tgtEl>
                                        <p:attrNameLst>
                                          <p:attrName>ppt_y</p:attrName>
                                        </p:attrNameLst>
                                      </p:cBhvr>
                                      <p:tavLst>
                                        <p:tav tm="0">
                                          <p:val>
                                            <p:strVal val="#ppt_y+#ppt_h*1.125000"/>
                                          </p:val>
                                        </p:tav>
                                        <p:tav tm="100000">
                                          <p:val>
                                            <p:strVal val="#ppt_y"/>
                                          </p:val>
                                        </p:tav>
                                      </p:tavLst>
                                    </p:anim>
                                    <p:animEffect transition="in" filter="wipe(up)">
                                      <p:cBhvr>
                                        <p:cTn id="26" dur="25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randombar(horizontal)">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45"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2000"/>
                                        <p:tgtEl>
                                          <p:spTgt spid="15"/>
                                        </p:tgtEl>
                                      </p:cBhvr>
                                    </p:animEffect>
                                    <p:anim calcmode="lin" valueType="num">
                                      <p:cBhvr>
                                        <p:cTn id="37" dur="2000" fill="hold"/>
                                        <p:tgtEl>
                                          <p:spTgt spid="15"/>
                                        </p:tgtEl>
                                        <p:attrNameLst>
                                          <p:attrName>ppt_w</p:attrName>
                                        </p:attrNameLst>
                                      </p:cBhvr>
                                      <p:tavLst>
                                        <p:tav tm="0" fmla="#ppt_w*sin(2.5*pi*$)">
                                          <p:val>
                                            <p:fltVal val="0"/>
                                          </p:val>
                                        </p:tav>
                                        <p:tav tm="100000">
                                          <p:val>
                                            <p:fltVal val="1"/>
                                          </p:val>
                                        </p:tav>
                                      </p:tavLst>
                                    </p:anim>
                                    <p:anim calcmode="lin" valueType="num">
                                      <p:cBhvr>
                                        <p:cTn id="38" dur="20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4" grpId="0" animBg="1"/>
      <p:bldP spid="15" grpId="0"/>
      <p:bldGraphic spid="13"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C8855392-9FED-4979-8AC6-A73037648D43}"/>
              </a:ext>
            </a:extLst>
          </p:cNvPr>
          <p:cNvSpPr>
            <a:spLocks noGrp="1"/>
          </p:cNvSpPr>
          <p:nvPr>
            <p:ph type="title"/>
          </p:nvPr>
        </p:nvSpPr>
        <p:spPr>
          <a:xfrm>
            <a:off x="838199" y="148631"/>
            <a:ext cx="7963477" cy="772107"/>
          </a:xfrm>
        </p:spPr>
        <p:txBody>
          <a:bodyPr rtlCol="0"/>
          <a:lstStyle/>
          <a:p>
            <a:pPr rtl="0"/>
            <a:r>
              <a:rPr lang="es-ES" dirty="0"/>
              <a:t>POR LOS GRUPOS DE INTERÉS</a:t>
            </a:r>
          </a:p>
        </p:txBody>
      </p:sp>
      <p:graphicFrame>
        <p:nvGraphicFramePr>
          <p:cNvPr id="10" name="Marcador de contenido 2" descr="Marcador de posición de contenido">
            <a:extLst>
              <a:ext uri="{FF2B5EF4-FFF2-40B4-BE49-F238E27FC236}">
                <a16:creationId xmlns:a16="http://schemas.microsoft.com/office/drawing/2014/main" id="{47A11266-E870-4547-80E5-8133E862A757}"/>
              </a:ext>
            </a:extLst>
          </p:cNvPr>
          <p:cNvGraphicFramePr>
            <a:graphicFrameLocks noGrp="1"/>
          </p:cNvGraphicFramePr>
          <p:nvPr>
            <p:ph idx="1"/>
            <p:extLst>
              <p:ext uri="{D42A27DB-BD31-4B8C-83A1-F6EECF244321}">
                <p14:modId xmlns:p14="http://schemas.microsoft.com/office/powerpoint/2010/main" val="331137108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Marcador de número de diapositiva 3">
            <a:extLst>
              <a:ext uri="{FF2B5EF4-FFF2-40B4-BE49-F238E27FC236}">
                <a16:creationId xmlns:a16="http://schemas.microsoft.com/office/drawing/2014/main" id="{32934DE9-1653-4F9E-B307-C53A27B2182D}"/>
              </a:ext>
            </a:extLst>
          </p:cNvPr>
          <p:cNvSpPr>
            <a:spLocks noGrp="1"/>
          </p:cNvSpPr>
          <p:nvPr>
            <p:ph type="sldNum" sz="quarter" idx="10"/>
          </p:nvPr>
        </p:nvSpPr>
        <p:spPr/>
        <p:txBody>
          <a:bodyPr rtlCol="0"/>
          <a:lstStyle/>
          <a:p>
            <a:pPr rtl="0"/>
            <a:r>
              <a:rPr lang="es-ES" dirty="0"/>
              <a:t>PÁGINA </a:t>
            </a:r>
            <a:fld id="{4A9B5881-4007-4345-955A-79C2656F0C49}" type="slidenum">
              <a:rPr lang="es-ES" smtClean="0"/>
              <a:pPr rtl="0"/>
              <a:t>7</a:t>
            </a:fld>
            <a:endParaRPr lang="es-ES" dirty="0"/>
          </a:p>
        </p:txBody>
      </p:sp>
      <p:pic>
        <p:nvPicPr>
          <p:cNvPr id="12" name="Gráfico 11" descr="Mapa con anclaje">
            <a:extLst>
              <a:ext uri="{FF2B5EF4-FFF2-40B4-BE49-F238E27FC236}">
                <a16:creationId xmlns:a16="http://schemas.microsoft.com/office/drawing/2014/main" id="{F2110C71-00D1-4949-9213-38E48FACED03}"/>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130926" y="2545226"/>
            <a:ext cx="624548" cy="624548"/>
          </a:xfrm>
          <a:prstGeom prst="rect">
            <a:avLst/>
          </a:prstGeom>
        </p:spPr>
      </p:pic>
      <p:pic>
        <p:nvPicPr>
          <p:cNvPr id="14" name="Gráfico 13" descr="Letrero">
            <a:extLst>
              <a:ext uri="{FF2B5EF4-FFF2-40B4-BE49-F238E27FC236}">
                <a16:creationId xmlns:a16="http://schemas.microsoft.com/office/drawing/2014/main" id="{F3D6B7B3-DCDF-47A1-B092-0D8D01630A4E}"/>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5783726" y="2545226"/>
            <a:ext cx="624548" cy="624548"/>
          </a:xfrm>
          <a:prstGeom prst="rect">
            <a:avLst/>
          </a:prstGeom>
        </p:spPr>
      </p:pic>
      <p:pic>
        <p:nvPicPr>
          <p:cNvPr id="16" name="Gráfico 15" descr="Escena de cañón">
            <a:extLst>
              <a:ext uri="{FF2B5EF4-FFF2-40B4-BE49-F238E27FC236}">
                <a16:creationId xmlns:a16="http://schemas.microsoft.com/office/drawing/2014/main" id="{D988924E-5A5D-4D29-95C0-814C9160BBFA}"/>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9436526" y="2659526"/>
            <a:ext cx="624548" cy="624548"/>
          </a:xfrm>
          <a:prstGeom prst="rect">
            <a:avLst/>
          </a:prstGeom>
        </p:spPr>
      </p:pic>
      <p:sp>
        <p:nvSpPr>
          <p:cNvPr id="8" name="Rectángulo 7">
            <a:extLst>
              <a:ext uri="{FF2B5EF4-FFF2-40B4-BE49-F238E27FC236}">
                <a16:creationId xmlns:a16="http://schemas.microsoft.com/office/drawing/2014/main" id="{5FE2B34C-7760-453F-8A81-50335F1BD6C4}"/>
              </a:ext>
              <a:ext uri="{C183D7F6-B498-43B3-948B-1728B52AA6E4}">
                <adec:decorative xmlns:adec="http://schemas.microsoft.com/office/drawing/2017/decorative" val="1"/>
              </a:ext>
            </a:extLst>
          </p:cNvPr>
          <p:cNvSpPr/>
          <p:nvPr/>
        </p:nvSpPr>
        <p:spPr>
          <a:xfrm>
            <a:off x="1145309" y="6557847"/>
            <a:ext cx="2552123" cy="163627"/>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1200" dirty="0"/>
              <a:t>PLANETA</a:t>
            </a:r>
          </a:p>
        </p:txBody>
      </p:sp>
      <p:sp>
        <p:nvSpPr>
          <p:cNvPr id="9" name="Rectángulo 8">
            <a:extLst>
              <a:ext uri="{FF2B5EF4-FFF2-40B4-BE49-F238E27FC236}">
                <a16:creationId xmlns:a16="http://schemas.microsoft.com/office/drawing/2014/main" id="{8BED1379-2C64-4902-A414-90051165C903}"/>
              </a:ext>
              <a:ext uri="{C183D7F6-B498-43B3-948B-1728B52AA6E4}">
                <adec:decorative xmlns:adec="http://schemas.microsoft.com/office/drawing/2017/decorative" val="1"/>
              </a:ext>
            </a:extLst>
          </p:cNvPr>
          <p:cNvSpPr/>
          <p:nvPr/>
        </p:nvSpPr>
        <p:spPr>
          <a:xfrm>
            <a:off x="3697432" y="6361476"/>
            <a:ext cx="2552123" cy="36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1200" dirty="0"/>
              <a:t>GRUPOS DE INTERES</a:t>
            </a:r>
          </a:p>
        </p:txBody>
      </p:sp>
      <p:sp>
        <p:nvSpPr>
          <p:cNvPr id="11" name="Rectángulo 10">
            <a:extLst>
              <a:ext uri="{FF2B5EF4-FFF2-40B4-BE49-F238E27FC236}">
                <a16:creationId xmlns:a16="http://schemas.microsoft.com/office/drawing/2014/main" id="{774383B4-AACC-4685-AB80-6888FAA0B696}"/>
              </a:ext>
              <a:ext uri="{C183D7F6-B498-43B3-948B-1728B52AA6E4}">
                <adec:decorative xmlns:adec="http://schemas.microsoft.com/office/drawing/2017/decorative" val="1"/>
              </a:ext>
            </a:extLst>
          </p:cNvPr>
          <p:cNvSpPr/>
          <p:nvPr/>
        </p:nvSpPr>
        <p:spPr>
          <a:xfrm>
            <a:off x="6249555" y="6562004"/>
            <a:ext cx="2552123" cy="15947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1200" dirty="0"/>
              <a:t>BENEFICIOS</a:t>
            </a:r>
          </a:p>
        </p:txBody>
      </p:sp>
      <p:sp>
        <p:nvSpPr>
          <p:cNvPr id="13" name="Rectángulo 12">
            <a:extLst>
              <a:ext uri="{FF2B5EF4-FFF2-40B4-BE49-F238E27FC236}">
                <a16:creationId xmlns:a16="http://schemas.microsoft.com/office/drawing/2014/main" id="{EEC3D0FF-B59D-47D4-8EEE-5EF3EA7C3CC0}"/>
              </a:ext>
              <a:ext uri="{C183D7F6-B498-43B3-948B-1728B52AA6E4}">
                <adec:decorative xmlns:adec="http://schemas.microsoft.com/office/drawing/2017/decorative" val="1"/>
              </a:ext>
            </a:extLst>
          </p:cNvPr>
          <p:cNvSpPr/>
          <p:nvPr/>
        </p:nvSpPr>
        <p:spPr>
          <a:xfrm>
            <a:off x="8801677" y="6562004"/>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1200" dirty="0"/>
              <a:t>MENORES COSTOS</a:t>
            </a:r>
          </a:p>
        </p:txBody>
      </p:sp>
      <p:sp>
        <p:nvSpPr>
          <p:cNvPr id="17" name="Triángulo isósceles 16">
            <a:extLst>
              <a:ext uri="{FF2B5EF4-FFF2-40B4-BE49-F238E27FC236}">
                <a16:creationId xmlns:a16="http://schemas.microsoft.com/office/drawing/2014/main" id="{C1168A37-F12A-42E8-A95E-69747461C003}"/>
              </a:ext>
              <a:ext uri="{C183D7F6-B498-43B3-948B-1728B52AA6E4}">
                <adec:decorative xmlns:adec="http://schemas.microsoft.com/office/drawing/2017/decorative" val="1"/>
              </a:ext>
            </a:extLst>
          </p:cNvPr>
          <p:cNvSpPr/>
          <p:nvPr/>
        </p:nvSpPr>
        <p:spPr>
          <a:xfrm rot="10800000">
            <a:off x="4902070" y="6271566"/>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3" name="Imagen 2" descr="Imagen que contiene alimentos, arco&#10;&#10;Descripción generada automáticamente">
            <a:extLst>
              <a:ext uri="{FF2B5EF4-FFF2-40B4-BE49-F238E27FC236}">
                <a16:creationId xmlns:a16="http://schemas.microsoft.com/office/drawing/2014/main" id="{BBCE6F75-32ED-40C7-B56B-714B391D7554}"/>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183745" y="0"/>
            <a:ext cx="2994025" cy="1825625"/>
          </a:xfrm>
          <a:prstGeom prst="rect">
            <a:avLst/>
          </a:prstGeom>
        </p:spPr>
      </p:pic>
      <p:pic>
        <p:nvPicPr>
          <p:cNvPr id="7" name="Imagen 6" descr="Imagen que contiene persona, hombre, mano, sostener&#10;&#10;Descripción generada automáticamente">
            <a:extLst>
              <a:ext uri="{FF2B5EF4-FFF2-40B4-BE49-F238E27FC236}">
                <a16:creationId xmlns:a16="http://schemas.microsoft.com/office/drawing/2014/main" id="{CD2E4E33-DCEB-41A3-A419-BA5FD584029B}"/>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932830" y="2176866"/>
            <a:ext cx="2418561" cy="1442633"/>
          </a:xfrm>
          <a:prstGeom prst="rect">
            <a:avLst/>
          </a:prstGeom>
        </p:spPr>
      </p:pic>
      <p:pic>
        <p:nvPicPr>
          <p:cNvPr id="22" name="Imagen 21" descr="Imagen que contiene objeto, luz, lámpara, cepillo&#10;&#10;Descripción generada automáticamente">
            <a:extLst>
              <a:ext uri="{FF2B5EF4-FFF2-40B4-BE49-F238E27FC236}">
                <a16:creationId xmlns:a16="http://schemas.microsoft.com/office/drawing/2014/main" id="{C88A8A5F-7EEF-47BA-B598-C00E757070B8}"/>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256310" y="2171662"/>
            <a:ext cx="2441122" cy="1447838"/>
          </a:xfrm>
          <a:prstGeom prst="rect">
            <a:avLst/>
          </a:prstGeom>
        </p:spPr>
      </p:pic>
      <p:pic>
        <p:nvPicPr>
          <p:cNvPr id="26" name="Imagen 25" descr="Imagen que contiene árbol, flor, florero&#10;&#10;Descripción generada automáticamente">
            <a:extLst>
              <a:ext uri="{FF2B5EF4-FFF2-40B4-BE49-F238E27FC236}">
                <a16:creationId xmlns:a16="http://schemas.microsoft.com/office/drawing/2014/main" id="{AC6F59B2-00D3-448E-BE49-A070AA5153A3}"/>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622176" y="2171662"/>
            <a:ext cx="2286000" cy="1442632"/>
          </a:xfrm>
          <a:prstGeom prst="rect">
            <a:avLst/>
          </a:prstGeom>
        </p:spPr>
      </p:pic>
    </p:spTree>
    <p:extLst>
      <p:ext uri="{BB962C8B-B14F-4D97-AF65-F5344CB8AC3E}">
        <p14:creationId xmlns:p14="http://schemas.microsoft.com/office/powerpoint/2010/main" val="387980421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CDDC5365-EA36-45A8-8DBD-A6D8461EB21D}"/>
              </a:ext>
            </a:extLst>
          </p:cNvPr>
          <p:cNvSpPr>
            <a:spLocks noGrp="1"/>
          </p:cNvSpPr>
          <p:nvPr>
            <p:ph type="title"/>
          </p:nvPr>
        </p:nvSpPr>
        <p:spPr>
          <a:xfrm>
            <a:off x="6657974" y="611078"/>
            <a:ext cx="4695825" cy="833663"/>
          </a:xfrm>
        </p:spPr>
        <p:txBody>
          <a:bodyPr rtlCol="0"/>
          <a:lstStyle/>
          <a:p>
            <a:pPr rtl="0"/>
            <a:r>
              <a:rPr lang="es-ES" dirty="0"/>
              <a:t>POR LOS BENEFICIOS</a:t>
            </a:r>
          </a:p>
        </p:txBody>
      </p:sp>
      <p:sp>
        <p:nvSpPr>
          <p:cNvPr id="4" name="Marcador de contenido 3">
            <a:extLst>
              <a:ext uri="{FF2B5EF4-FFF2-40B4-BE49-F238E27FC236}">
                <a16:creationId xmlns:a16="http://schemas.microsoft.com/office/drawing/2014/main" id="{0D250B89-C4D5-43CB-81F0-EFF4588D7E45}"/>
              </a:ext>
            </a:extLst>
          </p:cNvPr>
          <p:cNvSpPr>
            <a:spLocks noGrp="1"/>
          </p:cNvSpPr>
          <p:nvPr>
            <p:ph idx="1"/>
          </p:nvPr>
        </p:nvSpPr>
        <p:spPr/>
        <p:txBody>
          <a:bodyPr rtlCol="0">
            <a:normAutofit/>
          </a:bodyPr>
          <a:lstStyle/>
          <a:p>
            <a:pPr rtl="0"/>
            <a:r>
              <a:rPr lang="es-ES" dirty="0"/>
              <a:t>Compra sin IVA</a:t>
            </a:r>
            <a:r>
              <a:rPr lang="es-ES" noProof="1"/>
              <a:t>. </a:t>
            </a:r>
          </a:p>
          <a:p>
            <a:pPr rtl="0"/>
            <a:r>
              <a:rPr lang="es-ES" noProof="1"/>
              <a:t>Depreciación acelerada.</a:t>
            </a:r>
          </a:p>
          <a:p>
            <a:pPr rtl="0"/>
            <a:r>
              <a:rPr lang="es-ES" noProof="1"/>
              <a:t>Menores intereses en banca comercial </a:t>
            </a:r>
          </a:p>
          <a:p>
            <a:pPr rtl="0"/>
            <a:r>
              <a:rPr lang="es-ES" noProof="1"/>
              <a:t>Apalancamiento financiero en fondos del Estado u organismos internacionales</a:t>
            </a:r>
          </a:p>
          <a:p>
            <a:pPr rtl="0"/>
            <a:r>
              <a:rPr lang="es-ES" noProof="1"/>
              <a:t>Venta de bonos verdes </a:t>
            </a:r>
          </a:p>
          <a:p>
            <a:pPr rtl="0"/>
            <a:r>
              <a:rPr lang="es-ES" noProof="1"/>
              <a:t>Mejor reputación corporativa.</a:t>
            </a:r>
          </a:p>
          <a:p>
            <a:pPr rtl="0"/>
            <a:r>
              <a:rPr lang="es-ES" noProof="1"/>
              <a:t>Disminución de la emisión de gases con efecto invernadero en un 70%</a:t>
            </a:r>
          </a:p>
          <a:p>
            <a:pPr rtl="0"/>
            <a:r>
              <a:rPr lang="es-ES" noProof="1"/>
              <a:t>Sumarse al nuevo objetivo de la contribución determinada nacional</a:t>
            </a:r>
          </a:p>
        </p:txBody>
      </p:sp>
      <p:sp>
        <p:nvSpPr>
          <p:cNvPr id="5" name="Marcador de número de diapositiva 4">
            <a:extLst>
              <a:ext uri="{FF2B5EF4-FFF2-40B4-BE49-F238E27FC236}">
                <a16:creationId xmlns:a16="http://schemas.microsoft.com/office/drawing/2014/main" id="{B18C9971-C7D2-435E-9037-EB3D7CCAF12D}"/>
              </a:ext>
            </a:extLst>
          </p:cNvPr>
          <p:cNvSpPr>
            <a:spLocks noGrp="1"/>
          </p:cNvSpPr>
          <p:nvPr>
            <p:ph type="sldNum" sz="quarter" idx="10"/>
          </p:nvPr>
        </p:nvSpPr>
        <p:spPr>
          <a:xfrm>
            <a:off x="11353800" y="6361475"/>
            <a:ext cx="838200" cy="360000"/>
          </a:xfrm>
        </p:spPr>
        <p:txBody>
          <a:bodyPr rtlCol="0"/>
          <a:lstStyle/>
          <a:p>
            <a:pPr rtl="0"/>
            <a:r>
              <a:rPr lang="es-ES"/>
              <a:t>PÁGINA </a:t>
            </a:r>
            <a:fld id="{4A9B5881-4007-4345-955A-79C2656F0C49}" type="slidenum">
              <a:rPr lang="es-ES" smtClean="0"/>
              <a:pPr rtl="0"/>
              <a:t>8</a:t>
            </a:fld>
            <a:endParaRPr lang="es-ES" dirty="0"/>
          </a:p>
        </p:txBody>
      </p:sp>
      <p:sp>
        <p:nvSpPr>
          <p:cNvPr id="11" name="Rectángulo 10">
            <a:extLst>
              <a:ext uri="{FF2B5EF4-FFF2-40B4-BE49-F238E27FC236}">
                <a16:creationId xmlns:a16="http://schemas.microsoft.com/office/drawing/2014/main" id="{08D655AF-5DBD-4954-B607-48D1914FC7DE}"/>
              </a:ext>
              <a:ext uri="{C183D7F6-B498-43B3-948B-1728B52AA6E4}">
                <adec:decorative xmlns:adec="http://schemas.microsoft.com/office/drawing/2017/decorative" val="1"/>
              </a:ext>
            </a:extLst>
          </p:cNvPr>
          <p:cNvSpPr/>
          <p:nvPr/>
        </p:nvSpPr>
        <p:spPr>
          <a:xfrm>
            <a:off x="1145309" y="6557848"/>
            <a:ext cx="2552123" cy="163627"/>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1200" dirty="0"/>
              <a:t>PLANETA</a:t>
            </a:r>
          </a:p>
        </p:txBody>
      </p:sp>
      <p:sp>
        <p:nvSpPr>
          <p:cNvPr id="12" name="Rectángulo 11">
            <a:extLst>
              <a:ext uri="{FF2B5EF4-FFF2-40B4-BE49-F238E27FC236}">
                <a16:creationId xmlns:a16="http://schemas.microsoft.com/office/drawing/2014/main" id="{EAE7730F-1A0D-4B11-BA09-6A6CAA96FE12}"/>
              </a:ext>
              <a:ext uri="{C183D7F6-B498-43B3-948B-1728B52AA6E4}">
                <adec:decorative xmlns:adec="http://schemas.microsoft.com/office/drawing/2017/decorative" val="1"/>
              </a:ext>
            </a:extLst>
          </p:cNvPr>
          <p:cNvSpPr/>
          <p:nvPr/>
        </p:nvSpPr>
        <p:spPr>
          <a:xfrm>
            <a:off x="3697432" y="6557846"/>
            <a:ext cx="2552123" cy="1636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1200" dirty="0"/>
              <a:t>MERCADO Y/O CLIENTES</a:t>
            </a:r>
          </a:p>
        </p:txBody>
      </p:sp>
      <p:sp>
        <p:nvSpPr>
          <p:cNvPr id="13" name="Rectángulo 12">
            <a:extLst>
              <a:ext uri="{FF2B5EF4-FFF2-40B4-BE49-F238E27FC236}">
                <a16:creationId xmlns:a16="http://schemas.microsoft.com/office/drawing/2014/main" id="{4EF60258-6D59-4423-83CC-D7AC9D79D5E5}"/>
              </a:ext>
              <a:ext uri="{C183D7F6-B498-43B3-948B-1728B52AA6E4}">
                <adec:decorative xmlns:adec="http://schemas.microsoft.com/office/drawing/2017/decorative" val="1"/>
              </a:ext>
            </a:extLst>
          </p:cNvPr>
          <p:cNvSpPr/>
          <p:nvPr/>
        </p:nvSpPr>
        <p:spPr>
          <a:xfrm>
            <a:off x="6249555" y="6361475"/>
            <a:ext cx="2552123" cy="360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1200" dirty="0"/>
              <a:t>BENEFICIOS</a:t>
            </a:r>
          </a:p>
        </p:txBody>
      </p:sp>
      <p:sp>
        <p:nvSpPr>
          <p:cNvPr id="14" name="Rectángulo 13">
            <a:extLst>
              <a:ext uri="{FF2B5EF4-FFF2-40B4-BE49-F238E27FC236}">
                <a16:creationId xmlns:a16="http://schemas.microsoft.com/office/drawing/2014/main" id="{964627DB-2C83-4D9C-A498-D5BCC9A2B3B4}"/>
              </a:ext>
              <a:ext uri="{C183D7F6-B498-43B3-948B-1728B52AA6E4}">
                <adec:decorative xmlns:adec="http://schemas.microsoft.com/office/drawing/2017/decorative" val="1"/>
              </a:ext>
            </a:extLst>
          </p:cNvPr>
          <p:cNvSpPr/>
          <p:nvPr/>
        </p:nvSpPr>
        <p:spPr>
          <a:xfrm>
            <a:off x="8801677" y="6562004"/>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1200" dirty="0"/>
              <a:t>MENORES COSTOS</a:t>
            </a:r>
          </a:p>
        </p:txBody>
      </p:sp>
      <p:sp>
        <p:nvSpPr>
          <p:cNvPr id="16" name="Triángulo isósceles 15">
            <a:extLst>
              <a:ext uri="{FF2B5EF4-FFF2-40B4-BE49-F238E27FC236}">
                <a16:creationId xmlns:a16="http://schemas.microsoft.com/office/drawing/2014/main" id="{C2887229-F913-4F63-8EC5-03C72B9082F4}"/>
              </a:ext>
              <a:ext uri="{C183D7F6-B498-43B3-948B-1728B52AA6E4}">
                <adec:decorative xmlns:adec="http://schemas.microsoft.com/office/drawing/2017/decorative" val="1"/>
              </a:ext>
            </a:extLst>
          </p:cNvPr>
          <p:cNvSpPr/>
          <p:nvPr/>
        </p:nvSpPr>
        <p:spPr>
          <a:xfrm rot="10800000">
            <a:off x="7454193" y="6271566"/>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9" name="Marcador de posición de imagen 8" descr="Imagen que contiene persona, hombre, sostener, mano&#10;&#10;Descripción generada automáticamente">
            <a:extLst>
              <a:ext uri="{FF2B5EF4-FFF2-40B4-BE49-F238E27FC236}">
                <a16:creationId xmlns:a16="http://schemas.microsoft.com/office/drawing/2014/main" id="{5547E17B-7DD7-4602-A866-DB7DCBB006AD}"/>
              </a:ext>
            </a:extLst>
          </p:cNvPr>
          <p:cNvPicPr>
            <a:picLocks noGrp="1" noChangeAspect="1"/>
          </p:cNvPicPr>
          <p:nvPr>
            <p:ph type="pic" idx="11"/>
          </p:nvPr>
        </p:nvPicPr>
        <p:blipFill>
          <a:blip r:embed="rId3">
            <a:extLst>
              <a:ext uri="{28A0092B-C50C-407E-A947-70E740481C1C}">
                <a14:useLocalDpi xmlns:a14="http://schemas.microsoft.com/office/drawing/2010/main" val="0"/>
              </a:ext>
            </a:extLst>
          </a:blip>
          <a:srcRect l="18714" r="18714"/>
          <a:stretch>
            <a:fillRect/>
          </a:stretch>
        </p:blipFill>
        <p:spPr/>
      </p:pic>
    </p:spTree>
    <p:extLst>
      <p:ext uri="{BB962C8B-B14F-4D97-AF65-F5344CB8AC3E}">
        <p14:creationId xmlns:p14="http://schemas.microsoft.com/office/powerpoint/2010/main" val="380384225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99600F-A17E-4354-A7AB-0CC2A43A9354}"/>
              </a:ext>
            </a:extLst>
          </p:cNvPr>
          <p:cNvSpPr>
            <a:spLocks noGrp="1"/>
          </p:cNvSpPr>
          <p:nvPr>
            <p:ph type="title"/>
          </p:nvPr>
        </p:nvSpPr>
        <p:spPr>
          <a:xfrm>
            <a:off x="1497874" y="136524"/>
            <a:ext cx="10489995" cy="949675"/>
          </a:xfrm>
        </p:spPr>
        <p:txBody>
          <a:bodyPr rtlCol="0"/>
          <a:lstStyle/>
          <a:p>
            <a:pPr algn="r"/>
            <a:r>
              <a:rPr lang="es-ES" dirty="0"/>
              <a:t>POR MENORES </a:t>
            </a:r>
            <a:r>
              <a:rPr lang="es-ES" noProof="0" dirty="0"/>
              <a:t>GASTOS DE SERVICIOS PÚBLICOS</a:t>
            </a:r>
            <a:endParaRPr lang="es-ES" dirty="0"/>
          </a:p>
        </p:txBody>
      </p:sp>
      <p:sp>
        <p:nvSpPr>
          <p:cNvPr id="3" name="Marcador de contenido 2">
            <a:extLst>
              <a:ext uri="{FF2B5EF4-FFF2-40B4-BE49-F238E27FC236}">
                <a16:creationId xmlns:a16="http://schemas.microsoft.com/office/drawing/2014/main" id="{FA6A4B49-27C8-46B6-8B11-AD7E8F615E2C}"/>
              </a:ext>
            </a:extLst>
          </p:cNvPr>
          <p:cNvSpPr>
            <a:spLocks noGrp="1"/>
          </p:cNvSpPr>
          <p:nvPr>
            <p:ph idx="1"/>
          </p:nvPr>
        </p:nvSpPr>
        <p:spPr>
          <a:xfrm>
            <a:off x="6559491" y="1350628"/>
            <a:ext cx="5478711" cy="4746418"/>
          </a:xfrm>
        </p:spPr>
        <p:txBody>
          <a:bodyPr rtlCol="0">
            <a:normAutofit fontScale="92500" lnSpcReduction="10000"/>
          </a:bodyPr>
          <a:lstStyle/>
          <a:p>
            <a:pPr rtl="0"/>
            <a:r>
              <a:rPr lang="es-ES" noProof="1"/>
              <a:t>Con eficiencia energética se pueden disminuir los gastos y consumos de servicios públicos, entre un 10% y un 30%.  Aportando al Plan de austeridad de la Rama Judicial.</a:t>
            </a:r>
          </a:p>
          <a:p>
            <a:pPr rtl="0"/>
            <a:r>
              <a:rPr lang="es-ES" noProof="1"/>
              <a:t>Al disminuir consumos de energia, agua, gas, etc, se disminuyen los gastos de servicios públicos presupuestados para cada vigencia por la Rama Judicial. </a:t>
            </a:r>
          </a:p>
          <a:p>
            <a:pPr rtl="0"/>
            <a:r>
              <a:rPr lang="es-ES" noProof="1"/>
              <a:t>Con generación de energia renovable (paneles solares) se pueden alcanzar ahorros, hasta del 80% en cada sede judicial del País.</a:t>
            </a:r>
          </a:p>
          <a:p>
            <a:pPr rtl="0"/>
            <a:r>
              <a:rPr lang="es-ES" noProof="1"/>
              <a:t>Generando energia se puede realizar un intercambio comercial con la red (Resolución Creg 030) para disminuir gastos (venta de energia)</a:t>
            </a:r>
          </a:p>
          <a:p>
            <a:pPr rtl="0"/>
            <a:r>
              <a:rPr lang="es-ES" noProof="1"/>
              <a:t>Con eficiencia energética se pueden alcanzar disminuciones en GEI hasta del 25% y con generación de energia limpia hasta del 80%.</a:t>
            </a:r>
          </a:p>
          <a:p>
            <a:pPr marL="0" indent="0" rtl="0">
              <a:buNone/>
            </a:pPr>
            <a:endParaRPr lang="es-ES" noProof="1"/>
          </a:p>
        </p:txBody>
      </p:sp>
      <p:sp>
        <p:nvSpPr>
          <p:cNvPr id="4" name="Marcador de número de diapositiva 3">
            <a:extLst>
              <a:ext uri="{FF2B5EF4-FFF2-40B4-BE49-F238E27FC236}">
                <a16:creationId xmlns:a16="http://schemas.microsoft.com/office/drawing/2014/main" id="{62B4CE3A-8C88-45AA-A849-57E5A7AC22C1}"/>
              </a:ext>
            </a:extLst>
          </p:cNvPr>
          <p:cNvSpPr>
            <a:spLocks noGrp="1"/>
          </p:cNvSpPr>
          <p:nvPr>
            <p:ph type="sldNum" sz="quarter" idx="10"/>
          </p:nvPr>
        </p:nvSpPr>
        <p:spPr>
          <a:xfrm>
            <a:off x="11353800" y="6361475"/>
            <a:ext cx="838200" cy="360000"/>
          </a:xfrm>
        </p:spPr>
        <p:txBody>
          <a:bodyPr rtlCol="0"/>
          <a:lstStyle/>
          <a:p>
            <a:pPr rtl="0"/>
            <a:r>
              <a:rPr lang="es-ES" dirty="0"/>
              <a:t>PÁGINA </a:t>
            </a:r>
            <a:fld id="{4A9B5881-4007-4345-955A-79C2656F0C49}" type="slidenum">
              <a:rPr lang="es-ES" smtClean="0"/>
              <a:pPr rtl="0"/>
              <a:t>9</a:t>
            </a:fld>
            <a:endParaRPr lang="es-ES" dirty="0"/>
          </a:p>
        </p:txBody>
      </p:sp>
      <p:sp>
        <p:nvSpPr>
          <p:cNvPr id="8" name="Rectángulo 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145309" y="6562003"/>
            <a:ext cx="2552123" cy="1594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1200" dirty="0"/>
              <a:t>PLANETA</a:t>
            </a:r>
          </a:p>
        </p:txBody>
      </p:sp>
      <p:sp>
        <p:nvSpPr>
          <p:cNvPr id="10" name="Rectángulo 9">
            <a:extLst>
              <a:ext uri="{FF2B5EF4-FFF2-40B4-BE49-F238E27FC236}">
                <a16:creationId xmlns:a16="http://schemas.microsoft.com/office/drawing/2014/main" id="{95AAAEAA-CCF6-4E36-A4A3-5AF49D00995B}"/>
              </a:ext>
              <a:ext uri="{C183D7F6-B498-43B3-948B-1728B52AA6E4}">
                <adec:decorative xmlns:adec="http://schemas.microsoft.com/office/drawing/2017/decorative" val="1"/>
              </a:ext>
            </a:extLst>
          </p:cNvPr>
          <p:cNvSpPr/>
          <p:nvPr/>
        </p:nvSpPr>
        <p:spPr>
          <a:xfrm>
            <a:off x="3697432" y="6562004"/>
            <a:ext cx="2552123" cy="15947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1200" dirty="0"/>
              <a:t>MERCADO Y/O LOS CLIENTES</a:t>
            </a:r>
          </a:p>
        </p:txBody>
      </p:sp>
      <p:sp>
        <p:nvSpPr>
          <p:cNvPr id="11" name="Rectángulo 10">
            <a:extLst>
              <a:ext uri="{FF2B5EF4-FFF2-40B4-BE49-F238E27FC236}">
                <a16:creationId xmlns:a16="http://schemas.microsoft.com/office/drawing/2014/main" id="{5F253864-26FA-4AB1-9F0A-4F57D870EE85}"/>
              </a:ext>
              <a:ext uri="{C183D7F6-B498-43B3-948B-1728B52AA6E4}">
                <adec:decorative xmlns:adec="http://schemas.microsoft.com/office/drawing/2017/decorative" val="1"/>
              </a:ext>
            </a:extLst>
          </p:cNvPr>
          <p:cNvSpPr/>
          <p:nvPr/>
        </p:nvSpPr>
        <p:spPr>
          <a:xfrm>
            <a:off x="6249555" y="6562004"/>
            <a:ext cx="2552123" cy="15947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1200" dirty="0"/>
              <a:t>BENEFICIOS</a:t>
            </a:r>
          </a:p>
        </p:txBody>
      </p:sp>
      <p:sp>
        <p:nvSpPr>
          <p:cNvPr id="12" name="Rectángulo 11">
            <a:extLst>
              <a:ext uri="{FF2B5EF4-FFF2-40B4-BE49-F238E27FC236}">
                <a16:creationId xmlns:a16="http://schemas.microsoft.com/office/drawing/2014/main" id="{84949406-858F-4224-BC48-197463899896}"/>
              </a:ext>
              <a:ext uri="{C183D7F6-B498-43B3-948B-1728B52AA6E4}">
                <adec:decorative xmlns:adec="http://schemas.microsoft.com/office/drawing/2017/decorative" val="1"/>
              </a:ext>
            </a:extLst>
          </p:cNvPr>
          <p:cNvSpPr/>
          <p:nvPr/>
        </p:nvSpPr>
        <p:spPr>
          <a:xfrm>
            <a:off x="8801677" y="6399454"/>
            <a:ext cx="2552123" cy="32202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1200" dirty="0"/>
              <a:t>MENORES GASTOS</a:t>
            </a:r>
          </a:p>
        </p:txBody>
      </p:sp>
      <p:sp>
        <p:nvSpPr>
          <p:cNvPr id="14" name="Triángulo isósceles 13">
            <a:extLst>
              <a:ext uri="{FF2B5EF4-FFF2-40B4-BE49-F238E27FC236}">
                <a16:creationId xmlns:a16="http://schemas.microsoft.com/office/drawing/2014/main" id="{1D0A4E21-00BC-4451-94C9-943503852954}"/>
              </a:ext>
              <a:ext uri="{C183D7F6-B498-43B3-948B-1728B52AA6E4}">
                <adec:decorative xmlns:adec="http://schemas.microsoft.com/office/drawing/2017/decorative" val="1"/>
              </a:ext>
            </a:extLst>
          </p:cNvPr>
          <p:cNvSpPr/>
          <p:nvPr/>
        </p:nvSpPr>
        <p:spPr>
          <a:xfrm rot="10800000">
            <a:off x="10113082" y="6269908"/>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6" name="Imagen 5" descr="Imagen que contiene persona, interior, hombre, sostener&#10;&#10;Descripción generada automáticamente">
            <a:extLst>
              <a:ext uri="{FF2B5EF4-FFF2-40B4-BE49-F238E27FC236}">
                <a16:creationId xmlns:a16="http://schemas.microsoft.com/office/drawing/2014/main" id="{C7F828E3-8C02-4846-A858-05DA1276C9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741" y="1208974"/>
            <a:ext cx="5196769" cy="4962327"/>
          </a:xfrm>
          <a:prstGeom prst="rect">
            <a:avLst/>
          </a:prstGeom>
        </p:spPr>
      </p:pic>
    </p:spTree>
    <p:extLst>
      <p:ext uri="{BB962C8B-B14F-4D97-AF65-F5344CB8AC3E}">
        <p14:creationId xmlns:p14="http://schemas.microsoft.com/office/powerpoint/2010/main" val="373723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50"/>
                                        <p:tgtEl>
                                          <p:spTgt spid="8"/>
                                        </p:tgtEl>
                                        <p:attrNameLst>
                                          <p:attrName>ppt_y</p:attrName>
                                        </p:attrNameLst>
                                      </p:cBhvr>
                                      <p:tavLst>
                                        <p:tav tm="0">
                                          <p:val>
                                            <p:strVal val="#ppt_y+#ppt_h*1.125000"/>
                                          </p:val>
                                        </p:tav>
                                        <p:tav tm="100000">
                                          <p:val>
                                            <p:strVal val="#ppt_y"/>
                                          </p:val>
                                        </p:tav>
                                      </p:tavLst>
                                    </p:anim>
                                    <p:animEffect transition="in" filter="wipe(up)">
                                      <p:cBhvr>
                                        <p:cTn id="8" dur="250"/>
                                        <p:tgtEl>
                                          <p:spTgt spid="8"/>
                                        </p:tgtEl>
                                      </p:cBhvr>
                                    </p:animEffect>
                                  </p:childTnLst>
                                </p:cTn>
                              </p:par>
                              <p:par>
                                <p:cTn id="9" presetID="10"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250"/>
                                        <p:tgtEl>
                                          <p:spTgt spid="14"/>
                                        </p:tgtEl>
                                      </p:cBhvr>
                                    </p:animEffect>
                                  </p:childTnLst>
                                </p:cTn>
                              </p:par>
                            </p:childTnLst>
                          </p:cTn>
                        </p:par>
                        <p:par>
                          <p:cTn id="12" fill="hold">
                            <p:stCondLst>
                              <p:cond delay="250"/>
                            </p:stCondLst>
                            <p:childTnLst>
                              <p:par>
                                <p:cTn id="13" presetID="12" presetClass="entr" presetSubtype="4"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250"/>
                                        <p:tgtEl>
                                          <p:spTgt spid="10"/>
                                        </p:tgtEl>
                                        <p:attrNameLst>
                                          <p:attrName>ppt_y</p:attrName>
                                        </p:attrNameLst>
                                      </p:cBhvr>
                                      <p:tavLst>
                                        <p:tav tm="0">
                                          <p:val>
                                            <p:strVal val="#ppt_y+#ppt_h*1.125000"/>
                                          </p:val>
                                        </p:tav>
                                        <p:tav tm="100000">
                                          <p:val>
                                            <p:strVal val="#ppt_y"/>
                                          </p:val>
                                        </p:tav>
                                      </p:tavLst>
                                    </p:anim>
                                    <p:animEffect transition="in" filter="wipe(up)">
                                      <p:cBhvr>
                                        <p:cTn id="16" dur="250"/>
                                        <p:tgtEl>
                                          <p:spTgt spid="10"/>
                                        </p:tgtEl>
                                      </p:cBhvr>
                                    </p:animEffect>
                                  </p:childTnLst>
                                </p:cTn>
                              </p:par>
                            </p:childTnLst>
                          </p:cTn>
                        </p:par>
                        <p:par>
                          <p:cTn id="17" fill="hold">
                            <p:stCondLst>
                              <p:cond delay="500"/>
                            </p:stCondLst>
                            <p:childTnLst>
                              <p:par>
                                <p:cTn id="18" presetID="1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250"/>
                                        <p:tgtEl>
                                          <p:spTgt spid="11"/>
                                        </p:tgtEl>
                                        <p:attrNameLst>
                                          <p:attrName>ppt_y</p:attrName>
                                        </p:attrNameLst>
                                      </p:cBhvr>
                                      <p:tavLst>
                                        <p:tav tm="0">
                                          <p:val>
                                            <p:strVal val="#ppt_y+#ppt_h*1.125000"/>
                                          </p:val>
                                        </p:tav>
                                        <p:tav tm="100000">
                                          <p:val>
                                            <p:strVal val="#ppt_y"/>
                                          </p:val>
                                        </p:tav>
                                      </p:tavLst>
                                    </p:anim>
                                    <p:animEffect transition="in" filter="wipe(up)">
                                      <p:cBhvr>
                                        <p:cTn id="21" dur="250"/>
                                        <p:tgtEl>
                                          <p:spTgt spid="11"/>
                                        </p:tgtEl>
                                      </p:cBhvr>
                                    </p:animEffect>
                                  </p:childTnLst>
                                </p:cTn>
                              </p:par>
                            </p:childTnLst>
                          </p:cTn>
                        </p:par>
                        <p:par>
                          <p:cTn id="22" fill="hold">
                            <p:stCondLst>
                              <p:cond delay="750"/>
                            </p:stCondLst>
                            <p:childTnLst>
                              <p:par>
                                <p:cTn id="23" presetID="12" presetClass="entr" presetSubtype="4"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250"/>
                                        <p:tgtEl>
                                          <p:spTgt spid="12"/>
                                        </p:tgtEl>
                                        <p:attrNameLst>
                                          <p:attrName>ppt_y</p:attrName>
                                        </p:attrNameLst>
                                      </p:cBhvr>
                                      <p:tavLst>
                                        <p:tav tm="0">
                                          <p:val>
                                            <p:strVal val="#ppt_y+#ppt_h*1.125000"/>
                                          </p:val>
                                        </p:tav>
                                        <p:tav tm="100000">
                                          <p:val>
                                            <p:strVal val="#ppt_y"/>
                                          </p:val>
                                        </p:tav>
                                      </p:tavLst>
                                    </p:anim>
                                    <p:animEffect transition="in" filter="wipe(up)">
                                      <p:cBhvr>
                                        <p:cTn id="26" dur="25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Effect transition="in" filter="fade">
                                      <p:cBhvr>
                                        <p:cTn id="31" dur="500"/>
                                        <p:tgtEl>
                                          <p:spTgt spid="3">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1" end="1"/>
                                            </p:txEl>
                                          </p:spTgt>
                                        </p:tgtEl>
                                        <p:attrNameLst>
                                          <p:attrName>style.visibility</p:attrName>
                                        </p:attrNameLst>
                                      </p:cBhvr>
                                      <p:to>
                                        <p:strVal val="visible"/>
                                      </p:to>
                                    </p:set>
                                    <p:animEffect transition="in" filter="fade">
                                      <p:cBhvr>
                                        <p:cTn id="36" dur="500"/>
                                        <p:tgtEl>
                                          <p:spTgt spid="3">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Effect transition="in" filter="fade">
                                      <p:cBhvr>
                                        <p:cTn id="41" dur="500"/>
                                        <p:tgtEl>
                                          <p:spTgt spid="3">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
                                            <p:txEl>
                                              <p:pRg st="3" end="3"/>
                                            </p:txEl>
                                          </p:spTgt>
                                        </p:tgtEl>
                                        <p:attrNameLst>
                                          <p:attrName>style.visibility</p:attrName>
                                        </p:attrNameLst>
                                      </p:cBhvr>
                                      <p:to>
                                        <p:strVal val="visible"/>
                                      </p:to>
                                    </p:set>
                                    <p:animEffect transition="in" filter="fade">
                                      <p:cBhvr>
                                        <p:cTn id="46" dur="500"/>
                                        <p:tgtEl>
                                          <p:spTgt spid="3">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
                                            <p:txEl>
                                              <p:pRg st="4" end="4"/>
                                            </p:txEl>
                                          </p:spTgt>
                                        </p:tgtEl>
                                        <p:attrNameLst>
                                          <p:attrName>style.visibility</p:attrName>
                                        </p:attrNameLst>
                                      </p:cBhvr>
                                      <p:to>
                                        <p:strVal val="visible"/>
                                      </p:to>
                                    </p:set>
                                    <p:animEffect transition="in" filter="fade">
                                      <p:cBhvr>
                                        <p:cTn id="5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P spid="10" grpId="0" animBg="1"/>
      <p:bldP spid="11" grpId="0" animBg="1"/>
      <p:bldP spid="12" grpId="0" animBg="1"/>
      <p:bldP spid="14" grpId="0" animBg="1"/>
    </p:bldLst>
  </p:timing>
</p:sld>
</file>

<file path=ppt/theme/theme1.xml><?xml version="1.0" encoding="utf-8"?>
<a:theme xmlns:a="http://schemas.openxmlformats.org/drawingml/2006/main" name="Tema de Office">
  <a:themeElements>
    <a:clrScheme name="Custom 254">
      <a:dk1>
        <a:srgbClr val="000000"/>
      </a:dk1>
      <a:lt1>
        <a:srgbClr val="FFFFFF"/>
      </a:lt1>
      <a:dk2>
        <a:srgbClr val="242A41"/>
      </a:dk2>
      <a:lt2>
        <a:srgbClr val="E2E8E3"/>
      </a:lt2>
      <a:accent1>
        <a:srgbClr val="5370C5"/>
      </a:accent1>
      <a:accent2>
        <a:srgbClr val="17B2D1"/>
      </a:accent2>
      <a:accent3>
        <a:srgbClr val="2978E7"/>
      </a:accent3>
      <a:accent4>
        <a:srgbClr val="7829E7"/>
      </a:accent4>
      <a:accent5>
        <a:srgbClr val="B517D5"/>
      </a:accent5>
      <a:accent6>
        <a:srgbClr val="E729B7"/>
      </a:accent6>
      <a:hlink>
        <a:srgbClr val="5370C5"/>
      </a:hlink>
      <a:folHlink>
        <a:srgbClr val="7F7F7F"/>
      </a:folHlink>
    </a:clrScheme>
    <a:fontScheme name="MS Surge Teach Light and Dark">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42571034_TF34098415.potx" id="{3B130212-9EBC-44A5-A75E-F03C3A48CA3C}" vid="{C90905AE-7B64-446F-A9AF-7779799F80C7}"/>
    </a:ext>
  </a:extLst>
</a:theme>
</file>

<file path=ppt/theme/theme2.xml><?xml version="1.0" encoding="utf-8"?>
<a:theme xmlns:a="http://schemas.openxmlformats.org/drawingml/2006/main" name="Tema de la oficin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254">
    <a:dk1>
      <a:srgbClr val="000000"/>
    </a:dk1>
    <a:lt1>
      <a:srgbClr val="FFFFFF"/>
    </a:lt1>
    <a:dk2>
      <a:srgbClr val="242A41"/>
    </a:dk2>
    <a:lt2>
      <a:srgbClr val="E2E8E3"/>
    </a:lt2>
    <a:accent1>
      <a:srgbClr val="5370C5"/>
    </a:accent1>
    <a:accent2>
      <a:srgbClr val="17B2D1"/>
    </a:accent2>
    <a:accent3>
      <a:srgbClr val="2978E7"/>
    </a:accent3>
    <a:accent4>
      <a:srgbClr val="7829E7"/>
    </a:accent4>
    <a:accent5>
      <a:srgbClr val="B517D5"/>
    </a:accent5>
    <a:accent6>
      <a:srgbClr val="E729B7"/>
    </a:accent6>
    <a:hlink>
      <a:srgbClr val="5370C5"/>
    </a:hlink>
    <a:folHlink>
      <a:srgbClr val="7F7F7F"/>
    </a:folHlink>
  </a:clrScheme>
</a:themeOverride>
</file>

<file path=ppt/theme/themeOverride2.xml><?xml version="1.0" encoding="utf-8"?>
<a:themeOverride xmlns:a="http://schemas.openxmlformats.org/drawingml/2006/main">
  <a:clrScheme name="Custom 254">
    <a:dk1>
      <a:srgbClr val="000000"/>
    </a:dk1>
    <a:lt1>
      <a:srgbClr val="FFFFFF"/>
    </a:lt1>
    <a:dk2>
      <a:srgbClr val="242A41"/>
    </a:dk2>
    <a:lt2>
      <a:srgbClr val="E2E8E3"/>
    </a:lt2>
    <a:accent1>
      <a:srgbClr val="5370C5"/>
    </a:accent1>
    <a:accent2>
      <a:srgbClr val="17B2D1"/>
    </a:accent2>
    <a:accent3>
      <a:srgbClr val="2978E7"/>
    </a:accent3>
    <a:accent4>
      <a:srgbClr val="7829E7"/>
    </a:accent4>
    <a:accent5>
      <a:srgbClr val="B517D5"/>
    </a:accent5>
    <a:accent6>
      <a:srgbClr val="E729B7"/>
    </a:accent6>
    <a:hlink>
      <a:srgbClr val="5370C5"/>
    </a:hlink>
    <a:folHlink>
      <a:srgbClr val="7F7F7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303362-5DB5-4146-A667-E40932D52410}">
  <ds:schemaRefs>
    <ds:schemaRef ds:uri="http://schemas.microsoft.com/sharepoint/v3/contenttype/forms"/>
  </ds:schemaRefs>
</ds:datastoreItem>
</file>

<file path=customXml/itemProps2.xml><?xml version="1.0" encoding="utf-8"?>
<ds:datastoreItem xmlns:ds="http://schemas.openxmlformats.org/officeDocument/2006/customXml" ds:itemID="{7F05A674-08B3-48F2-91E0-AF5831D526B7}">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FE0CF8FC-473D-42DA-B10E-0D97F5E2C3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Presentación de curso empresarial clásica con animación</Template>
  <TotalTime>1434</TotalTime>
  <Words>3879</Words>
  <Application>Microsoft Office PowerPoint</Application>
  <PresentationFormat>Panorámica</PresentationFormat>
  <Paragraphs>282</Paragraphs>
  <Slides>13</Slides>
  <Notes>13</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13</vt:i4>
      </vt:variant>
    </vt:vector>
  </HeadingPairs>
  <TitlesOfParts>
    <vt:vector size="22" baseType="lpstr">
      <vt:lpstr>Arial</vt:lpstr>
      <vt:lpstr>Berlin Sans FB</vt:lpstr>
      <vt:lpstr>Calibri</vt:lpstr>
      <vt:lpstr>Calibri Light</vt:lpstr>
      <vt:lpstr>Corbel</vt:lpstr>
      <vt:lpstr>Garamond</vt:lpstr>
      <vt:lpstr>Segoe UI</vt:lpstr>
      <vt:lpstr>Wingdings</vt:lpstr>
      <vt:lpstr>Tema de Office</vt:lpstr>
      <vt:lpstr>Rama Judicial Colombia</vt:lpstr>
      <vt:lpstr>Rama Judicial Sostenible</vt:lpstr>
      <vt:lpstr>Edificios enfermos     </vt:lpstr>
      <vt:lpstr>Eficiencia Energética   Generación de Energía renovable.     </vt:lpstr>
      <vt:lpstr>¿ Porque sumarse con estrategias de Eficiencia Energética y/o generación de energía renovable ?</vt:lpstr>
      <vt:lpstr>POR EL PLANETA</vt:lpstr>
      <vt:lpstr>POR LOS GRUPOS DE INTERÉS</vt:lpstr>
      <vt:lpstr>POR LOS BENEFICIOS</vt:lpstr>
      <vt:lpstr>POR MENORES GASTOS DE SERVICIOS PÚBLICOS</vt:lpstr>
      <vt:lpstr>EFICIENCIA ENERGÉTICA          </vt:lpstr>
      <vt:lpstr>        ACCIONES A REALIZAR</vt:lpstr>
      <vt:lpstr>        GENERACIÓN DE ENERGÍA RENOVABLE</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TOLIMA SOSTENIBLE</dc:title>
  <dc:creator>sergio vega</dc:creator>
  <cp:lastModifiedBy>Liliana Maldonado</cp:lastModifiedBy>
  <cp:revision>82</cp:revision>
  <dcterms:created xsi:type="dcterms:W3CDTF">2020-11-15T17:48:52Z</dcterms:created>
  <dcterms:modified xsi:type="dcterms:W3CDTF">2021-05-11T21:46:07Z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