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58" r:id="rId3"/>
    <p:sldId id="280" r:id="rId4"/>
    <p:sldId id="290" r:id="rId5"/>
    <p:sldId id="301" r:id="rId6"/>
    <p:sldId id="283" r:id="rId7"/>
    <p:sldId id="302" r:id="rId8"/>
    <p:sldId id="282" r:id="rId9"/>
    <p:sldId id="296" r:id="rId10"/>
    <p:sldId id="281" r:id="rId11"/>
    <p:sldId id="303" r:id="rId12"/>
    <p:sldId id="294" r:id="rId13"/>
    <p:sldId id="297" r:id="rId14"/>
    <p:sldId id="285" r:id="rId15"/>
    <p:sldId id="286" r:id="rId16"/>
    <p:sldId id="299" r:id="rId17"/>
    <p:sldId id="300" r:id="rId18"/>
    <p:sldId id="309" r:id="rId19"/>
    <p:sldId id="298" r:id="rId20"/>
    <p:sldId id="305" r:id="rId21"/>
    <p:sldId id="308" r:id="rId22"/>
    <p:sldId id="307" r:id="rId23"/>
    <p:sldId id="304" r:id="rId24"/>
    <p:sldId id="306" r:id="rId25"/>
    <p:sldId id="265" r:id="rId26"/>
  </p:sldIdLst>
  <p:sldSz cx="23774400" cy="13350875"/>
  <p:notesSz cx="6858000" cy="9144000"/>
  <p:defaultTextStyle>
    <a:defPPr>
      <a:defRPr lang="en-US"/>
    </a:defPPr>
    <a:lvl1pPr marL="0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60704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21408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82112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42816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303520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64224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24928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85632" algn="l" defTabSz="21214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5">
          <p15:clr>
            <a:srgbClr val="A4A3A4"/>
          </p15:clr>
        </p15:guide>
        <p15:guide id="2" pos="7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31E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74" y="588"/>
      </p:cViewPr>
      <p:guideLst>
        <p:guide orient="horz" pos="4205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a M Rojas" userId="601239cddb8e3937" providerId="LiveId" clId="{0C533950-2257-4348-B2CC-9E0CBC747CB3}"/>
    <pc:docChg chg="custSel modSld">
      <pc:chgData name="Dora M Rojas" userId="601239cddb8e3937" providerId="LiveId" clId="{0C533950-2257-4348-B2CC-9E0CBC747CB3}" dt="2024-03-05T03:05:34.490" v="117" actId="1076"/>
      <pc:docMkLst>
        <pc:docMk/>
      </pc:docMkLst>
      <pc:sldChg chg="modSp mod">
        <pc:chgData name="Dora M Rojas" userId="601239cddb8e3937" providerId="LiveId" clId="{0C533950-2257-4348-B2CC-9E0CBC747CB3}" dt="2024-03-05T03:03:32.147" v="114" actId="20577"/>
        <pc:sldMkLst>
          <pc:docMk/>
          <pc:sldMk cId="2807690330" sldId="281"/>
        </pc:sldMkLst>
        <pc:spChg chg="mod">
          <ac:chgData name="Dora M Rojas" userId="601239cddb8e3937" providerId="LiveId" clId="{0C533950-2257-4348-B2CC-9E0CBC747CB3}" dt="2024-03-05T03:03:32.147" v="114" actId="20577"/>
          <ac:spMkLst>
            <pc:docMk/>
            <pc:sldMk cId="2807690330" sldId="281"/>
            <ac:spMk id="6" creationId="{A237B2CC-DFBF-ACD4-A0DA-488F80932B24}"/>
          </ac:spMkLst>
        </pc:spChg>
      </pc:sldChg>
      <pc:sldChg chg="addSp modSp mod">
        <pc:chgData name="Dora M Rojas" userId="601239cddb8e3937" providerId="LiveId" clId="{0C533950-2257-4348-B2CC-9E0CBC747CB3}" dt="2024-03-05T03:04:30.577" v="116" actId="207"/>
        <pc:sldMkLst>
          <pc:docMk/>
          <pc:sldMk cId="2690656646" sldId="290"/>
        </pc:sldMkLst>
        <pc:spChg chg="add mod">
          <ac:chgData name="Dora M Rojas" userId="601239cddb8e3937" providerId="LiveId" clId="{0C533950-2257-4348-B2CC-9E0CBC747CB3}" dt="2024-03-05T03:04:30.577" v="116" actId="207"/>
          <ac:spMkLst>
            <pc:docMk/>
            <pc:sldMk cId="2690656646" sldId="290"/>
            <ac:spMk id="4" creationId="{22DF9CEF-F171-CAF7-CCED-E0E1124B696D}"/>
          </ac:spMkLst>
        </pc:spChg>
      </pc:sldChg>
      <pc:sldChg chg="modSp mod">
        <pc:chgData name="Dora M Rojas" userId="601239cddb8e3937" providerId="LiveId" clId="{0C533950-2257-4348-B2CC-9E0CBC747CB3}" dt="2024-03-05T03:05:34.490" v="117" actId="1076"/>
        <pc:sldMkLst>
          <pc:docMk/>
          <pc:sldMk cId="2972020786" sldId="303"/>
        </pc:sldMkLst>
        <pc:spChg chg="mod">
          <ac:chgData name="Dora M Rojas" userId="601239cddb8e3937" providerId="LiveId" clId="{0C533950-2257-4348-B2CC-9E0CBC747CB3}" dt="2024-03-05T03:05:34.490" v="117" actId="1076"/>
          <ac:spMkLst>
            <pc:docMk/>
            <pc:sldMk cId="2972020786" sldId="303"/>
            <ac:spMk id="2" creationId="{892FC3CF-F91B-9F86-CC79-D2498C31D70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3CF37-42BC-4B5E-8B94-FC7B9D44553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EA46CA-742C-40BF-AA0F-6B6A705A5B9A}">
      <dgm:prSet phldrT="[Text]" custT="1"/>
      <dgm:spPr/>
      <dgm:t>
        <a:bodyPr/>
        <a:lstStyle/>
        <a:p>
          <a:r>
            <a:rPr lang="es-CO" sz="1400" dirty="0"/>
            <a:t>FACTORES</a:t>
          </a:r>
        </a:p>
        <a:p>
          <a:r>
            <a:rPr lang="es-CO" sz="1400" dirty="0"/>
            <a:t>CAUSAS </a:t>
          </a:r>
        </a:p>
      </dgm:t>
    </dgm:pt>
    <dgm:pt modelId="{385E7BE0-4AB8-4766-B131-27B077392307}" type="parTrans" cxnId="{5F9D6CEE-49BF-4135-866B-CB3D6DA4DC14}">
      <dgm:prSet/>
      <dgm:spPr/>
      <dgm:t>
        <a:bodyPr/>
        <a:lstStyle/>
        <a:p>
          <a:endParaRPr lang="es-CO" sz="1400"/>
        </a:p>
      </dgm:t>
    </dgm:pt>
    <dgm:pt modelId="{625AAFA8-D32B-4DB5-9452-4C1E4CCFE28A}" type="sibTrans" cxnId="{5F9D6CEE-49BF-4135-866B-CB3D6DA4DC14}">
      <dgm:prSet/>
      <dgm:spPr/>
      <dgm:t>
        <a:bodyPr/>
        <a:lstStyle/>
        <a:p>
          <a:endParaRPr lang="es-CO" sz="1400"/>
        </a:p>
      </dgm:t>
    </dgm:pt>
    <dgm:pt modelId="{D5859120-B16B-47E2-B232-DAA1BF0FE784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/>
            <a:t>Métodos de trabajo </a:t>
          </a:r>
        </a:p>
      </dgm:t>
    </dgm:pt>
    <dgm:pt modelId="{8289DBD3-55FE-4791-B9DE-15AD90285340}" type="parTrans" cxnId="{3131DE4D-81EA-42CF-BA38-92F3BF24A4A4}">
      <dgm:prSet/>
      <dgm:spPr/>
      <dgm:t>
        <a:bodyPr/>
        <a:lstStyle/>
        <a:p>
          <a:endParaRPr lang="es-CO" sz="1400"/>
        </a:p>
      </dgm:t>
    </dgm:pt>
    <dgm:pt modelId="{4619A739-E3F6-406F-8C6D-4897EE871B8D}" type="sibTrans" cxnId="{3131DE4D-81EA-42CF-BA38-92F3BF24A4A4}">
      <dgm:prSet/>
      <dgm:spPr/>
      <dgm:t>
        <a:bodyPr/>
        <a:lstStyle/>
        <a:p>
          <a:endParaRPr lang="es-CO" sz="1400"/>
        </a:p>
      </dgm:t>
    </dgm:pt>
    <dgm:pt modelId="{878D920D-DA22-4F7B-BD29-6B32012C000A}">
      <dgm:prSet phldrT="[Text]" custT="1"/>
      <dgm:spPr>
        <a:solidFill>
          <a:srgbClr val="002060"/>
        </a:solidFill>
      </dgm:spPr>
      <dgm:t>
        <a:bodyPr/>
        <a:lstStyle/>
        <a:p>
          <a:r>
            <a:rPr lang="es-CO" sz="1400" dirty="0"/>
            <a:t>Mano de Obra</a:t>
          </a:r>
        </a:p>
        <a:p>
          <a:r>
            <a:rPr lang="es-CO" sz="1400" dirty="0"/>
            <a:t>(personal)</a:t>
          </a:r>
        </a:p>
      </dgm:t>
    </dgm:pt>
    <dgm:pt modelId="{0B7CBEC8-34FA-4402-A9F6-D20613C8267A}" type="parTrans" cxnId="{2AD8C357-D548-4E69-98B4-90CDBD9E3F59}">
      <dgm:prSet/>
      <dgm:spPr/>
      <dgm:t>
        <a:bodyPr/>
        <a:lstStyle/>
        <a:p>
          <a:endParaRPr lang="es-CO" sz="1400"/>
        </a:p>
      </dgm:t>
    </dgm:pt>
    <dgm:pt modelId="{50CE2575-0CF9-4AF2-B146-AC983FBBB54D}" type="sibTrans" cxnId="{2AD8C357-D548-4E69-98B4-90CDBD9E3F59}">
      <dgm:prSet/>
      <dgm:spPr/>
      <dgm:t>
        <a:bodyPr/>
        <a:lstStyle/>
        <a:p>
          <a:endParaRPr lang="es-CO" sz="1400"/>
        </a:p>
      </dgm:t>
    </dgm:pt>
    <dgm:pt modelId="{44E6CD71-DC15-4E54-A8B4-020D7891F25B}">
      <dgm:prSet phldrT="[Text]"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Maquinaria(equipo)</a:t>
          </a:r>
        </a:p>
      </dgm:t>
    </dgm:pt>
    <dgm:pt modelId="{A1C04775-AA83-4C14-B62D-E8ECC7E78BC2}" type="parTrans" cxnId="{8C4208D6-1107-4102-A648-2417600E9B94}">
      <dgm:prSet/>
      <dgm:spPr/>
      <dgm:t>
        <a:bodyPr/>
        <a:lstStyle/>
        <a:p>
          <a:endParaRPr lang="es-CO" sz="1400"/>
        </a:p>
      </dgm:t>
    </dgm:pt>
    <dgm:pt modelId="{1063B4D7-FA46-46C5-BB98-6B5B9EFA2C8D}" type="sibTrans" cxnId="{8C4208D6-1107-4102-A648-2417600E9B94}">
      <dgm:prSet/>
      <dgm:spPr/>
      <dgm:t>
        <a:bodyPr/>
        <a:lstStyle/>
        <a:p>
          <a:endParaRPr lang="es-CO" sz="1400"/>
        </a:p>
      </dgm:t>
    </dgm:pt>
    <dgm:pt modelId="{F60C7A43-58B0-4DAC-83E8-7B1F8EEB169B}">
      <dgm:prSet phldrT="[Text]" custT="1"/>
      <dgm:spPr>
        <a:solidFill>
          <a:srgbClr val="FF0000"/>
        </a:solidFill>
      </dgm:spPr>
      <dgm:t>
        <a:bodyPr/>
        <a:lstStyle/>
        <a:p>
          <a:r>
            <a:rPr lang="es-CO" sz="1400" dirty="0"/>
            <a:t>Materia prima</a:t>
          </a:r>
        </a:p>
        <a:p>
          <a:r>
            <a:rPr lang="es-CO" sz="1400" dirty="0"/>
            <a:t>(entradas, insumos) </a:t>
          </a:r>
        </a:p>
      </dgm:t>
    </dgm:pt>
    <dgm:pt modelId="{585DBC77-05CB-4507-9D59-38E37933378A}" type="parTrans" cxnId="{D88F47D3-1EE0-4146-A51A-90AC596E5684}">
      <dgm:prSet/>
      <dgm:spPr/>
      <dgm:t>
        <a:bodyPr/>
        <a:lstStyle/>
        <a:p>
          <a:endParaRPr lang="es-CO" sz="1400"/>
        </a:p>
      </dgm:t>
    </dgm:pt>
    <dgm:pt modelId="{C248DB6B-AC77-4554-981A-6985FBB75F36}" type="sibTrans" cxnId="{D88F47D3-1EE0-4146-A51A-90AC596E5684}">
      <dgm:prSet/>
      <dgm:spPr/>
      <dgm:t>
        <a:bodyPr/>
        <a:lstStyle/>
        <a:p>
          <a:endParaRPr lang="es-CO" sz="1400"/>
        </a:p>
      </dgm:t>
    </dgm:pt>
    <dgm:pt modelId="{DF6C2153-1FA2-4AA2-88A3-A8ECD94932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400" dirty="0"/>
            <a:t>Medición (Control)</a:t>
          </a:r>
        </a:p>
      </dgm:t>
    </dgm:pt>
    <dgm:pt modelId="{AE88EDA3-1704-43DA-9731-CB406052BC85}" type="parTrans" cxnId="{FD4782A5-BFB0-41EB-AEA1-349A214E5901}">
      <dgm:prSet/>
      <dgm:spPr/>
      <dgm:t>
        <a:bodyPr/>
        <a:lstStyle/>
        <a:p>
          <a:endParaRPr lang="es-CO" sz="1400"/>
        </a:p>
      </dgm:t>
    </dgm:pt>
    <dgm:pt modelId="{828087AC-4B33-4786-B984-29AC6E6FC0FC}" type="sibTrans" cxnId="{FD4782A5-BFB0-41EB-AEA1-349A214E5901}">
      <dgm:prSet/>
      <dgm:spPr/>
      <dgm:t>
        <a:bodyPr/>
        <a:lstStyle/>
        <a:p>
          <a:endParaRPr lang="es-CO" sz="1400"/>
        </a:p>
      </dgm:t>
    </dgm:pt>
    <dgm:pt modelId="{C9557CAE-EDF0-425E-A67E-886597C14F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Factores externos </a:t>
          </a:r>
        </a:p>
      </dgm:t>
    </dgm:pt>
    <dgm:pt modelId="{0FE0051B-32A9-415F-B66F-2E34F6BCAB46}" type="parTrans" cxnId="{3C7AC514-D18B-4259-AD6D-2CAB11CA53DC}">
      <dgm:prSet/>
      <dgm:spPr/>
      <dgm:t>
        <a:bodyPr/>
        <a:lstStyle/>
        <a:p>
          <a:endParaRPr lang="es-CO" sz="1400"/>
        </a:p>
      </dgm:t>
    </dgm:pt>
    <dgm:pt modelId="{40696FD5-3988-40ED-8B93-B11CBD2DB8CF}" type="sibTrans" cxnId="{3C7AC514-D18B-4259-AD6D-2CAB11CA53DC}">
      <dgm:prSet/>
      <dgm:spPr/>
      <dgm:t>
        <a:bodyPr/>
        <a:lstStyle/>
        <a:p>
          <a:endParaRPr lang="es-CO" sz="1400"/>
        </a:p>
      </dgm:t>
    </dgm:pt>
    <dgm:pt modelId="{C7CA1C49-806D-4B89-BBDD-8AD69CD29E19}" type="pres">
      <dgm:prSet presAssocID="{08B3CF37-42BC-4B5E-8B94-FC7B9D4455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9EE9970-2397-4EDA-86D8-08F7053DA302}" type="pres">
      <dgm:prSet presAssocID="{E3EA46CA-742C-40BF-AA0F-6B6A705A5B9A}" presName="Parent" presStyleLbl="node0" presStyleIdx="0" presStyleCnt="1">
        <dgm:presLayoutVars>
          <dgm:chMax val="6"/>
          <dgm:chPref val="6"/>
        </dgm:presLayoutVars>
      </dgm:prSet>
      <dgm:spPr/>
    </dgm:pt>
    <dgm:pt modelId="{A52AD525-8EFB-4D73-8818-B3B6BAEA6B12}" type="pres">
      <dgm:prSet presAssocID="{D5859120-B16B-47E2-B232-DAA1BF0FE784}" presName="Accent1" presStyleCnt="0"/>
      <dgm:spPr/>
    </dgm:pt>
    <dgm:pt modelId="{0C2B907A-AD20-4ED2-B0E0-94F8E1F9DFBF}" type="pres">
      <dgm:prSet presAssocID="{D5859120-B16B-47E2-B232-DAA1BF0FE784}" presName="Accent" presStyleLbl="bgShp" presStyleIdx="0" presStyleCnt="6"/>
      <dgm:spPr/>
    </dgm:pt>
    <dgm:pt modelId="{38A16310-5777-42C0-ABAE-B619E3C29D8D}" type="pres">
      <dgm:prSet presAssocID="{D5859120-B16B-47E2-B232-DAA1BF0FE7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50285C-BCF1-4B30-95BF-7213000CD68D}" type="pres">
      <dgm:prSet presAssocID="{878D920D-DA22-4F7B-BD29-6B32012C000A}" presName="Accent2" presStyleCnt="0"/>
      <dgm:spPr/>
    </dgm:pt>
    <dgm:pt modelId="{AFEF9B35-1DEA-43D2-A0AC-938597AE9B9B}" type="pres">
      <dgm:prSet presAssocID="{878D920D-DA22-4F7B-BD29-6B32012C000A}" presName="Accent" presStyleLbl="bgShp" presStyleIdx="1" presStyleCnt="6"/>
      <dgm:spPr/>
    </dgm:pt>
    <dgm:pt modelId="{EDB6575F-5AA3-4071-AA0C-45D7983BEBAD}" type="pres">
      <dgm:prSet presAssocID="{878D920D-DA22-4F7B-BD29-6B32012C000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126C9B-19E1-41E0-9F80-D4D0A349D89A}" type="pres">
      <dgm:prSet presAssocID="{44E6CD71-DC15-4E54-A8B4-020D7891F25B}" presName="Accent3" presStyleCnt="0"/>
      <dgm:spPr/>
    </dgm:pt>
    <dgm:pt modelId="{0FC5F6D6-A804-4B06-A1A7-992F836E2ED9}" type="pres">
      <dgm:prSet presAssocID="{44E6CD71-DC15-4E54-A8B4-020D7891F25B}" presName="Accent" presStyleLbl="bgShp" presStyleIdx="2" presStyleCnt="6"/>
      <dgm:spPr/>
    </dgm:pt>
    <dgm:pt modelId="{D290950B-F5E8-4201-829B-4463083C2741}" type="pres">
      <dgm:prSet presAssocID="{44E6CD71-DC15-4E54-A8B4-020D7891F2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32C3009-34F7-4C4C-9E9C-9782F97ABCAD}" type="pres">
      <dgm:prSet presAssocID="{F60C7A43-58B0-4DAC-83E8-7B1F8EEB169B}" presName="Accent4" presStyleCnt="0"/>
      <dgm:spPr/>
    </dgm:pt>
    <dgm:pt modelId="{53BF1533-FB33-4AE3-A597-F1F25198B0AB}" type="pres">
      <dgm:prSet presAssocID="{F60C7A43-58B0-4DAC-83E8-7B1F8EEB169B}" presName="Accent" presStyleLbl="bgShp" presStyleIdx="3" presStyleCnt="6"/>
      <dgm:spPr/>
    </dgm:pt>
    <dgm:pt modelId="{694A2C69-F1C4-4CB6-B717-2B5C8AB61212}" type="pres">
      <dgm:prSet presAssocID="{F60C7A43-58B0-4DAC-83E8-7B1F8EEB16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127957A-D7E9-471C-9D3E-18A45DD28037}" type="pres">
      <dgm:prSet presAssocID="{DF6C2153-1FA2-4AA2-88A3-A8ECD9493238}" presName="Accent5" presStyleCnt="0"/>
      <dgm:spPr/>
    </dgm:pt>
    <dgm:pt modelId="{1DCBCEBC-16C3-4E12-B76B-98D4C20517BB}" type="pres">
      <dgm:prSet presAssocID="{DF6C2153-1FA2-4AA2-88A3-A8ECD9493238}" presName="Accent" presStyleLbl="bgShp" presStyleIdx="4" presStyleCnt="6"/>
      <dgm:spPr/>
    </dgm:pt>
    <dgm:pt modelId="{E1E41FE7-F5B4-41CF-800F-4B38A54E1017}" type="pres">
      <dgm:prSet presAssocID="{DF6C2153-1FA2-4AA2-88A3-A8ECD94932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410341-E904-49BB-96D3-04F85F58DA42}" type="pres">
      <dgm:prSet presAssocID="{C9557CAE-EDF0-425E-A67E-886597C14FD4}" presName="Accent6" presStyleCnt="0"/>
      <dgm:spPr/>
    </dgm:pt>
    <dgm:pt modelId="{043140B2-61DC-4A27-828D-456D7E32E64F}" type="pres">
      <dgm:prSet presAssocID="{C9557CAE-EDF0-425E-A67E-886597C14FD4}" presName="Accent" presStyleLbl="bgShp" presStyleIdx="5" presStyleCnt="6"/>
      <dgm:spPr/>
    </dgm:pt>
    <dgm:pt modelId="{E372FF01-0420-4F30-A80A-444FE3ADAE4F}" type="pres">
      <dgm:prSet presAssocID="{C9557CAE-EDF0-425E-A67E-886597C14F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A90D-D393-488C-9580-F751F038BC03}" type="presOf" srcId="{E3EA46CA-742C-40BF-AA0F-6B6A705A5B9A}" destId="{C9EE9970-2397-4EDA-86D8-08F7053DA302}" srcOrd="0" destOrd="0" presId="urn:microsoft.com/office/officeart/2011/layout/HexagonRadial"/>
    <dgm:cxn modelId="{5D645513-50C7-4BE8-A53E-03DCFDBBE009}" type="presOf" srcId="{C9557CAE-EDF0-425E-A67E-886597C14FD4}" destId="{E372FF01-0420-4F30-A80A-444FE3ADAE4F}" srcOrd="0" destOrd="0" presId="urn:microsoft.com/office/officeart/2011/layout/HexagonRadial"/>
    <dgm:cxn modelId="{3C7AC514-D18B-4259-AD6D-2CAB11CA53DC}" srcId="{E3EA46CA-742C-40BF-AA0F-6B6A705A5B9A}" destId="{C9557CAE-EDF0-425E-A67E-886597C14FD4}" srcOrd="5" destOrd="0" parTransId="{0FE0051B-32A9-415F-B66F-2E34F6BCAB46}" sibTransId="{40696FD5-3988-40ED-8B93-B11CBD2DB8CF}"/>
    <dgm:cxn modelId="{67D43719-A5A7-41FC-A502-B97E7E4FC36A}" type="presOf" srcId="{D5859120-B16B-47E2-B232-DAA1BF0FE784}" destId="{38A16310-5777-42C0-ABAE-B619E3C29D8D}" srcOrd="0" destOrd="0" presId="urn:microsoft.com/office/officeart/2011/layout/HexagonRadial"/>
    <dgm:cxn modelId="{4F6CE92C-A8FE-414E-BF16-2E2C06F33EC9}" type="presOf" srcId="{44E6CD71-DC15-4E54-A8B4-020D7891F25B}" destId="{D290950B-F5E8-4201-829B-4463083C2741}" srcOrd="0" destOrd="0" presId="urn:microsoft.com/office/officeart/2011/layout/HexagonRadial"/>
    <dgm:cxn modelId="{7F541B5E-5E5E-454C-8FD7-72E07F69A215}" type="presOf" srcId="{F60C7A43-58B0-4DAC-83E8-7B1F8EEB169B}" destId="{694A2C69-F1C4-4CB6-B717-2B5C8AB61212}" srcOrd="0" destOrd="0" presId="urn:microsoft.com/office/officeart/2011/layout/HexagonRadial"/>
    <dgm:cxn modelId="{F720A548-FB47-40E2-97B0-D10C74A9728B}" type="presOf" srcId="{08B3CF37-42BC-4B5E-8B94-FC7B9D44553D}" destId="{C7CA1C49-806D-4B89-BBDD-8AD69CD29E19}" srcOrd="0" destOrd="0" presId="urn:microsoft.com/office/officeart/2011/layout/HexagonRadial"/>
    <dgm:cxn modelId="{8282674D-46DE-4D54-ABE6-F8AADC38C6AF}" type="presOf" srcId="{878D920D-DA22-4F7B-BD29-6B32012C000A}" destId="{EDB6575F-5AA3-4071-AA0C-45D7983BEBAD}" srcOrd="0" destOrd="0" presId="urn:microsoft.com/office/officeart/2011/layout/HexagonRadial"/>
    <dgm:cxn modelId="{3131DE4D-81EA-42CF-BA38-92F3BF24A4A4}" srcId="{E3EA46CA-742C-40BF-AA0F-6B6A705A5B9A}" destId="{D5859120-B16B-47E2-B232-DAA1BF0FE784}" srcOrd="0" destOrd="0" parTransId="{8289DBD3-55FE-4791-B9DE-15AD90285340}" sibTransId="{4619A739-E3F6-406F-8C6D-4897EE871B8D}"/>
    <dgm:cxn modelId="{2AD8C357-D548-4E69-98B4-90CDBD9E3F59}" srcId="{E3EA46CA-742C-40BF-AA0F-6B6A705A5B9A}" destId="{878D920D-DA22-4F7B-BD29-6B32012C000A}" srcOrd="1" destOrd="0" parTransId="{0B7CBEC8-34FA-4402-A9F6-D20613C8267A}" sibTransId="{50CE2575-0CF9-4AF2-B146-AC983FBBB54D}"/>
    <dgm:cxn modelId="{FD4782A5-BFB0-41EB-AEA1-349A214E5901}" srcId="{E3EA46CA-742C-40BF-AA0F-6B6A705A5B9A}" destId="{DF6C2153-1FA2-4AA2-88A3-A8ECD9493238}" srcOrd="4" destOrd="0" parTransId="{AE88EDA3-1704-43DA-9731-CB406052BC85}" sibTransId="{828087AC-4B33-4786-B984-29AC6E6FC0FC}"/>
    <dgm:cxn modelId="{D88F47D3-1EE0-4146-A51A-90AC596E5684}" srcId="{E3EA46CA-742C-40BF-AA0F-6B6A705A5B9A}" destId="{F60C7A43-58B0-4DAC-83E8-7B1F8EEB169B}" srcOrd="3" destOrd="0" parTransId="{585DBC77-05CB-4507-9D59-38E37933378A}" sibTransId="{C248DB6B-AC77-4554-981A-6985FBB75F36}"/>
    <dgm:cxn modelId="{8C4208D6-1107-4102-A648-2417600E9B94}" srcId="{E3EA46CA-742C-40BF-AA0F-6B6A705A5B9A}" destId="{44E6CD71-DC15-4E54-A8B4-020D7891F25B}" srcOrd="2" destOrd="0" parTransId="{A1C04775-AA83-4C14-B62D-E8ECC7E78BC2}" sibTransId="{1063B4D7-FA46-46C5-BB98-6B5B9EFA2C8D}"/>
    <dgm:cxn modelId="{5F9D6CEE-49BF-4135-866B-CB3D6DA4DC14}" srcId="{08B3CF37-42BC-4B5E-8B94-FC7B9D44553D}" destId="{E3EA46CA-742C-40BF-AA0F-6B6A705A5B9A}" srcOrd="0" destOrd="0" parTransId="{385E7BE0-4AB8-4766-B131-27B077392307}" sibTransId="{625AAFA8-D32B-4DB5-9452-4C1E4CCFE28A}"/>
    <dgm:cxn modelId="{76A8B4FC-AD75-42AC-B058-5C6C119B0755}" type="presOf" srcId="{DF6C2153-1FA2-4AA2-88A3-A8ECD9493238}" destId="{E1E41FE7-F5B4-41CF-800F-4B38A54E1017}" srcOrd="0" destOrd="0" presId="urn:microsoft.com/office/officeart/2011/layout/HexagonRadial"/>
    <dgm:cxn modelId="{9B17FE52-6CD2-4A80-BF15-4E013FD9137C}" type="presParOf" srcId="{C7CA1C49-806D-4B89-BBDD-8AD69CD29E19}" destId="{C9EE9970-2397-4EDA-86D8-08F7053DA302}" srcOrd="0" destOrd="0" presId="urn:microsoft.com/office/officeart/2011/layout/HexagonRadial"/>
    <dgm:cxn modelId="{F668FADF-1DEC-4840-821E-C515FE38686F}" type="presParOf" srcId="{C7CA1C49-806D-4B89-BBDD-8AD69CD29E19}" destId="{A52AD525-8EFB-4D73-8818-B3B6BAEA6B12}" srcOrd="1" destOrd="0" presId="urn:microsoft.com/office/officeart/2011/layout/HexagonRadial"/>
    <dgm:cxn modelId="{875EA2A2-5606-4285-A380-C4890CF201B3}" type="presParOf" srcId="{A52AD525-8EFB-4D73-8818-B3B6BAEA6B12}" destId="{0C2B907A-AD20-4ED2-B0E0-94F8E1F9DFBF}" srcOrd="0" destOrd="0" presId="urn:microsoft.com/office/officeart/2011/layout/HexagonRadial"/>
    <dgm:cxn modelId="{B610BE2D-AED6-4A48-8AD5-234AD3CF468F}" type="presParOf" srcId="{C7CA1C49-806D-4B89-BBDD-8AD69CD29E19}" destId="{38A16310-5777-42C0-ABAE-B619E3C29D8D}" srcOrd="2" destOrd="0" presId="urn:microsoft.com/office/officeart/2011/layout/HexagonRadial"/>
    <dgm:cxn modelId="{C4E2A3CE-B0E8-496A-A7AA-8A5F58CE98BA}" type="presParOf" srcId="{C7CA1C49-806D-4B89-BBDD-8AD69CD29E19}" destId="{6A50285C-BCF1-4B30-95BF-7213000CD68D}" srcOrd="3" destOrd="0" presId="urn:microsoft.com/office/officeart/2011/layout/HexagonRadial"/>
    <dgm:cxn modelId="{AE999747-7412-41E4-81A1-AF43A9A17FC0}" type="presParOf" srcId="{6A50285C-BCF1-4B30-95BF-7213000CD68D}" destId="{AFEF9B35-1DEA-43D2-A0AC-938597AE9B9B}" srcOrd="0" destOrd="0" presId="urn:microsoft.com/office/officeart/2011/layout/HexagonRadial"/>
    <dgm:cxn modelId="{18EFD345-BCC3-4355-9059-C184B31043F8}" type="presParOf" srcId="{C7CA1C49-806D-4B89-BBDD-8AD69CD29E19}" destId="{EDB6575F-5AA3-4071-AA0C-45D7983BEBAD}" srcOrd="4" destOrd="0" presId="urn:microsoft.com/office/officeart/2011/layout/HexagonRadial"/>
    <dgm:cxn modelId="{86347D6B-773C-4F2E-A461-C43A026915ED}" type="presParOf" srcId="{C7CA1C49-806D-4B89-BBDD-8AD69CD29E19}" destId="{76126C9B-19E1-41E0-9F80-D4D0A349D89A}" srcOrd="5" destOrd="0" presId="urn:microsoft.com/office/officeart/2011/layout/HexagonRadial"/>
    <dgm:cxn modelId="{CBBC5478-744D-49B3-A760-DDDC8CA316A8}" type="presParOf" srcId="{76126C9B-19E1-41E0-9F80-D4D0A349D89A}" destId="{0FC5F6D6-A804-4B06-A1A7-992F836E2ED9}" srcOrd="0" destOrd="0" presId="urn:microsoft.com/office/officeart/2011/layout/HexagonRadial"/>
    <dgm:cxn modelId="{D120CD09-F3C6-4A73-B9FF-80680A72B624}" type="presParOf" srcId="{C7CA1C49-806D-4B89-BBDD-8AD69CD29E19}" destId="{D290950B-F5E8-4201-829B-4463083C2741}" srcOrd="6" destOrd="0" presId="urn:microsoft.com/office/officeart/2011/layout/HexagonRadial"/>
    <dgm:cxn modelId="{C10C0FA6-E072-4423-927E-085466070EBF}" type="presParOf" srcId="{C7CA1C49-806D-4B89-BBDD-8AD69CD29E19}" destId="{B32C3009-34F7-4C4C-9E9C-9782F97ABCAD}" srcOrd="7" destOrd="0" presId="urn:microsoft.com/office/officeart/2011/layout/HexagonRadial"/>
    <dgm:cxn modelId="{C02DDD82-18E5-4334-9EE8-DFC68BE2BB2C}" type="presParOf" srcId="{B32C3009-34F7-4C4C-9E9C-9782F97ABCAD}" destId="{53BF1533-FB33-4AE3-A597-F1F25198B0AB}" srcOrd="0" destOrd="0" presId="urn:microsoft.com/office/officeart/2011/layout/HexagonRadial"/>
    <dgm:cxn modelId="{C0405CF9-1AF1-4047-AFEF-08A757E4D1A4}" type="presParOf" srcId="{C7CA1C49-806D-4B89-BBDD-8AD69CD29E19}" destId="{694A2C69-F1C4-4CB6-B717-2B5C8AB61212}" srcOrd="8" destOrd="0" presId="urn:microsoft.com/office/officeart/2011/layout/HexagonRadial"/>
    <dgm:cxn modelId="{C8255ABB-C665-45BF-9A25-3CBC1E57F204}" type="presParOf" srcId="{C7CA1C49-806D-4B89-BBDD-8AD69CD29E19}" destId="{9127957A-D7E9-471C-9D3E-18A45DD28037}" srcOrd="9" destOrd="0" presId="urn:microsoft.com/office/officeart/2011/layout/HexagonRadial"/>
    <dgm:cxn modelId="{F88FE7CC-17D0-40B9-826C-1DC4C92AE837}" type="presParOf" srcId="{9127957A-D7E9-471C-9D3E-18A45DD28037}" destId="{1DCBCEBC-16C3-4E12-B76B-98D4C20517BB}" srcOrd="0" destOrd="0" presId="urn:microsoft.com/office/officeart/2011/layout/HexagonRadial"/>
    <dgm:cxn modelId="{84C53547-B265-4A36-B60D-49AFF7A3C444}" type="presParOf" srcId="{C7CA1C49-806D-4B89-BBDD-8AD69CD29E19}" destId="{E1E41FE7-F5B4-41CF-800F-4B38A54E1017}" srcOrd="10" destOrd="0" presId="urn:microsoft.com/office/officeart/2011/layout/HexagonRadial"/>
    <dgm:cxn modelId="{2735DAA5-420F-45CA-A69C-5693F5A59CA1}" type="presParOf" srcId="{C7CA1C49-806D-4B89-BBDD-8AD69CD29E19}" destId="{6F410341-E904-49BB-96D3-04F85F58DA42}" srcOrd="11" destOrd="0" presId="urn:microsoft.com/office/officeart/2011/layout/HexagonRadial"/>
    <dgm:cxn modelId="{7CA8EAC3-2381-4A16-97C8-D83E83285F2F}" type="presParOf" srcId="{6F410341-E904-49BB-96D3-04F85F58DA42}" destId="{043140B2-61DC-4A27-828D-456D7E32E64F}" srcOrd="0" destOrd="0" presId="urn:microsoft.com/office/officeart/2011/layout/HexagonRadial"/>
    <dgm:cxn modelId="{A0723BDD-5B61-441F-82C4-DEA39446D66A}" type="presParOf" srcId="{C7CA1C49-806D-4B89-BBDD-8AD69CD29E19}" destId="{E372FF01-0420-4F30-A80A-444FE3ADAE4F}" srcOrd="12" destOrd="0" presId="urn:microsoft.com/office/officeart/2011/layout/HexagonRadial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3CF37-42BC-4B5E-8B94-FC7B9D44553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EA46CA-742C-40BF-AA0F-6B6A705A5B9A}">
      <dgm:prSet phldrT="[Text]" custT="1"/>
      <dgm:spPr/>
      <dgm:t>
        <a:bodyPr/>
        <a:lstStyle/>
        <a:p>
          <a:r>
            <a:rPr lang="es-CO" sz="1400" dirty="0"/>
            <a:t>FACTORES-</a:t>
          </a:r>
        </a:p>
        <a:p>
          <a:r>
            <a:rPr lang="es-CO" sz="1400" dirty="0"/>
            <a:t>CAUSAS </a:t>
          </a:r>
        </a:p>
      </dgm:t>
    </dgm:pt>
    <dgm:pt modelId="{385E7BE0-4AB8-4766-B131-27B077392307}" type="parTrans" cxnId="{5F9D6CEE-49BF-4135-866B-CB3D6DA4DC14}">
      <dgm:prSet/>
      <dgm:spPr/>
      <dgm:t>
        <a:bodyPr/>
        <a:lstStyle/>
        <a:p>
          <a:endParaRPr lang="es-CO" sz="1400"/>
        </a:p>
      </dgm:t>
    </dgm:pt>
    <dgm:pt modelId="{625AAFA8-D32B-4DB5-9452-4C1E4CCFE28A}" type="sibTrans" cxnId="{5F9D6CEE-49BF-4135-866B-CB3D6DA4DC14}">
      <dgm:prSet/>
      <dgm:spPr/>
      <dgm:t>
        <a:bodyPr/>
        <a:lstStyle/>
        <a:p>
          <a:endParaRPr lang="es-CO" sz="1400"/>
        </a:p>
      </dgm:t>
    </dgm:pt>
    <dgm:pt modelId="{D5859120-B16B-47E2-B232-DAA1BF0FE784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/>
            <a:t>Métodos de trabajo </a:t>
          </a:r>
        </a:p>
      </dgm:t>
    </dgm:pt>
    <dgm:pt modelId="{8289DBD3-55FE-4791-B9DE-15AD90285340}" type="parTrans" cxnId="{3131DE4D-81EA-42CF-BA38-92F3BF24A4A4}">
      <dgm:prSet/>
      <dgm:spPr/>
      <dgm:t>
        <a:bodyPr/>
        <a:lstStyle/>
        <a:p>
          <a:endParaRPr lang="es-CO" sz="1400"/>
        </a:p>
      </dgm:t>
    </dgm:pt>
    <dgm:pt modelId="{4619A739-E3F6-406F-8C6D-4897EE871B8D}" type="sibTrans" cxnId="{3131DE4D-81EA-42CF-BA38-92F3BF24A4A4}">
      <dgm:prSet/>
      <dgm:spPr/>
      <dgm:t>
        <a:bodyPr/>
        <a:lstStyle/>
        <a:p>
          <a:endParaRPr lang="es-CO" sz="1400"/>
        </a:p>
      </dgm:t>
    </dgm:pt>
    <dgm:pt modelId="{878D920D-DA22-4F7B-BD29-6B32012C000A}">
      <dgm:prSet phldrT="[Text]" custT="1"/>
      <dgm:spPr>
        <a:solidFill>
          <a:srgbClr val="002060"/>
        </a:solidFill>
      </dgm:spPr>
      <dgm:t>
        <a:bodyPr/>
        <a:lstStyle/>
        <a:p>
          <a:r>
            <a:rPr lang="es-CO" sz="1400" dirty="0"/>
            <a:t>Mano de Obra</a:t>
          </a:r>
        </a:p>
        <a:p>
          <a:r>
            <a:rPr lang="es-CO" sz="1400" dirty="0"/>
            <a:t>(personal)</a:t>
          </a:r>
        </a:p>
      </dgm:t>
    </dgm:pt>
    <dgm:pt modelId="{0B7CBEC8-34FA-4402-A9F6-D20613C8267A}" type="parTrans" cxnId="{2AD8C357-D548-4E69-98B4-90CDBD9E3F59}">
      <dgm:prSet/>
      <dgm:spPr/>
      <dgm:t>
        <a:bodyPr/>
        <a:lstStyle/>
        <a:p>
          <a:endParaRPr lang="es-CO" sz="1400"/>
        </a:p>
      </dgm:t>
    </dgm:pt>
    <dgm:pt modelId="{50CE2575-0CF9-4AF2-B146-AC983FBBB54D}" type="sibTrans" cxnId="{2AD8C357-D548-4E69-98B4-90CDBD9E3F59}">
      <dgm:prSet/>
      <dgm:spPr/>
      <dgm:t>
        <a:bodyPr/>
        <a:lstStyle/>
        <a:p>
          <a:endParaRPr lang="es-CO" sz="1400"/>
        </a:p>
      </dgm:t>
    </dgm:pt>
    <dgm:pt modelId="{44E6CD71-DC15-4E54-A8B4-020D7891F25B}">
      <dgm:prSet phldrT="[Text]"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Maquinaria(equipo)</a:t>
          </a:r>
        </a:p>
      </dgm:t>
    </dgm:pt>
    <dgm:pt modelId="{A1C04775-AA83-4C14-B62D-E8ECC7E78BC2}" type="parTrans" cxnId="{8C4208D6-1107-4102-A648-2417600E9B94}">
      <dgm:prSet/>
      <dgm:spPr/>
      <dgm:t>
        <a:bodyPr/>
        <a:lstStyle/>
        <a:p>
          <a:endParaRPr lang="es-CO" sz="1400"/>
        </a:p>
      </dgm:t>
    </dgm:pt>
    <dgm:pt modelId="{1063B4D7-FA46-46C5-BB98-6B5B9EFA2C8D}" type="sibTrans" cxnId="{8C4208D6-1107-4102-A648-2417600E9B94}">
      <dgm:prSet/>
      <dgm:spPr/>
      <dgm:t>
        <a:bodyPr/>
        <a:lstStyle/>
        <a:p>
          <a:endParaRPr lang="es-CO" sz="1400"/>
        </a:p>
      </dgm:t>
    </dgm:pt>
    <dgm:pt modelId="{F60C7A43-58B0-4DAC-83E8-7B1F8EEB169B}">
      <dgm:prSet phldrT="[Text]" custT="1"/>
      <dgm:spPr>
        <a:solidFill>
          <a:srgbClr val="FF0000"/>
        </a:solidFill>
      </dgm:spPr>
      <dgm:t>
        <a:bodyPr/>
        <a:lstStyle/>
        <a:p>
          <a:r>
            <a:rPr lang="es-CO" sz="1400" dirty="0"/>
            <a:t>Materia prima</a:t>
          </a:r>
        </a:p>
        <a:p>
          <a:r>
            <a:rPr lang="es-CO" sz="1400" dirty="0"/>
            <a:t>(entradas, insumos) </a:t>
          </a:r>
        </a:p>
      </dgm:t>
    </dgm:pt>
    <dgm:pt modelId="{585DBC77-05CB-4507-9D59-38E37933378A}" type="parTrans" cxnId="{D88F47D3-1EE0-4146-A51A-90AC596E5684}">
      <dgm:prSet/>
      <dgm:spPr/>
      <dgm:t>
        <a:bodyPr/>
        <a:lstStyle/>
        <a:p>
          <a:endParaRPr lang="es-CO" sz="1400"/>
        </a:p>
      </dgm:t>
    </dgm:pt>
    <dgm:pt modelId="{C248DB6B-AC77-4554-981A-6985FBB75F36}" type="sibTrans" cxnId="{D88F47D3-1EE0-4146-A51A-90AC596E5684}">
      <dgm:prSet/>
      <dgm:spPr/>
      <dgm:t>
        <a:bodyPr/>
        <a:lstStyle/>
        <a:p>
          <a:endParaRPr lang="es-CO" sz="1400"/>
        </a:p>
      </dgm:t>
    </dgm:pt>
    <dgm:pt modelId="{DF6C2153-1FA2-4AA2-88A3-A8ECD94932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400" dirty="0"/>
            <a:t>Medición (Control)</a:t>
          </a:r>
        </a:p>
      </dgm:t>
    </dgm:pt>
    <dgm:pt modelId="{AE88EDA3-1704-43DA-9731-CB406052BC85}" type="parTrans" cxnId="{FD4782A5-BFB0-41EB-AEA1-349A214E5901}">
      <dgm:prSet/>
      <dgm:spPr/>
      <dgm:t>
        <a:bodyPr/>
        <a:lstStyle/>
        <a:p>
          <a:endParaRPr lang="es-CO" sz="1400"/>
        </a:p>
      </dgm:t>
    </dgm:pt>
    <dgm:pt modelId="{828087AC-4B33-4786-B984-29AC6E6FC0FC}" type="sibTrans" cxnId="{FD4782A5-BFB0-41EB-AEA1-349A214E5901}">
      <dgm:prSet/>
      <dgm:spPr/>
      <dgm:t>
        <a:bodyPr/>
        <a:lstStyle/>
        <a:p>
          <a:endParaRPr lang="es-CO" sz="1400"/>
        </a:p>
      </dgm:t>
    </dgm:pt>
    <dgm:pt modelId="{C9557CAE-EDF0-425E-A67E-886597C14F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Factores externos </a:t>
          </a:r>
        </a:p>
      </dgm:t>
    </dgm:pt>
    <dgm:pt modelId="{0FE0051B-32A9-415F-B66F-2E34F6BCAB46}" type="parTrans" cxnId="{3C7AC514-D18B-4259-AD6D-2CAB11CA53DC}">
      <dgm:prSet/>
      <dgm:spPr/>
      <dgm:t>
        <a:bodyPr/>
        <a:lstStyle/>
        <a:p>
          <a:endParaRPr lang="es-CO" sz="1400"/>
        </a:p>
      </dgm:t>
    </dgm:pt>
    <dgm:pt modelId="{40696FD5-3988-40ED-8B93-B11CBD2DB8CF}" type="sibTrans" cxnId="{3C7AC514-D18B-4259-AD6D-2CAB11CA53DC}">
      <dgm:prSet/>
      <dgm:spPr/>
      <dgm:t>
        <a:bodyPr/>
        <a:lstStyle/>
        <a:p>
          <a:endParaRPr lang="es-CO" sz="1400"/>
        </a:p>
      </dgm:t>
    </dgm:pt>
    <dgm:pt modelId="{C7CA1C49-806D-4B89-BBDD-8AD69CD29E19}" type="pres">
      <dgm:prSet presAssocID="{08B3CF37-42BC-4B5E-8B94-FC7B9D4455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9EE9970-2397-4EDA-86D8-08F7053DA302}" type="pres">
      <dgm:prSet presAssocID="{E3EA46CA-742C-40BF-AA0F-6B6A705A5B9A}" presName="Parent" presStyleLbl="node0" presStyleIdx="0" presStyleCnt="1">
        <dgm:presLayoutVars>
          <dgm:chMax val="6"/>
          <dgm:chPref val="6"/>
        </dgm:presLayoutVars>
      </dgm:prSet>
      <dgm:spPr/>
    </dgm:pt>
    <dgm:pt modelId="{A52AD525-8EFB-4D73-8818-B3B6BAEA6B12}" type="pres">
      <dgm:prSet presAssocID="{D5859120-B16B-47E2-B232-DAA1BF0FE784}" presName="Accent1" presStyleCnt="0"/>
      <dgm:spPr/>
    </dgm:pt>
    <dgm:pt modelId="{0C2B907A-AD20-4ED2-B0E0-94F8E1F9DFBF}" type="pres">
      <dgm:prSet presAssocID="{D5859120-B16B-47E2-B232-DAA1BF0FE784}" presName="Accent" presStyleLbl="bgShp" presStyleIdx="0" presStyleCnt="6"/>
      <dgm:spPr/>
    </dgm:pt>
    <dgm:pt modelId="{38A16310-5777-42C0-ABAE-B619E3C29D8D}" type="pres">
      <dgm:prSet presAssocID="{D5859120-B16B-47E2-B232-DAA1BF0FE7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50285C-BCF1-4B30-95BF-7213000CD68D}" type="pres">
      <dgm:prSet presAssocID="{878D920D-DA22-4F7B-BD29-6B32012C000A}" presName="Accent2" presStyleCnt="0"/>
      <dgm:spPr/>
    </dgm:pt>
    <dgm:pt modelId="{AFEF9B35-1DEA-43D2-A0AC-938597AE9B9B}" type="pres">
      <dgm:prSet presAssocID="{878D920D-DA22-4F7B-BD29-6B32012C000A}" presName="Accent" presStyleLbl="bgShp" presStyleIdx="1" presStyleCnt="6"/>
      <dgm:spPr/>
    </dgm:pt>
    <dgm:pt modelId="{EDB6575F-5AA3-4071-AA0C-45D7983BEBAD}" type="pres">
      <dgm:prSet presAssocID="{878D920D-DA22-4F7B-BD29-6B32012C000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126C9B-19E1-41E0-9F80-D4D0A349D89A}" type="pres">
      <dgm:prSet presAssocID="{44E6CD71-DC15-4E54-A8B4-020D7891F25B}" presName="Accent3" presStyleCnt="0"/>
      <dgm:spPr/>
    </dgm:pt>
    <dgm:pt modelId="{0FC5F6D6-A804-4B06-A1A7-992F836E2ED9}" type="pres">
      <dgm:prSet presAssocID="{44E6CD71-DC15-4E54-A8B4-020D7891F25B}" presName="Accent" presStyleLbl="bgShp" presStyleIdx="2" presStyleCnt="6"/>
      <dgm:spPr/>
    </dgm:pt>
    <dgm:pt modelId="{D290950B-F5E8-4201-829B-4463083C2741}" type="pres">
      <dgm:prSet presAssocID="{44E6CD71-DC15-4E54-A8B4-020D7891F2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32C3009-34F7-4C4C-9E9C-9782F97ABCAD}" type="pres">
      <dgm:prSet presAssocID="{F60C7A43-58B0-4DAC-83E8-7B1F8EEB169B}" presName="Accent4" presStyleCnt="0"/>
      <dgm:spPr/>
    </dgm:pt>
    <dgm:pt modelId="{53BF1533-FB33-4AE3-A597-F1F25198B0AB}" type="pres">
      <dgm:prSet presAssocID="{F60C7A43-58B0-4DAC-83E8-7B1F8EEB169B}" presName="Accent" presStyleLbl="bgShp" presStyleIdx="3" presStyleCnt="6"/>
      <dgm:spPr/>
    </dgm:pt>
    <dgm:pt modelId="{694A2C69-F1C4-4CB6-B717-2B5C8AB61212}" type="pres">
      <dgm:prSet presAssocID="{F60C7A43-58B0-4DAC-83E8-7B1F8EEB16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127957A-D7E9-471C-9D3E-18A45DD28037}" type="pres">
      <dgm:prSet presAssocID="{DF6C2153-1FA2-4AA2-88A3-A8ECD9493238}" presName="Accent5" presStyleCnt="0"/>
      <dgm:spPr/>
    </dgm:pt>
    <dgm:pt modelId="{1DCBCEBC-16C3-4E12-B76B-98D4C20517BB}" type="pres">
      <dgm:prSet presAssocID="{DF6C2153-1FA2-4AA2-88A3-A8ECD9493238}" presName="Accent" presStyleLbl="bgShp" presStyleIdx="4" presStyleCnt="6"/>
      <dgm:spPr/>
    </dgm:pt>
    <dgm:pt modelId="{E1E41FE7-F5B4-41CF-800F-4B38A54E1017}" type="pres">
      <dgm:prSet presAssocID="{DF6C2153-1FA2-4AA2-88A3-A8ECD94932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410341-E904-49BB-96D3-04F85F58DA42}" type="pres">
      <dgm:prSet presAssocID="{C9557CAE-EDF0-425E-A67E-886597C14FD4}" presName="Accent6" presStyleCnt="0"/>
      <dgm:spPr/>
    </dgm:pt>
    <dgm:pt modelId="{043140B2-61DC-4A27-828D-456D7E32E64F}" type="pres">
      <dgm:prSet presAssocID="{C9557CAE-EDF0-425E-A67E-886597C14FD4}" presName="Accent" presStyleLbl="bgShp" presStyleIdx="5" presStyleCnt="6"/>
      <dgm:spPr/>
    </dgm:pt>
    <dgm:pt modelId="{E372FF01-0420-4F30-A80A-444FE3ADAE4F}" type="pres">
      <dgm:prSet presAssocID="{C9557CAE-EDF0-425E-A67E-886597C14F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A90D-D393-488C-9580-F751F038BC03}" type="presOf" srcId="{E3EA46CA-742C-40BF-AA0F-6B6A705A5B9A}" destId="{C9EE9970-2397-4EDA-86D8-08F7053DA302}" srcOrd="0" destOrd="0" presId="urn:microsoft.com/office/officeart/2011/layout/HexagonRadial"/>
    <dgm:cxn modelId="{5D645513-50C7-4BE8-A53E-03DCFDBBE009}" type="presOf" srcId="{C9557CAE-EDF0-425E-A67E-886597C14FD4}" destId="{E372FF01-0420-4F30-A80A-444FE3ADAE4F}" srcOrd="0" destOrd="0" presId="urn:microsoft.com/office/officeart/2011/layout/HexagonRadial"/>
    <dgm:cxn modelId="{3C7AC514-D18B-4259-AD6D-2CAB11CA53DC}" srcId="{E3EA46CA-742C-40BF-AA0F-6B6A705A5B9A}" destId="{C9557CAE-EDF0-425E-A67E-886597C14FD4}" srcOrd="5" destOrd="0" parTransId="{0FE0051B-32A9-415F-B66F-2E34F6BCAB46}" sibTransId="{40696FD5-3988-40ED-8B93-B11CBD2DB8CF}"/>
    <dgm:cxn modelId="{67D43719-A5A7-41FC-A502-B97E7E4FC36A}" type="presOf" srcId="{D5859120-B16B-47E2-B232-DAA1BF0FE784}" destId="{38A16310-5777-42C0-ABAE-B619E3C29D8D}" srcOrd="0" destOrd="0" presId="urn:microsoft.com/office/officeart/2011/layout/HexagonRadial"/>
    <dgm:cxn modelId="{4F6CE92C-A8FE-414E-BF16-2E2C06F33EC9}" type="presOf" srcId="{44E6CD71-DC15-4E54-A8B4-020D7891F25B}" destId="{D290950B-F5E8-4201-829B-4463083C2741}" srcOrd="0" destOrd="0" presId="urn:microsoft.com/office/officeart/2011/layout/HexagonRadial"/>
    <dgm:cxn modelId="{7F541B5E-5E5E-454C-8FD7-72E07F69A215}" type="presOf" srcId="{F60C7A43-58B0-4DAC-83E8-7B1F8EEB169B}" destId="{694A2C69-F1C4-4CB6-B717-2B5C8AB61212}" srcOrd="0" destOrd="0" presId="urn:microsoft.com/office/officeart/2011/layout/HexagonRadial"/>
    <dgm:cxn modelId="{F720A548-FB47-40E2-97B0-D10C74A9728B}" type="presOf" srcId="{08B3CF37-42BC-4B5E-8B94-FC7B9D44553D}" destId="{C7CA1C49-806D-4B89-BBDD-8AD69CD29E19}" srcOrd="0" destOrd="0" presId="urn:microsoft.com/office/officeart/2011/layout/HexagonRadial"/>
    <dgm:cxn modelId="{8282674D-46DE-4D54-ABE6-F8AADC38C6AF}" type="presOf" srcId="{878D920D-DA22-4F7B-BD29-6B32012C000A}" destId="{EDB6575F-5AA3-4071-AA0C-45D7983BEBAD}" srcOrd="0" destOrd="0" presId="urn:microsoft.com/office/officeart/2011/layout/HexagonRadial"/>
    <dgm:cxn modelId="{3131DE4D-81EA-42CF-BA38-92F3BF24A4A4}" srcId="{E3EA46CA-742C-40BF-AA0F-6B6A705A5B9A}" destId="{D5859120-B16B-47E2-B232-DAA1BF0FE784}" srcOrd="0" destOrd="0" parTransId="{8289DBD3-55FE-4791-B9DE-15AD90285340}" sibTransId="{4619A739-E3F6-406F-8C6D-4897EE871B8D}"/>
    <dgm:cxn modelId="{2AD8C357-D548-4E69-98B4-90CDBD9E3F59}" srcId="{E3EA46CA-742C-40BF-AA0F-6B6A705A5B9A}" destId="{878D920D-DA22-4F7B-BD29-6B32012C000A}" srcOrd="1" destOrd="0" parTransId="{0B7CBEC8-34FA-4402-A9F6-D20613C8267A}" sibTransId="{50CE2575-0CF9-4AF2-B146-AC983FBBB54D}"/>
    <dgm:cxn modelId="{FD4782A5-BFB0-41EB-AEA1-349A214E5901}" srcId="{E3EA46CA-742C-40BF-AA0F-6B6A705A5B9A}" destId="{DF6C2153-1FA2-4AA2-88A3-A8ECD9493238}" srcOrd="4" destOrd="0" parTransId="{AE88EDA3-1704-43DA-9731-CB406052BC85}" sibTransId="{828087AC-4B33-4786-B984-29AC6E6FC0FC}"/>
    <dgm:cxn modelId="{D88F47D3-1EE0-4146-A51A-90AC596E5684}" srcId="{E3EA46CA-742C-40BF-AA0F-6B6A705A5B9A}" destId="{F60C7A43-58B0-4DAC-83E8-7B1F8EEB169B}" srcOrd="3" destOrd="0" parTransId="{585DBC77-05CB-4507-9D59-38E37933378A}" sibTransId="{C248DB6B-AC77-4554-981A-6985FBB75F36}"/>
    <dgm:cxn modelId="{8C4208D6-1107-4102-A648-2417600E9B94}" srcId="{E3EA46CA-742C-40BF-AA0F-6B6A705A5B9A}" destId="{44E6CD71-DC15-4E54-A8B4-020D7891F25B}" srcOrd="2" destOrd="0" parTransId="{A1C04775-AA83-4C14-B62D-E8ECC7E78BC2}" sibTransId="{1063B4D7-FA46-46C5-BB98-6B5B9EFA2C8D}"/>
    <dgm:cxn modelId="{5F9D6CEE-49BF-4135-866B-CB3D6DA4DC14}" srcId="{08B3CF37-42BC-4B5E-8B94-FC7B9D44553D}" destId="{E3EA46CA-742C-40BF-AA0F-6B6A705A5B9A}" srcOrd="0" destOrd="0" parTransId="{385E7BE0-4AB8-4766-B131-27B077392307}" sibTransId="{625AAFA8-D32B-4DB5-9452-4C1E4CCFE28A}"/>
    <dgm:cxn modelId="{76A8B4FC-AD75-42AC-B058-5C6C119B0755}" type="presOf" srcId="{DF6C2153-1FA2-4AA2-88A3-A8ECD9493238}" destId="{E1E41FE7-F5B4-41CF-800F-4B38A54E1017}" srcOrd="0" destOrd="0" presId="urn:microsoft.com/office/officeart/2011/layout/HexagonRadial"/>
    <dgm:cxn modelId="{9B17FE52-6CD2-4A80-BF15-4E013FD9137C}" type="presParOf" srcId="{C7CA1C49-806D-4B89-BBDD-8AD69CD29E19}" destId="{C9EE9970-2397-4EDA-86D8-08F7053DA302}" srcOrd="0" destOrd="0" presId="urn:microsoft.com/office/officeart/2011/layout/HexagonRadial"/>
    <dgm:cxn modelId="{F668FADF-1DEC-4840-821E-C515FE38686F}" type="presParOf" srcId="{C7CA1C49-806D-4B89-BBDD-8AD69CD29E19}" destId="{A52AD525-8EFB-4D73-8818-B3B6BAEA6B12}" srcOrd="1" destOrd="0" presId="urn:microsoft.com/office/officeart/2011/layout/HexagonRadial"/>
    <dgm:cxn modelId="{875EA2A2-5606-4285-A380-C4890CF201B3}" type="presParOf" srcId="{A52AD525-8EFB-4D73-8818-B3B6BAEA6B12}" destId="{0C2B907A-AD20-4ED2-B0E0-94F8E1F9DFBF}" srcOrd="0" destOrd="0" presId="urn:microsoft.com/office/officeart/2011/layout/HexagonRadial"/>
    <dgm:cxn modelId="{B610BE2D-AED6-4A48-8AD5-234AD3CF468F}" type="presParOf" srcId="{C7CA1C49-806D-4B89-BBDD-8AD69CD29E19}" destId="{38A16310-5777-42C0-ABAE-B619E3C29D8D}" srcOrd="2" destOrd="0" presId="urn:microsoft.com/office/officeart/2011/layout/HexagonRadial"/>
    <dgm:cxn modelId="{C4E2A3CE-B0E8-496A-A7AA-8A5F58CE98BA}" type="presParOf" srcId="{C7CA1C49-806D-4B89-BBDD-8AD69CD29E19}" destId="{6A50285C-BCF1-4B30-95BF-7213000CD68D}" srcOrd="3" destOrd="0" presId="urn:microsoft.com/office/officeart/2011/layout/HexagonRadial"/>
    <dgm:cxn modelId="{AE999747-7412-41E4-81A1-AF43A9A17FC0}" type="presParOf" srcId="{6A50285C-BCF1-4B30-95BF-7213000CD68D}" destId="{AFEF9B35-1DEA-43D2-A0AC-938597AE9B9B}" srcOrd="0" destOrd="0" presId="urn:microsoft.com/office/officeart/2011/layout/HexagonRadial"/>
    <dgm:cxn modelId="{18EFD345-BCC3-4355-9059-C184B31043F8}" type="presParOf" srcId="{C7CA1C49-806D-4B89-BBDD-8AD69CD29E19}" destId="{EDB6575F-5AA3-4071-AA0C-45D7983BEBAD}" srcOrd="4" destOrd="0" presId="urn:microsoft.com/office/officeart/2011/layout/HexagonRadial"/>
    <dgm:cxn modelId="{86347D6B-773C-4F2E-A461-C43A026915ED}" type="presParOf" srcId="{C7CA1C49-806D-4B89-BBDD-8AD69CD29E19}" destId="{76126C9B-19E1-41E0-9F80-D4D0A349D89A}" srcOrd="5" destOrd="0" presId="urn:microsoft.com/office/officeart/2011/layout/HexagonRadial"/>
    <dgm:cxn modelId="{CBBC5478-744D-49B3-A760-DDDC8CA316A8}" type="presParOf" srcId="{76126C9B-19E1-41E0-9F80-D4D0A349D89A}" destId="{0FC5F6D6-A804-4B06-A1A7-992F836E2ED9}" srcOrd="0" destOrd="0" presId="urn:microsoft.com/office/officeart/2011/layout/HexagonRadial"/>
    <dgm:cxn modelId="{D120CD09-F3C6-4A73-B9FF-80680A72B624}" type="presParOf" srcId="{C7CA1C49-806D-4B89-BBDD-8AD69CD29E19}" destId="{D290950B-F5E8-4201-829B-4463083C2741}" srcOrd="6" destOrd="0" presId="urn:microsoft.com/office/officeart/2011/layout/HexagonRadial"/>
    <dgm:cxn modelId="{C10C0FA6-E072-4423-927E-085466070EBF}" type="presParOf" srcId="{C7CA1C49-806D-4B89-BBDD-8AD69CD29E19}" destId="{B32C3009-34F7-4C4C-9E9C-9782F97ABCAD}" srcOrd="7" destOrd="0" presId="urn:microsoft.com/office/officeart/2011/layout/HexagonRadial"/>
    <dgm:cxn modelId="{C02DDD82-18E5-4334-9EE8-DFC68BE2BB2C}" type="presParOf" srcId="{B32C3009-34F7-4C4C-9E9C-9782F97ABCAD}" destId="{53BF1533-FB33-4AE3-A597-F1F25198B0AB}" srcOrd="0" destOrd="0" presId="urn:microsoft.com/office/officeart/2011/layout/HexagonRadial"/>
    <dgm:cxn modelId="{C0405CF9-1AF1-4047-AFEF-08A757E4D1A4}" type="presParOf" srcId="{C7CA1C49-806D-4B89-BBDD-8AD69CD29E19}" destId="{694A2C69-F1C4-4CB6-B717-2B5C8AB61212}" srcOrd="8" destOrd="0" presId="urn:microsoft.com/office/officeart/2011/layout/HexagonRadial"/>
    <dgm:cxn modelId="{C8255ABB-C665-45BF-9A25-3CBC1E57F204}" type="presParOf" srcId="{C7CA1C49-806D-4B89-BBDD-8AD69CD29E19}" destId="{9127957A-D7E9-471C-9D3E-18A45DD28037}" srcOrd="9" destOrd="0" presId="urn:microsoft.com/office/officeart/2011/layout/HexagonRadial"/>
    <dgm:cxn modelId="{F88FE7CC-17D0-40B9-826C-1DC4C92AE837}" type="presParOf" srcId="{9127957A-D7E9-471C-9D3E-18A45DD28037}" destId="{1DCBCEBC-16C3-4E12-B76B-98D4C20517BB}" srcOrd="0" destOrd="0" presId="urn:microsoft.com/office/officeart/2011/layout/HexagonRadial"/>
    <dgm:cxn modelId="{84C53547-B265-4A36-B60D-49AFF7A3C444}" type="presParOf" srcId="{C7CA1C49-806D-4B89-BBDD-8AD69CD29E19}" destId="{E1E41FE7-F5B4-41CF-800F-4B38A54E1017}" srcOrd="10" destOrd="0" presId="urn:microsoft.com/office/officeart/2011/layout/HexagonRadial"/>
    <dgm:cxn modelId="{2735DAA5-420F-45CA-A69C-5693F5A59CA1}" type="presParOf" srcId="{C7CA1C49-806D-4B89-BBDD-8AD69CD29E19}" destId="{6F410341-E904-49BB-96D3-04F85F58DA42}" srcOrd="11" destOrd="0" presId="urn:microsoft.com/office/officeart/2011/layout/HexagonRadial"/>
    <dgm:cxn modelId="{7CA8EAC3-2381-4A16-97C8-D83E83285F2F}" type="presParOf" srcId="{6F410341-E904-49BB-96D3-04F85F58DA42}" destId="{043140B2-61DC-4A27-828D-456D7E32E64F}" srcOrd="0" destOrd="0" presId="urn:microsoft.com/office/officeart/2011/layout/HexagonRadial"/>
    <dgm:cxn modelId="{A0723BDD-5B61-441F-82C4-DEA39446D66A}" type="presParOf" srcId="{C7CA1C49-806D-4B89-BBDD-8AD69CD29E19}" destId="{E372FF01-0420-4F30-A80A-444FE3ADAE4F}" srcOrd="12" destOrd="0" presId="urn:microsoft.com/office/officeart/2011/layout/HexagonRadial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3CF37-42BC-4B5E-8B94-FC7B9D44553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EA46CA-742C-40BF-AA0F-6B6A705A5B9A}">
      <dgm:prSet phldrT="[Text]" custT="1"/>
      <dgm:spPr/>
      <dgm:t>
        <a:bodyPr/>
        <a:lstStyle/>
        <a:p>
          <a:r>
            <a:rPr lang="es-CO" sz="1400" dirty="0"/>
            <a:t>FACTORES</a:t>
          </a:r>
        </a:p>
        <a:p>
          <a:r>
            <a:rPr lang="es-CO" sz="1400" dirty="0"/>
            <a:t>CAUSAS </a:t>
          </a:r>
        </a:p>
      </dgm:t>
    </dgm:pt>
    <dgm:pt modelId="{385E7BE0-4AB8-4766-B131-27B077392307}" type="parTrans" cxnId="{5F9D6CEE-49BF-4135-866B-CB3D6DA4DC14}">
      <dgm:prSet/>
      <dgm:spPr/>
      <dgm:t>
        <a:bodyPr/>
        <a:lstStyle/>
        <a:p>
          <a:endParaRPr lang="es-CO" sz="1400"/>
        </a:p>
      </dgm:t>
    </dgm:pt>
    <dgm:pt modelId="{625AAFA8-D32B-4DB5-9452-4C1E4CCFE28A}" type="sibTrans" cxnId="{5F9D6CEE-49BF-4135-866B-CB3D6DA4DC14}">
      <dgm:prSet/>
      <dgm:spPr/>
      <dgm:t>
        <a:bodyPr/>
        <a:lstStyle/>
        <a:p>
          <a:endParaRPr lang="es-CO" sz="1400"/>
        </a:p>
      </dgm:t>
    </dgm:pt>
    <dgm:pt modelId="{D5859120-B16B-47E2-B232-DAA1BF0FE784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/>
            <a:t>Métodos de trabajo </a:t>
          </a:r>
        </a:p>
      </dgm:t>
    </dgm:pt>
    <dgm:pt modelId="{8289DBD3-55FE-4791-B9DE-15AD90285340}" type="parTrans" cxnId="{3131DE4D-81EA-42CF-BA38-92F3BF24A4A4}">
      <dgm:prSet/>
      <dgm:spPr/>
      <dgm:t>
        <a:bodyPr/>
        <a:lstStyle/>
        <a:p>
          <a:endParaRPr lang="es-CO" sz="1400"/>
        </a:p>
      </dgm:t>
    </dgm:pt>
    <dgm:pt modelId="{4619A739-E3F6-406F-8C6D-4897EE871B8D}" type="sibTrans" cxnId="{3131DE4D-81EA-42CF-BA38-92F3BF24A4A4}">
      <dgm:prSet/>
      <dgm:spPr/>
      <dgm:t>
        <a:bodyPr/>
        <a:lstStyle/>
        <a:p>
          <a:endParaRPr lang="es-CO" sz="1400"/>
        </a:p>
      </dgm:t>
    </dgm:pt>
    <dgm:pt modelId="{878D920D-DA22-4F7B-BD29-6B32012C000A}">
      <dgm:prSet phldrT="[Text]" custT="1"/>
      <dgm:spPr>
        <a:solidFill>
          <a:srgbClr val="002060"/>
        </a:solidFill>
      </dgm:spPr>
      <dgm:t>
        <a:bodyPr/>
        <a:lstStyle/>
        <a:p>
          <a:r>
            <a:rPr lang="es-CO" sz="1400" dirty="0"/>
            <a:t>Mano de Obra</a:t>
          </a:r>
        </a:p>
        <a:p>
          <a:r>
            <a:rPr lang="es-CO" sz="1400" dirty="0"/>
            <a:t>(personal)</a:t>
          </a:r>
        </a:p>
      </dgm:t>
    </dgm:pt>
    <dgm:pt modelId="{0B7CBEC8-34FA-4402-A9F6-D20613C8267A}" type="parTrans" cxnId="{2AD8C357-D548-4E69-98B4-90CDBD9E3F59}">
      <dgm:prSet/>
      <dgm:spPr/>
      <dgm:t>
        <a:bodyPr/>
        <a:lstStyle/>
        <a:p>
          <a:endParaRPr lang="es-CO" sz="1400"/>
        </a:p>
      </dgm:t>
    </dgm:pt>
    <dgm:pt modelId="{50CE2575-0CF9-4AF2-B146-AC983FBBB54D}" type="sibTrans" cxnId="{2AD8C357-D548-4E69-98B4-90CDBD9E3F59}">
      <dgm:prSet/>
      <dgm:spPr/>
      <dgm:t>
        <a:bodyPr/>
        <a:lstStyle/>
        <a:p>
          <a:endParaRPr lang="es-CO" sz="1400"/>
        </a:p>
      </dgm:t>
    </dgm:pt>
    <dgm:pt modelId="{44E6CD71-DC15-4E54-A8B4-020D7891F25B}">
      <dgm:prSet phldrT="[Text]"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Maquinaria(equipo)</a:t>
          </a:r>
        </a:p>
      </dgm:t>
    </dgm:pt>
    <dgm:pt modelId="{A1C04775-AA83-4C14-B62D-E8ECC7E78BC2}" type="parTrans" cxnId="{8C4208D6-1107-4102-A648-2417600E9B94}">
      <dgm:prSet/>
      <dgm:spPr/>
      <dgm:t>
        <a:bodyPr/>
        <a:lstStyle/>
        <a:p>
          <a:endParaRPr lang="es-CO" sz="1400"/>
        </a:p>
      </dgm:t>
    </dgm:pt>
    <dgm:pt modelId="{1063B4D7-FA46-46C5-BB98-6B5B9EFA2C8D}" type="sibTrans" cxnId="{8C4208D6-1107-4102-A648-2417600E9B94}">
      <dgm:prSet/>
      <dgm:spPr/>
      <dgm:t>
        <a:bodyPr/>
        <a:lstStyle/>
        <a:p>
          <a:endParaRPr lang="es-CO" sz="1400"/>
        </a:p>
      </dgm:t>
    </dgm:pt>
    <dgm:pt modelId="{F60C7A43-58B0-4DAC-83E8-7B1F8EEB169B}">
      <dgm:prSet phldrT="[Text]" custT="1"/>
      <dgm:spPr>
        <a:solidFill>
          <a:srgbClr val="FF0000"/>
        </a:solidFill>
      </dgm:spPr>
      <dgm:t>
        <a:bodyPr/>
        <a:lstStyle/>
        <a:p>
          <a:r>
            <a:rPr lang="es-CO" sz="1400" dirty="0"/>
            <a:t>Materia prima</a:t>
          </a:r>
        </a:p>
        <a:p>
          <a:r>
            <a:rPr lang="es-CO" sz="1400" dirty="0"/>
            <a:t>(entradas, insumos) </a:t>
          </a:r>
        </a:p>
      </dgm:t>
    </dgm:pt>
    <dgm:pt modelId="{585DBC77-05CB-4507-9D59-38E37933378A}" type="parTrans" cxnId="{D88F47D3-1EE0-4146-A51A-90AC596E5684}">
      <dgm:prSet/>
      <dgm:spPr/>
      <dgm:t>
        <a:bodyPr/>
        <a:lstStyle/>
        <a:p>
          <a:endParaRPr lang="es-CO" sz="1400"/>
        </a:p>
      </dgm:t>
    </dgm:pt>
    <dgm:pt modelId="{C248DB6B-AC77-4554-981A-6985FBB75F36}" type="sibTrans" cxnId="{D88F47D3-1EE0-4146-A51A-90AC596E5684}">
      <dgm:prSet/>
      <dgm:spPr/>
      <dgm:t>
        <a:bodyPr/>
        <a:lstStyle/>
        <a:p>
          <a:endParaRPr lang="es-CO" sz="1400"/>
        </a:p>
      </dgm:t>
    </dgm:pt>
    <dgm:pt modelId="{DF6C2153-1FA2-4AA2-88A3-A8ECD94932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400" dirty="0"/>
            <a:t>Medición (Control)</a:t>
          </a:r>
        </a:p>
      </dgm:t>
    </dgm:pt>
    <dgm:pt modelId="{AE88EDA3-1704-43DA-9731-CB406052BC85}" type="parTrans" cxnId="{FD4782A5-BFB0-41EB-AEA1-349A214E5901}">
      <dgm:prSet/>
      <dgm:spPr/>
      <dgm:t>
        <a:bodyPr/>
        <a:lstStyle/>
        <a:p>
          <a:endParaRPr lang="es-CO" sz="1400"/>
        </a:p>
      </dgm:t>
    </dgm:pt>
    <dgm:pt modelId="{828087AC-4B33-4786-B984-29AC6E6FC0FC}" type="sibTrans" cxnId="{FD4782A5-BFB0-41EB-AEA1-349A214E5901}">
      <dgm:prSet/>
      <dgm:spPr/>
      <dgm:t>
        <a:bodyPr/>
        <a:lstStyle/>
        <a:p>
          <a:endParaRPr lang="es-CO" sz="1400"/>
        </a:p>
      </dgm:t>
    </dgm:pt>
    <dgm:pt modelId="{C9557CAE-EDF0-425E-A67E-886597C14F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Factores externos </a:t>
          </a:r>
        </a:p>
      </dgm:t>
    </dgm:pt>
    <dgm:pt modelId="{0FE0051B-32A9-415F-B66F-2E34F6BCAB46}" type="parTrans" cxnId="{3C7AC514-D18B-4259-AD6D-2CAB11CA53DC}">
      <dgm:prSet/>
      <dgm:spPr/>
      <dgm:t>
        <a:bodyPr/>
        <a:lstStyle/>
        <a:p>
          <a:endParaRPr lang="es-CO" sz="1400"/>
        </a:p>
      </dgm:t>
    </dgm:pt>
    <dgm:pt modelId="{40696FD5-3988-40ED-8B93-B11CBD2DB8CF}" type="sibTrans" cxnId="{3C7AC514-D18B-4259-AD6D-2CAB11CA53DC}">
      <dgm:prSet/>
      <dgm:spPr/>
      <dgm:t>
        <a:bodyPr/>
        <a:lstStyle/>
        <a:p>
          <a:endParaRPr lang="es-CO" sz="1400"/>
        </a:p>
      </dgm:t>
    </dgm:pt>
    <dgm:pt modelId="{C7CA1C49-806D-4B89-BBDD-8AD69CD29E19}" type="pres">
      <dgm:prSet presAssocID="{08B3CF37-42BC-4B5E-8B94-FC7B9D4455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9EE9970-2397-4EDA-86D8-08F7053DA302}" type="pres">
      <dgm:prSet presAssocID="{E3EA46CA-742C-40BF-AA0F-6B6A705A5B9A}" presName="Parent" presStyleLbl="node0" presStyleIdx="0" presStyleCnt="1">
        <dgm:presLayoutVars>
          <dgm:chMax val="6"/>
          <dgm:chPref val="6"/>
        </dgm:presLayoutVars>
      </dgm:prSet>
      <dgm:spPr/>
    </dgm:pt>
    <dgm:pt modelId="{A52AD525-8EFB-4D73-8818-B3B6BAEA6B12}" type="pres">
      <dgm:prSet presAssocID="{D5859120-B16B-47E2-B232-DAA1BF0FE784}" presName="Accent1" presStyleCnt="0"/>
      <dgm:spPr/>
    </dgm:pt>
    <dgm:pt modelId="{0C2B907A-AD20-4ED2-B0E0-94F8E1F9DFBF}" type="pres">
      <dgm:prSet presAssocID="{D5859120-B16B-47E2-B232-DAA1BF0FE784}" presName="Accent" presStyleLbl="bgShp" presStyleIdx="0" presStyleCnt="6"/>
      <dgm:spPr/>
    </dgm:pt>
    <dgm:pt modelId="{38A16310-5777-42C0-ABAE-B619E3C29D8D}" type="pres">
      <dgm:prSet presAssocID="{D5859120-B16B-47E2-B232-DAA1BF0FE7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50285C-BCF1-4B30-95BF-7213000CD68D}" type="pres">
      <dgm:prSet presAssocID="{878D920D-DA22-4F7B-BD29-6B32012C000A}" presName="Accent2" presStyleCnt="0"/>
      <dgm:spPr/>
    </dgm:pt>
    <dgm:pt modelId="{AFEF9B35-1DEA-43D2-A0AC-938597AE9B9B}" type="pres">
      <dgm:prSet presAssocID="{878D920D-DA22-4F7B-BD29-6B32012C000A}" presName="Accent" presStyleLbl="bgShp" presStyleIdx="1" presStyleCnt="6"/>
      <dgm:spPr/>
    </dgm:pt>
    <dgm:pt modelId="{EDB6575F-5AA3-4071-AA0C-45D7983BEBAD}" type="pres">
      <dgm:prSet presAssocID="{878D920D-DA22-4F7B-BD29-6B32012C000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126C9B-19E1-41E0-9F80-D4D0A349D89A}" type="pres">
      <dgm:prSet presAssocID="{44E6CD71-DC15-4E54-A8B4-020D7891F25B}" presName="Accent3" presStyleCnt="0"/>
      <dgm:spPr/>
    </dgm:pt>
    <dgm:pt modelId="{0FC5F6D6-A804-4B06-A1A7-992F836E2ED9}" type="pres">
      <dgm:prSet presAssocID="{44E6CD71-DC15-4E54-A8B4-020D7891F25B}" presName="Accent" presStyleLbl="bgShp" presStyleIdx="2" presStyleCnt="6"/>
      <dgm:spPr/>
    </dgm:pt>
    <dgm:pt modelId="{D290950B-F5E8-4201-829B-4463083C2741}" type="pres">
      <dgm:prSet presAssocID="{44E6CD71-DC15-4E54-A8B4-020D7891F2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32C3009-34F7-4C4C-9E9C-9782F97ABCAD}" type="pres">
      <dgm:prSet presAssocID="{F60C7A43-58B0-4DAC-83E8-7B1F8EEB169B}" presName="Accent4" presStyleCnt="0"/>
      <dgm:spPr/>
    </dgm:pt>
    <dgm:pt modelId="{53BF1533-FB33-4AE3-A597-F1F25198B0AB}" type="pres">
      <dgm:prSet presAssocID="{F60C7A43-58B0-4DAC-83E8-7B1F8EEB169B}" presName="Accent" presStyleLbl="bgShp" presStyleIdx="3" presStyleCnt="6"/>
      <dgm:spPr/>
    </dgm:pt>
    <dgm:pt modelId="{694A2C69-F1C4-4CB6-B717-2B5C8AB61212}" type="pres">
      <dgm:prSet presAssocID="{F60C7A43-58B0-4DAC-83E8-7B1F8EEB16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127957A-D7E9-471C-9D3E-18A45DD28037}" type="pres">
      <dgm:prSet presAssocID="{DF6C2153-1FA2-4AA2-88A3-A8ECD9493238}" presName="Accent5" presStyleCnt="0"/>
      <dgm:spPr/>
    </dgm:pt>
    <dgm:pt modelId="{1DCBCEBC-16C3-4E12-B76B-98D4C20517BB}" type="pres">
      <dgm:prSet presAssocID="{DF6C2153-1FA2-4AA2-88A3-A8ECD9493238}" presName="Accent" presStyleLbl="bgShp" presStyleIdx="4" presStyleCnt="6"/>
      <dgm:spPr/>
    </dgm:pt>
    <dgm:pt modelId="{E1E41FE7-F5B4-41CF-800F-4B38A54E1017}" type="pres">
      <dgm:prSet presAssocID="{DF6C2153-1FA2-4AA2-88A3-A8ECD94932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410341-E904-49BB-96D3-04F85F58DA42}" type="pres">
      <dgm:prSet presAssocID="{C9557CAE-EDF0-425E-A67E-886597C14FD4}" presName="Accent6" presStyleCnt="0"/>
      <dgm:spPr/>
    </dgm:pt>
    <dgm:pt modelId="{043140B2-61DC-4A27-828D-456D7E32E64F}" type="pres">
      <dgm:prSet presAssocID="{C9557CAE-EDF0-425E-A67E-886597C14FD4}" presName="Accent" presStyleLbl="bgShp" presStyleIdx="5" presStyleCnt="6"/>
      <dgm:spPr/>
    </dgm:pt>
    <dgm:pt modelId="{E372FF01-0420-4F30-A80A-444FE3ADAE4F}" type="pres">
      <dgm:prSet presAssocID="{C9557CAE-EDF0-425E-A67E-886597C14F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A90D-D393-488C-9580-F751F038BC03}" type="presOf" srcId="{E3EA46CA-742C-40BF-AA0F-6B6A705A5B9A}" destId="{C9EE9970-2397-4EDA-86D8-08F7053DA302}" srcOrd="0" destOrd="0" presId="urn:microsoft.com/office/officeart/2011/layout/HexagonRadial"/>
    <dgm:cxn modelId="{5D645513-50C7-4BE8-A53E-03DCFDBBE009}" type="presOf" srcId="{C9557CAE-EDF0-425E-A67E-886597C14FD4}" destId="{E372FF01-0420-4F30-A80A-444FE3ADAE4F}" srcOrd="0" destOrd="0" presId="urn:microsoft.com/office/officeart/2011/layout/HexagonRadial"/>
    <dgm:cxn modelId="{3C7AC514-D18B-4259-AD6D-2CAB11CA53DC}" srcId="{E3EA46CA-742C-40BF-AA0F-6B6A705A5B9A}" destId="{C9557CAE-EDF0-425E-A67E-886597C14FD4}" srcOrd="5" destOrd="0" parTransId="{0FE0051B-32A9-415F-B66F-2E34F6BCAB46}" sibTransId="{40696FD5-3988-40ED-8B93-B11CBD2DB8CF}"/>
    <dgm:cxn modelId="{67D43719-A5A7-41FC-A502-B97E7E4FC36A}" type="presOf" srcId="{D5859120-B16B-47E2-B232-DAA1BF0FE784}" destId="{38A16310-5777-42C0-ABAE-B619E3C29D8D}" srcOrd="0" destOrd="0" presId="urn:microsoft.com/office/officeart/2011/layout/HexagonRadial"/>
    <dgm:cxn modelId="{4F6CE92C-A8FE-414E-BF16-2E2C06F33EC9}" type="presOf" srcId="{44E6CD71-DC15-4E54-A8B4-020D7891F25B}" destId="{D290950B-F5E8-4201-829B-4463083C2741}" srcOrd="0" destOrd="0" presId="urn:microsoft.com/office/officeart/2011/layout/HexagonRadial"/>
    <dgm:cxn modelId="{7F541B5E-5E5E-454C-8FD7-72E07F69A215}" type="presOf" srcId="{F60C7A43-58B0-4DAC-83E8-7B1F8EEB169B}" destId="{694A2C69-F1C4-4CB6-B717-2B5C8AB61212}" srcOrd="0" destOrd="0" presId="urn:microsoft.com/office/officeart/2011/layout/HexagonRadial"/>
    <dgm:cxn modelId="{F720A548-FB47-40E2-97B0-D10C74A9728B}" type="presOf" srcId="{08B3CF37-42BC-4B5E-8B94-FC7B9D44553D}" destId="{C7CA1C49-806D-4B89-BBDD-8AD69CD29E19}" srcOrd="0" destOrd="0" presId="urn:microsoft.com/office/officeart/2011/layout/HexagonRadial"/>
    <dgm:cxn modelId="{8282674D-46DE-4D54-ABE6-F8AADC38C6AF}" type="presOf" srcId="{878D920D-DA22-4F7B-BD29-6B32012C000A}" destId="{EDB6575F-5AA3-4071-AA0C-45D7983BEBAD}" srcOrd="0" destOrd="0" presId="urn:microsoft.com/office/officeart/2011/layout/HexagonRadial"/>
    <dgm:cxn modelId="{3131DE4D-81EA-42CF-BA38-92F3BF24A4A4}" srcId="{E3EA46CA-742C-40BF-AA0F-6B6A705A5B9A}" destId="{D5859120-B16B-47E2-B232-DAA1BF0FE784}" srcOrd="0" destOrd="0" parTransId="{8289DBD3-55FE-4791-B9DE-15AD90285340}" sibTransId="{4619A739-E3F6-406F-8C6D-4897EE871B8D}"/>
    <dgm:cxn modelId="{2AD8C357-D548-4E69-98B4-90CDBD9E3F59}" srcId="{E3EA46CA-742C-40BF-AA0F-6B6A705A5B9A}" destId="{878D920D-DA22-4F7B-BD29-6B32012C000A}" srcOrd="1" destOrd="0" parTransId="{0B7CBEC8-34FA-4402-A9F6-D20613C8267A}" sibTransId="{50CE2575-0CF9-4AF2-B146-AC983FBBB54D}"/>
    <dgm:cxn modelId="{FD4782A5-BFB0-41EB-AEA1-349A214E5901}" srcId="{E3EA46CA-742C-40BF-AA0F-6B6A705A5B9A}" destId="{DF6C2153-1FA2-4AA2-88A3-A8ECD9493238}" srcOrd="4" destOrd="0" parTransId="{AE88EDA3-1704-43DA-9731-CB406052BC85}" sibTransId="{828087AC-4B33-4786-B984-29AC6E6FC0FC}"/>
    <dgm:cxn modelId="{D88F47D3-1EE0-4146-A51A-90AC596E5684}" srcId="{E3EA46CA-742C-40BF-AA0F-6B6A705A5B9A}" destId="{F60C7A43-58B0-4DAC-83E8-7B1F8EEB169B}" srcOrd="3" destOrd="0" parTransId="{585DBC77-05CB-4507-9D59-38E37933378A}" sibTransId="{C248DB6B-AC77-4554-981A-6985FBB75F36}"/>
    <dgm:cxn modelId="{8C4208D6-1107-4102-A648-2417600E9B94}" srcId="{E3EA46CA-742C-40BF-AA0F-6B6A705A5B9A}" destId="{44E6CD71-DC15-4E54-A8B4-020D7891F25B}" srcOrd="2" destOrd="0" parTransId="{A1C04775-AA83-4C14-B62D-E8ECC7E78BC2}" sibTransId="{1063B4D7-FA46-46C5-BB98-6B5B9EFA2C8D}"/>
    <dgm:cxn modelId="{5F9D6CEE-49BF-4135-866B-CB3D6DA4DC14}" srcId="{08B3CF37-42BC-4B5E-8B94-FC7B9D44553D}" destId="{E3EA46CA-742C-40BF-AA0F-6B6A705A5B9A}" srcOrd="0" destOrd="0" parTransId="{385E7BE0-4AB8-4766-B131-27B077392307}" sibTransId="{625AAFA8-D32B-4DB5-9452-4C1E4CCFE28A}"/>
    <dgm:cxn modelId="{76A8B4FC-AD75-42AC-B058-5C6C119B0755}" type="presOf" srcId="{DF6C2153-1FA2-4AA2-88A3-A8ECD9493238}" destId="{E1E41FE7-F5B4-41CF-800F-4B38A54E1017}" srcOrd="0" destOrd="0" presId="urn:microsoft.com/office/officeart/2011/layout/HexagonRadial"/>
    <dgm:cxn modelId="{9B17FE52-6CD2-4A80-BF15-4E013FD9137C}" type="presParOf" srcId="{C7CA1C49-806D-4B89-BBDD-8AD69CD29E19}" destId="{C9EE9970-2397-4EDA-86D8-08F7053DA302}" srcOrd="0" destOrd="0" presId="urn:microsoft.com/office/officeart/2011/layout/HexagonRadial"/>
    <dgm:cxn modelId="{F668FADF-1DEC-4840-821E-C515FE38686F}" type="presParOf" srcId="{C7CA1C49-806D-4B89-BBDD-8AD69CD29E19}" destId="{A52AD525-8EFB-4D73-8818-B3B6BAEA6B12}" srcOrd="1" destOrd="0" presId="urn:microsoft.com/office/officeart/2011/layout/HexagonRadial"/>
    <dgm:cxn modelId="{875EA2A2-5606-4285-A380-C4890CF201B3}" type="presParOf" srcId="{A52AD525-8EFB-4D73-8818-B3B6BAEA6B12}" destId="{0C2B907A-AD20-4ED2-B0E0-94F8E1F9DFBF}" srcOrd="0" destOrd="0" presId="urn:microsoft.com/office/officeart/2011/layout/HexagonRadial"/>
    <dgm:cxn modelId="{B610BE2D-AED6-4A48-8AD5-234AD3CF468F}" type="presParOf" srcId="{C7CA1C49-806D-4B89-BBDD-8AD69CD29E19}" destId="{38A16310-5777-42C0-ABAE-B619E3C29D8D}" srcOrd="2" destOrd="0" presId="urn:microsoft.com/office/officeart/2011/layout/HexagonRadial"/>
    <dgm:cxn modelId="{C4E2A3CE-B0E8-496A-A7AA-8A5F58CE98BA}" type="presParOf" srcId="{C7CA1C49-806D-4B89-BBDD-8AD69CD29E19}" destId="{6A50285C-BCF1-4B30-95BF-7213000CD68D}" srcOrd="3" destOrd="0" presId="urn:microsoft.com/office/officeart/2011/layout/HexagonRadial"/>
    <dgm:cxn modelId="{AE999747-7412-41E4-81A1-AF43A9A17FC0}" type="presParOf" srcId="{6A50285C-BCF1-4B30-95BF-7213000CD68D}" destId="{AFEF9B35-1DEA-43D2-A0AC-938597AE9B9B}" srcOrd="0" destOrd="0" presId="urn:microsoft.com/office/officeart/2011/layout/HexagonRadial"/>
    <dgm:cxn modelId="{18EFD345-BCC3-4355-9059-C184B31043F8}" type="presParOf" srcId="{C7CA1C49-806D-4B89-BBDD-8AD69CD29E19}" destId="{EDB6575F-5AA3-4071-AA0C-45D7983BEBAD}" srcOrd="4" destOrd="0" presId="urn:microsoft.com/office/officeart/2011/layout/HexagonRadial"/>
    <dgm:cxn modelId="{86347D6B-773C-4F2E-A461-C43A026915ED}" type="presParOf" srcId="{C7CA1C49-806D-4B89-BBDD-8AD69CD29E19}" destId="{76126C9B-19E1-41E0-9F80-D4D0A349D89A}" srcOrd="5" destOrd="0" presId="urn:microsoft.com/office/officeart/2011/layout/HexagonRadial"/>
    <dgm:cxn modelId="{CBBC5478-744D-49B3-A760-DDDC8CA316A8}" type="presParOf" srcId="{76126C9B-19E1-41E0-9F80-D4D0A349D89A}" destId="{0FC5F6D6-A804-4B06-A1A7-992F836E2ED9}" srcOrd="0" destOrd="0" presId="urn:microsoft.com/office/officeart/2011/layout/HexagonRadial"/>
    <dgm:cxn modelId="{D120CD09-F3C6-4A73-B9FF-80680A72B624}" type="presParOf" srcId="{C7CA1C49-806D-4B89-BBDD-8AD69CD29E19}" destId="{D290950B-F5E8-4201-829B-4463083C2741}" srcOrd="6" destOrd="0" presId="urn:microsoft.com/office/officeart/2011/layout/HexagonRadial"/>
    <dgm:cxn modelId="{C10C0FA6-E072-4423-927E-085466070EBF}" type="presParOf" srcId="{C7CA1C49-806D-4B89-BBDD-8AD69CD29E19}" destId="{B32C3009-34F7-4C4C-9E9C-9782F97ABCAD}" srcOrd="7" destOrd="0" presId="urn:microsoft.com/office/officeart/2011/layout/HexagonRadial"/>
    <dgm:cxn modelId="{C02DDD82-18E5-4334-9EE8-DFC68BE2BB2C}" type="presParOf" srcId="{B32C3009-34F7-4C4C-9E9C-9782F97ABCAD}" destId="{53BF1533-FB33-4AE3-A597-F1F25198B0AB}" srcOrd="0" destOrd="0" presId="urn:microsoft.com/office/officeart/2011/layout/HexagonRadial"/>
    <dgm:cxn modelId="{C0405CF9-1AF1-4047-AFEF-08A757E4D1A4}" type="presParOf" srcId="{C7CA1C49-806D-4B89-BBDD-8AD69CD29E19}" destId="{694A2C69-F1C4-4CB6-B717-2B5C8AB61212}" srcOrd="8" destOrd="0" presId="urn:microsoft.com/office/officeart/2011/layout/HexagonRadial"/>
    <dgm:cxn modelId="{C8255ABB-C665-45BF-9A25-3CBC1E57F204}" type="presParOf" srcId="{C7CA1C49-806D-4B89-BBDD-8AD69CD29E19}" destId="{9127957A-D7E9-471C-9D3E-18A45DD28037}" srcOrd="9" destOrd="0" presId="urn:microsoft.com/office/officeart/2011/layout/HexagonRadial"/>
    <dgm:cxn modelId="{F88FE7CC-17D0-40B9-826C-1DC4C92AE837}" type="presParOf" srcId="{9127957A-D7E9-471C-9D3E-18A45DD28037}" destId="{1DCBCEBC-16C3-4E12-B76B-98D4C20517BB}" srcOrd="0" destOrd="0" presId="urn:microsoft.com/office/officeart/2011/layout/HexagonRadial"/>
    <dgm:cxn modelId="{84C53547-B265-4A36-B60D-49AFF7A3C444}" type="presParOf" srcId="{C7CA1C49-806D-4B89-BBDD-8AD69CD29E19}" destId="{E1E41FE7-F5B4-41CF-800F-4B38A54E1017}" srcOrd="10" destOrd="0" presId="urn:microsoft.com/office/officeart/2011/layout/HexagonRadial"/>
    <dgm:cxn modelId="{2735DAA5-420F-45CA-A69C-5693F5A59CA1}" type="presParOf" srcId="{C7CA1C49-806D-4B89-BBDD-8AD69CD29E19}" destId="{6F410341-E904-49BB-96D3-04F85F58DA42}" srcOrd="11" destOrd="0" presId="urn:microsoft.com/office/officeart/2011/layout/HexagonRadial"/>
    <dgm:cxn modelId="{7CA8EAC3-2381-4A16-97C8-D83E83285F2F}" type="presParOf" srcId="{6F410341-E904-49BB-96D3-04F85F58DA42}" destId="{043140B2-61DC-4A27-828D-456D7E32E64F}" srcOrd="0" destOrd="0" presId="urn:microsoft.com/office/officeart/2011/layout/HexagonRadial"/>
    <dgm:cxn modelId="{A0723BDD-5B61-441F-82C4-DEA39446D66A}" type="presParOf" srcId="{C7CA1C49-806D-4B89-BBDD-8AD69CD29E19}" destId="{E372FF01-0420-4F30-A80A-444FE3ADAE4F}" srcOrd="12" destOrd="0" presId="urn:microsoft.com/office/officeart/2011/layout/HexagonRadial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3CF37-42BC-4B5E-8B94-FC7B9D44553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EA46CA-742C-40BF-AA0F-6B6A705A5B9A}">
      <dgm:prSet phldrT="[Text]" custT="1"/>
      <dgm:spPr/>
      <dgm:t>
        <a:bodyPr/>
        <a:lstStyle/>
        <a:p>
          <a:r>
            <a:rPr lang="es-CO" sz="1400" dirty="0"/>
            <a:t>FACTORES</a:t>
          </a:r>
        </a:p>
        <a:p>
          <a:r>
            <a:rPr lang="es-CO" sz="1400" dirty="0"/>
            <a:t>CAUSAS </a:t>
          </a:r>
        </a:p>
      </dgm:t>
    </dgm:pt>
    <dgm:pt modelId="{385E7BE0-4AB8-4766-B131-27B077392307}" type="parTrans" cxnId="{5F9D6CEE-49BF-4135-866B-CB3D6DA4DC14}">
      <dgm:prSet/>
      <dgm:spPr/>
      <dgm:t>
        <a:bodyPr/>
        <a:lstStyle/>
        <a:p>
          <a:endParaRPr lang="es-CO" sz="1400"/>
        </a:p>
      </dgm:t>
    </dgm:pt>
    <dgm:pt modelId="{625AAFA8-D32B-4DB5-9452-4C1E4CCFE28A}" type="sibTrans" cxnId="{5F9D6CEE-49BF-4135-866B-CB3D6DA4DC14}">
      <dgm:prSet/>
      <dgm:spPr/>
      <dgm:t>
        <a:bodyPr/>
        <a:lstStyle/>
        <a:p>
          <a:endParaRPr lang="es-CO" sz="1400"/>
        </a:p>
      </dgm:t>
    </dgm:pt>
    <dgm:pt modelId="{D5859120-B16B-47E2-B232-DAA1BF0FE784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/>
            <a:t>Métodos de trabajo </a:t>
          </a:r>
        </a:p>
      </dgm:t>
    </dgm:pt>
    <dgm:pt modelId="{8289DBD3-55FE-4791-B9DE-15AD90285340}" type="parTrans" cxnId="{3131DE4D-81EA-42CF-BA38-92F3BF24A4A4}">
      <dgm:prSet/>
      <dgm:spPr/>
      <dgm:t>
        <a:bodyPr/>
        <a:lstStyle/>
        <a:p>
          <a:endParaRPr lang="es-CO" sz="1400"/>
        </a:p>
      </dgm:t>
    </dgm:pt>
    <dgm:pt modelId="{4619A739-E3F6-406F-8C6D-4897EE871B8D}" type="sibTrans" cxnId="{3131DE4D-81EA-42CF-BA38-92F3BF24A4A4}">
      <dgm:prSet/>
      <dgm:spPr/>
      <dgm:t>
        <a:bodyPr/>
        <a:lstStyle/>
        <a:p>
          <a:endParaRPr lang="es-CO" sz="1400"/>
        </a:p>
      </dgm:t>
    </dgm:pt>
    <dgm:pt modelId="{878D920D-DA22-4F7B-BD29-6B32012C000A}">
      <dgm:prSet phldrT="[Text]" custT="1"/>
      <dgm:spPr>
        <a:solidFill>
          <a:srgbClr val="002060"/>
        </a:solidFill>
      </dgm:spPr>
      <dgm:t>
        <a:bodyPr/>
        <a:lstStyle/>
        <a:p>
          <a:r>
            <a:rPr lang="es-CO" sz="1400" dirty="0"/>
            <a:t>Mano de Obra</a:t>
          </a:r>
        </a:p>
        <a:p>
          <a:r>
            <a:rPr lang="es-CO" sz="1400" dirty="0"/>
            <a:t>(personal)</a:t>
          </a:r>
        </a:p>
      </dgm:t>
    </dgm:pt>
    <dgm:pt modelId="{0B7CBEC8-34FA-4402-A9F6-D20613C8267A}" type="parTrans" cxnId="{2AD8C357-D548-4E69-98B4-90CDBD9E3F59}">
      <dgm:prSet/>
      <dgm:spPr/>
      <dgm:t>
        <a:bodyPr/>
        <a:lstStyle/>
        <a:p>
          <a:endParaRPr lang="es-CO" sz="1400"/>
        </a:p>
      </dgm:t>
    </dgm:pt>
    <dgm:pt modelId="{50CE2575-0CF9-4AF2-B146-AC983FBBB54D}" type="sibTrans" cxnId="{2AD8C357-D548-4E69-98B4-90CDBD9E3F59}">
      <dgm:prSet/>
      <dgm:spPr/>
      <dgm:t>
        <a:bodyPr/>
        <a:lstStyle/>
        <a:p>
          <a:endParaRPr lang="es-CO" sz="1400"/>
        </a:p>
      </dgm:t>
    </dgm:pt>
    <dgm:pt modelId="{44E6CD71-DC15-4E54-A8B4-020D7891F25B}">
      <dgm:prSet phldrT="[Text]"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Maquinaria(equipo)</a:t>
          </a:r>
        </a:p>
      </dgm:t>
    </dgm:pt>
    <dgm:pt modelId="{A1C04775-AA83-4C14-B62D-E8ECC7E78BC2}" type="parTrans" cxnId="{8C4208D6-1107-4102-A648-2417600E9B94}">
      <dgm:prSet/>
      <dgm:spPr/>
      <dgm:t>
        <a:bodyPr/>
        <a:lstStyle/>
        <a:p>
          <a:endParaRPr lang="es-CO" sz="1400"/>
        </a:p>
      </dgm:t>
    </dgm:pt>
    <dgm:pt modelId="{1063B4D7-FA46-46C5-BB98-6B5B9EFA2C8D}" type="sibTrans" cxnId="{8C4208D6-1107-4102-A648-2417600E9B94}">
      <dgm:prSet/>
      <dgm:spPr/>
      <dgm:t>
        <a:bodyPr/>
        <a:lstStyle/>
        <a:p>
          <a:endParaRPr lang="es-CO" sz="1400"/>
        </a:p>
      </dgm:t>
    </dgm:pt>
    <dgm:pt modelId="{F60C7A43-58B0-4DAC-83E8-7B1F8EEB169B}">
      <dgm:prSet phldrT="[Text]" custT="1"/>
      <dgm:spPr>
        <a:solidFill>
          <a:srgbClr val="FF0000"/>
        </a:solidFill>
      </dgm:spPr>
      <dgm:t>
        <a:bodyPr/>
        <a:lstStyle/>
        <a:p>
          <a:r>
            <a:rPr lang="es-CO" sz="1400" dirty="0"/>
            <a:t>Materia prima</a:t>
          </a:r>
        </a:p>
        <a:p>
          <a:r>
            <a:rPr lang="es-CO" sz="1400" dirty="0"/>
            <a:t>(entradas, insumos) </a:t>
          </a:r>
        </a:p>
      </dgm:t>
    </dgm:pt>
    <dgm:pt modelId="{585DBC77-05CB-4507-9D59-38E37933378A}" type="parTrans" cxnId="{D88F47D3-1EE0-4146-A51A-90AC596E5684}">
      <dgm:prSet/>
      <dgm:spPr/>
      <dgm:t>
        <a:bodyPr/>
        <a:lstStyle/>
        <a:p>
          <a:endParaRPr lang="es-CO" sz="1400"/>
        </a:p>
      </dgm:t>
    </dgm:pt>
    <dgm:pt modelId="{C248DB6B-AC77-4554-981A-6985FBB75F36}" type="sibTrans" cxnId="{D88F47D3-1EE0-4146-A51A-90AC596E5684}">
      <dgm:prSet/>
      <dgm:spPr/>
      <dgm:t>
        <a:bodyPr/>
        <a:lstStyle/>
        <a:p>
          <a:endParaRPr lang="es-CO" sz="1400"/>
        </a:p>
      </dgm:t>
    </dgm:pt>
    <dgm:pt modelId="{DF6C2153-1FA2-4AA2-88A3-A8ECD94932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400" dirty="0"/>
            <a:t>Medición (Control)</a:t>
          </a:r>
        </a:p>
      </dgm:t>
    </dgm:pt>
    <dgm:pt modelId="{AE88EDA3-1704-43DA-9731-CB406052BC85}" type="parTrans" cxnId="{FD4782A5-BFB0-41EB-AEA1-349A214E5901}">
      <dgm:prSet/>
      <dgm:spPr/>
      <dgm:t>
        <a:bodyPr/>
        <a:lstStyle/>
        <a:p>
          <a:endParaRPr lang="es-CO" sz="1400"/>
        </a:p>
      </dgm:t>
    </dgm:pt>
    <dgm:pt modelId="{828087AC-4B33-4786-B984-29AC6E6FC0FC}" type="sibTrans" cxnId="{FD4782A5-BFB0-41EB-AEA1-349A214E5901}">
      <dgm:prSet/>
      <dgm:spPr/>
      <dgm:t>
        <a:bodyPr/>
        <a:lstStyle/>
        <a:p>
          <a:endParaRPr lang="es-CO" sz="1400"/>
        </a:p>
      </dgm:t>
    </dgm:pt>
    <dgm:pt modelId="{C9557CAE-EDF0-425E-A67E-886597C14F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Factores externos </a:t>
          </a:r>
        </a:p>
      </dgm:t>
    </dgm:pt>
    <dgm:pt modelId="{0FE0051B-32A9-415F-B66F-2E34F6BCAB46}" type="parTrans" cxnId="{3C7AC514-D18B-4259-AD6D-2CAB11CA53DC}">
      <dgm:prSet/>
      <dgm:spPr/>
      <dgm:t>
        <a:bodyPr/>
        <a:lstStyle/>
        <a:p>
          <a:endParaRPr lang="es-CO" sz="1400"/>
        </a:p>
      </dgm:t>
    </dgm:pt>
    <dgm:pt modelId="{40696FD5-3988-40ED-8B93-B11CBD2DB8CF}" type="sibTrans" cxnId="{3C7AC514-D18B-4259-AD6D-2CAB11CA53DC}">
      <dgm:prSet/>
      <dgm:spPr/>
      <dgm:t>
        <a:bodyPr/>
        <a:lstStyle/>
        <a:p>
          <a:endParaRPr lang="es-CO" sz="1400"/>
        </a:p>
      </dgm:t>
    </dgm:pt>
    <dgm:pt modelId="{C7CA1C49-806D-4B89-BBDD-8AD69CD29E19}" type="pres">
      <dgm:prSet presAssocID="{08B3CF37-42BC-4B5E-8B94-FC7B9D4455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9EE9970-2397-4EDA-86D8-08F7053DA302}" type="pres">
      <dgm:prSet presAssocID="{E3EA46CA-742C-40BF-AA0F-6B6A705A5B9A}" presName="Parent" presStyleLbl="node0" presStyleIdx="0" presStyleCnt="1">
        <dgm:presLayoutVars>
          <dgm:chMax val="6"/>
          <dgm:chPref val="6"/>
        </dgm:presLayoutVars>
      </dgm:prSet>
      <dgm:spPr/>
    </dgm:pt>
    <dgm:pt modelId="{A52AD525-8EFB-4D73-8818-B3B6BAEA6B12}" type="pres">
      <dgm:prSet presAssocID="{D5859120-B16B-47E2-B232-DAA1BF0FE784}" presName="Accent1" presStyleCnt="0"/>
      <dgm:spPr/>
    </dgm:pt>
    <dgm:pt modelId="{0C2B907A-AD20-4ED2-B0E0-94F8E1F9DFBF}" type="pres">
      <dgm:prSet presAssocID="{D5859120-B16B-47E2-B232-DAA1BF0FE784}" presName="Accent" presStyleLbl="bgShp" presStyleIdx="0" presStyleCnt="6"/>
      <dgm:spPr/>
    </dgm:pt>
    <dgm:pt modelId="{38A16310-5777-42C0-ABAE-B619E3C29D8D}" type="pres">
      <dgm:prSet presAssocID="{D5859120-B16B-47E2-B232-DAA1BF0FE7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50285C-BCF1-4B30-95BF-7213000CD68D}" type="pres">
      <dgm:prSet presAssocID="{878D920D-DA22-4F7B-BD29-6B32012C000A}" presName="Accent2" presStyleCnt="0"/>
      <dgm:spPr/>
    </dgm:pt>
    <dgm:pt modelId="{AFEF9B35-1DEA-43D2-A0AC-938597AE9B9B}" type="pres">
      <dgm:prSet presAssocID="{878D920D-DA22-4F7B-BD29-6B32012C000A}" presName="Accent" presStyleLbl="bgShp" presStyleIdx="1" presStyleCnt="6"/>
      <dgm:spPr/>
    </dgm:pt>
    <dgm:pt modelId="{EDB6575F-5AA3-4071-AA0C-45D7983BEBAD}" type="pres">
      <dgm:prSet presAssocID="{878D920D-DA22-4F7B-BD29-6B32012C000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126C9B-19E1-41E0-9F80-D4D0A349D89A}" type="pres">
      <dgm:prSet presAssocID="{44E6CD71-DC15-4E54-A8B4-020D7891F25B}" presName="Accent3" presStyleCnt="0"/>
      <dgm:spPr/>
    </dgm:pt>
    <dgm:pt modelId="{0FC5F6D6-A804-4B06-A1A7-992F836E2ED9}" type="pres">
      <dgm:prSet presAssocID="{44E6CD71-DC15-4E54-A8B4-020D7891F25B}" presName="Accent" presStyleLbl="bgShp" presStyleIdx="2" presStyleCnt="6"/>
      <dgm:spPr/>
    </dgm:pt>
    <dgm:pt modelId="{D290950B-F5E8-4201-829B-4463083C2741}" type="pres">
      <dgm:prSet presAssocID="{44E6CD71-DC15-4E54-A8B4-020D7891F2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32C3009-34F7-4C4C-9E9C-9782F97ABCAD}" type="pres">
      <dgm:prSet presAssocID="{F60C7A43-58B0-4DAC-83E8-7B1F8EEB169B}" presName="Accent4" presStyleCnt="0"/>
      <dgm:spPr/>
    </dgm:pt>
    <dgm:pt modelId="{53BF1533-FB33-4AE3-A597-F1F25198B0AB}" type="pres">
      <dgm:prSet presAssocID="{F60C7A43-58B0-4DAC-83E8-7B1F8EEB169B}" presName="Accent" presStyleLbl="bgShp" presStyleIdx="3" presStyleCnt="6"/>
      <dgm:spPr/>
    </dgm:pt>
    <dgm:pt modelId="{694A2C69-F1C4-4CB6-B717-2B5C8AB61212}" type="pres">
      <dgm:prSet presAssocID="{F60C7A43-58B0-4DAC-83E8-7B1F8EEB16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127957A-D7E9-471C-9D3E-18A45DD28037}" type="pres">
      <dgm:prSet presAssocID="{DF6C2153-1FA2-4AA2-88A3-A8ECD9493238}" presName="Accent5" presStyleCnt="0"/>
      <dgm:spPr/>
    </dgm:pt>
    <dgm:pt modelId="{1DCBCEBC-16C3-4E12-B76B-98D4C20517BB}" type="pres">
      <dgm:prSet presAssocID="{DF6C2153-1FA2-4AA2-88A3-A8ECD9493238}" presName="Accent" presStyleLbl="bgShp" presStyleIdx="4" presStyleCnt="6"/>
      <dgm:spPr/>
    </dgm:pt>
    <dgm:pt modelId="{E1E41FE7-F5B4-41CF-800F-4B38A54E1017}" type="pres">
      <dgm:prSet presAssocID="{DF6C2153-1FA2-4AA2-88A3-A8ECD94932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410341-E904-49BB-96D3-04F85F58DA42}" type="pres">
      <dgm:prSet presAssocID="{C9557CAE-EDF0-425E-A67E-886597C14FD4}" presName="Accent6" presStyleCnt="0"/>
      <dgm:spPr/>
    </dgm:pt>
    <dgm:pt modelId="{043140B2-61DC-4A27-828D-456D7E32E64F}" type="pres">
      <dgm:prSet presAssocID="{C9557CAE-EDF0-425E-A67E-886597C14FD4}" presName="Accent" presStyleLbl="bgShp" presStyleIdx="5" presStyleCnt="6"/>
      <dgm:spPr/>
    </dgm:pt>
    <dgm:pt modelId="{E372FF01-0420-4F30-A80A-444FE3ADAE4F}" type="pres">
      <dgm:prSet presAssocID="{C9557CAE-EDF0-425E-A67E-886597C14F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A90D-D393-488C-9580-F751F038BC03}" type="presOf" srcId="{E3EA46CA-742C-40BF-AA0F-6B6A705A5B9A}" destId="{C9EE9970-2397-4EDA-86D8-08F7053DA302}" srcOrd="0" destOrd="0" presId="urn:microsoft.com/office/officeart/2011/layout/HexagonRadial"/>
    <dgm:cxn modelId="{5D645513-50C7-4BE8-A53E-03DCFDBBE009}" type="presOf" srcId="{C9557CAE-EDF0-425E-A67E-886597C14FD4}" destId="{E372FF01-0420-4F30-A80A-444FE3ADAE4F}" srcOrd="0" destOrd="0" presId="urn:microsoft.com/office/officeart/2011/layout/HexagonRadial"/>
    <dgm:cxn modelId="{3C7AC514-D18B-4259-AD6D-2CAB11CA53DC}" srcId="{E3EA46CA-742C-40BF-AA0F-6B6A705A5B9A}" destId="{C9557CAE-EDF0-425E-A67E-886597C14FD4}" srcOrd="5" destOrd="0" parTransId="{0FE0051B-32A9-415F-B66F-2E34F6BCAB46}" sibTransId="{40696FD5-3988-40ED-8B93-B11CBD2DB8CF}"/>
    <dgm:cxn modelId="{67D43719-A5A7-41FC-A502-B97E7E4FC36A}" type="presOf" srcId="{D5859120-B16B-47E2-B232-DAA1BF0FE784}" destId="{38A16310-5777-42C0-ABAE-B619E3C29D8D}" srcOrd="0" destOrd="0" presId="urn:microsoft.com/office/officeart/2011/layout/HexagonRadial"/>
    <dgm:cxn modelId="{4F6CE92C-A8FE-414E-BF16-2E2C06F33EC9}" type="presOf" srcId="{44E6CD71-DC15-4E54-A8B4-020D7891F25B}" destId="{D290950B-F5E8-4201-829B-4463083C2741}" srcOrd="0" destOrd="0" presId="urn:microsoft.com/office/officeart/2011/layout/HexagonRadial"/>
    <dgm:cxn modelId="{7F541B5E-5E5E-454C-8FD7-72E07F69A215}" type="presOf" srcId="{F60C7A43-58B0-4DAC-83E8-7B1F8EEB169B}" destId="{694A2C69-F1C4-4CB6-B717-2B5C8AB61212}" srcOrd="0" destOrd="0" presId="urn:microsoft.com/office/officeart/2011/layout/HexagonRadial"/>
    <dgm:cxn modelId="{F720A548-FB47-40E2-97B0-D10C74A9728B}" type="presOf" srcId="{08B3CF37-42BC-4B5E-8B94-FC7B9D44553D}" destId="{C7CA1C49-806D-4B89-BBDD-8AD69CD29E19}" srcOrd="0" destOrd="0" presId="urn:microsoft.com/office/officeart/2011/layout/HexagonRadial"/>
    <dgm:cxn modelId="{8282674D-46DE-4D54-ABE6-F8AADC38C6AF}" type="presOf" srcId="{878D920D-DA22-4F7B-BD29-6B32012C000A}" destId="{EDB6575F-5AA3-4071-AA0C-45D7983BEBAD}" srcOrd="0" destOrd="0" presId="urn:microsoft.com/office/officeart/2011/layout/HexagonRadial"/>
    <dgm:cxn modelId="{3131DE4D-81EA-42CF-BA38-92F3BF24A4A4}" srcId="{E3EA46CA-742C-40BF-AA0F-6B6A705A5B9A}" destId="{D5859120-B16B-47E2-B232-DAA1BF0FE784}" srcOrd="0" destOrd="0" parTransId="{8289DBD3-55FE-4791-B9DE-15AD90285340}" sibTransId="{4619A739-E3F6-406F-8C6D-4897EE871B8D}"/>
    <dgm:cxn modelId="{2AD8C357-D548-4E69-98B4-90CDBD9E3F59}" srcId="{E3EA46CA-742C-40BF-AA0F-6B6A705A5B9A}" destId="{878D920D-DA22-4F7B-BD29-6B32012C000A}" srcOrd="1" destOrd="0" parTransId="{0B7CBEC8-34FA-4402-A9F6-D20613C8267A}" sibTransId="{50CE2575-0CF9-4AF2-B146-AC983FBBB54D}"/>
    <dgm:cxn modelId="{FD4782A5-BFB0-41EB-AEA1-349A214E5901}" srcId="{E3EA46CA-742C-40BF-AA0F-6B6A705A5B9A}" destId="{DF6C2153-1FA2-4AA2-88A3-A8ECD9493238}" srcOrd="4" destOrd="0" parTransId="{AE88EDA3-1704-43DA-9731-CB406052BC85}" sibTransId="{828087AC-4B33-4786-B984-29AC6E6FC0FC}"/>
    <dgm:cxn modelId="{D88F47D3-1EE0-4146-A51A-90AC596E5684}" srcId="{E3EA46CA-742C-40BF-AA0F-6B6A705A5B9A}" destId="{F60C7A43-58B0-4DAC-83E8-7B1F8EEB169B}" srcOrd="3" destOrd="0" parTransId="{585DBC77-05CB-4507-9D59-38E37933378A}" sibTransId="{C248DB6B-AC77-4554-981A-6985FBB75F36}"/>
    <dgm:cxn modelId="{8C4208D6-1107-4102-A648-2417600E9B94}" srcId="{E3EA46CA-742C-40BF-AA0F-6B6A705A5B9A}" destId="{44E6CD71-DC15-4E54-A8B4-020D7891F25B}" srcOrd="2" destOrd="0" parTransId="{A1C04775-AA83-4C14-B62D-E8ECC7E78BC2}" sibTransId="{1063B4D7-FA46-46C5-BB98-6B5B9EFA2C8D}"/>
    <dgm:cxn modelId="{5F9D6CEE-49BF-4135-866B-CB3D6DA4DC14}" srcId="{08B3CF37-42BC-4B5E-8B94-FC7B9D44553D}" destId="{E3EA46CA-742C-40BF-AA0F-6B6A705A5B9A}" srcOrd="0" destOrd="0" parTransId="{385E7BE0-4AB8-4766-B131-27B077392307}" sibTransId="{625AAFA8-D32B-4DB5-9452-4C1E4CCFE28A}"/>
    <dgm:cxn modelId="{76A8B4FC-AD75-42AC-B058-5C6C119B0755}" type="presOf" srcId="{DF6C2153-1FA2-4AA2-88A3-A8ECD9493238}" destId="{E1E41FE7-F5B4-41CF-800F-4B38A54E1017}" srcOrd="0" destOrd="0" presId="urn:microsoft.com/office/officeart/2011/layout/HexagonRadial"/>
    <dgm:cxn modelId="{9B17FE52-6CD2-4A80-BF15-4E013FD9137C}" type="presParOf" srcId="{C7CA1C49-806D-4B89-BBDD-8AD69CD29E19}" destId="{C9EE9970-2397-4EDA-86D8-08F7053DA302}" srcOrd="0" destOrd="0" presId="urn:microsoft.com/office/officeart/2011/layout/HexagonRadial"/>
    <dgm:cxn modelId="{F668FADF-1DEC-4840-821E-C515FE38686F}" type="presParOf" srcId="{C7CA1C49-806D-4B89-BBDD-8AD69CD29E19}" destId="{A52AD525-8EFB-4D73-8818-B3B6BAEA6B12}" srcOrd="1" destOrd="0" presId="urn:microsoft.com/office/officeart/2011/layout/HexagonRadial"/>
    <dgm:cxn modelId="{875EA2A2-5606-4285-A380-C4890CF201B3}" type="presParOf" srcId="{A52AD525-8EFB-4D73-8818-B3B6BAEA6B12}" destId="{0C2B907A-AD20-4ED2-B0E0-94F8E1F9DFBF}" srcOrd="0" destOrd="0" presId="urn:microsoft.com/office/officeart/2011/layout/HexagonRadial"/>
    <dgm:cxn modelId="{B610BE2D-AED6-4A48-8AD5-234AD3CF468F}" type="presParOf" srcId="{C7CA1C49-806D-4B89-BBDD-8AD69CD29E19}" destId="{38A16310-5777-42C0-ABAE-B619E3C29D8D}" srcOrd="2" destOrd="0" presId="urn:microsoft.com/office/officeart/2011/layout/HexagonRadial"/>
    <dgm:cxn modelId="{C4E2A3CE-B0E8-496A-A7AA-8A5F58CE98BA}" type="presParOf" srcId="{C7CA1C49-806D-4B89-BBDD-8AD69CD29E19}" destId="{6A50285C-BCF1-4B30-95BF-7213000CD68D}" srcOrd="3" destOrd="0" presId="urn:microsoft.com/office/officeart/2011/layout/HexagonRadial"/>
    <dgm:cxn modelId="{AE999747-7412-41E4-81A1-AF43A9A17FC0}" type="presParOf" srcId="{6A50285C-BCF1-4B30-95BF-7213000CD68D}" destId="{AFEF9B35-1DEA-43D2-A0AC-938597AE9B9B}" srcOrd="0" destOrd="0" presId="urn:microsoft.com/office/officeart/2011/layout/HexagonRadial"/>
    <dgm:cxn modelId="{18EFD345-BCC3-4355-9059-C184B31043F8}" type="presParOf" srcId="{C7CA1C49-806D-4B89-BBDD-8AD69CD29E19}" destId="{EDB6575F-5AA3-4071-AA0C-45D7983BEBAD}" srcOrd="4" destOrd="0" presId="urn:microsoft.com/office/officeart/2011/layout/HexagonRadial"/>
    <dgm:cxn modelId="{86347D6B-773C-4F2E-A461-C43A026915ED}" type="presParOf" srcId="{C7CA1C49-806D-4B89-BBDD-8AD69CD29E19}" destId="{76126C9B-19E1-41E0-9F80-D4D0A349D89A}" srcOrd="5" destOrd="0" presId="urn:microsoft.com/office/officeart/2011/layout/HexagonRadial"/>
    <dgm:cxn modelId="{CBBC5478-744D-49B3-A760-DDDC8CA316A8}" type="presParOf" srcId="{76126C9B-19E1-41E0-9F80-D4D0A349D89A}" destId="{0FC5F6D6-A804-4B06-A1A7-992F836E2ED9}" srcOrd="0" destOrd="0" presId="urn:microsoft.com/office/officeart/2011/layout/HexagonRadial"/>
    <dgm:cxn modelId="{D120CD09-F3C6-4A73-B9FF-80680A72B624}" type="presParOf" srcId="{C7CA1C49-806D-4B89-BBDD-8AD69CD29E19}" destId="{D290950B-F5E8-4201-829B-4463083C2741}" srcOrd="6" destOrd="0" presId="urn:microsoft.com/office/officeart/2011/layout/HexagonRadial"/>
    <dgm:cxn modelId="{C10C0FA6-E072-4423-927E-085466070EBF}" type="presParOf" srcId="{C7CA1C49-806D-4B89-BBDD-8AD69CD29E19}" destId="{B32C3009-34F7-4C4C-9E9C-9782F97ABCAD}" srcOrd="7" destOrd="0" presId="urn:microsoft.com/office/officeart/2011/layout/HexagonRadial"/>
    <dgm:cxn modelId="{C02DDD82-18E5-4334-9EE8-DFC68BE2BB2C}" type="presParOf" srcId="{B32C3009-34F7-4C4C-9E9C-9782F97ABCAD}" destId="{53BF1533-FB33-4AE3-A597-F1F25198B0AB}" srcOrd="0" destOrd="0" presId="urn:microsoft.com/office/officeart/2011/layout/HexagonRadial"/>
    <dgm:cxn modelId="{C0405CF9-1AF1-4047-AFEF-08A757E4D1A4}" type="presParOf" srcId="{C7CA1C49-806D-4B89-BBDD-8AD69CD29E19}" destId="{694A2C69-F1C4-4CB6-B717-2B5C8AB61212}" srcOrd="8" destOrd="0" presId="urn:microsoft.com/office/officeart/2011/layout/HexagonRadial"/>
    <dgm:cxn modelId="{C8255ABB-C665-45BF-9A25-3CBC1E57F204}" type="presParOf" srcId="{C7CA1C49-806D-4B89-BBDD-8AD69CD29E19}" destId="{9127957A-D7E9-471C-9D3E-18A45DD28037}" srcOrd="9" destOrd="0" presId="urn:microsoft.com/office/officeart/2011/layout/HexagonRadial"/>
    <dgm:cxn modelId="{F88FE7CC-17D0-40B9-826C-1DC4C92AE837}" type="presParOf" srcId="{9127957A-D7E9-471C-9D3E-18A45DD28037}" destId="{1DCBCEBC-16C3-4E12-B76B-98D4C20517BB}" srcOrd="0" destOrd="0" presId="urn:microsoft.com/office/officeart/2011/layout/HexagonRadial"/>
    <dgm:cxn modelId="{84C53547-B265-4A36-B60D-49AFF7A3C444}" type="presParOf" srcId="{C7CA1C49-806D-4B89-BBDD-8AD69CD29E19}" destId="{E1E41FE7-F5B4-41CF-800F-4B38A54E1017}" srcOrd="10" destOrd="0" presId="urn:microsoft.com/office/officeart/2011/layout/HexagonRadial"/>
    <dgm:cxn modelId="{2735DAA5-420F-45CA-A69C-5693F5A59CA1}" type="presParOf" srcId="{C7CA1C49-806D-4B89-BBDD-8AD69CD29E19}" destId="{6F410341-E904-49BB-96D3-04F85F58DA42}" srcOrd="11" destOrd="0" presId="urn:microsoft.com/office/officeart/2011/layout/HexagonRadial"/>
    <dgm:cxn modelId="{7CA8EAC3-2381-4A16-97C8-D83E83285F2F}" type="presParOf" srcId="{6F410341-E904-49BB-96D3-04F85F58DA42}" destId="{043140B2-61DC-4A27-828D-456D7E32E64F}" srcOrd="0" destOrd="0" presId="urn:microsoft.com/office/officeart/2011/layout/HexagonRadial"/>
    <dgm:cxn modelId="{A0723BDD-5B61-441F-82C4-DEA39446D66A}" type="presParOf" srcId="{C7CA1C49-806D-4B89-BBDD-8AD69CD29E19}" destId="{E372FF01-0420-4F30-A80A-444FE3ADAE4F}" srcOrd="12" destOrd="0" presId="urn:microsoft.com/office/officeart/2011/layout/HexagonRadial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3CF37-42BC-4B5E-8B94-FC7B9D44553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EA46CA-742C-40BF-AA0F-6B6A705A5B9A}">
      <dgm:prSet phldrT="[Text]" custT="1"/>
      <dgm:spPr/>
      <dgm:t>
        <a:bodyPr/>
        <a:lstStyle/>
        <a:p>
          <a:r>
            <a:rPr lang="es-CO" sz="1400" dirty="0"/>
            <a:t>FACTORES</a:t>
          </a:r>
        </a:p>
        <a:p>
          <a:r>
            <a:rPr lang="es-CO" sz="1400" dirty="0"/>
            <a:t>CAUSAS </a:t>
          </a:r>
        </a:p>
      </dgm:t>
    </dgm:pt>
    <dgm:pt modelId="{385E7BE0-4AB8-4766-B131-27B077392307}" type="parTrans" cxnId="{5F9D6CEE-49BF-4135-866B-CB3D6DA4DC14}">
      <dgm:prSet/>
      <dgm:spPr/>
      <dgm:t>
        <a:bodyPr/>
        <a:lstStyle/>
        <a:p>
          <a:endParaRPr lang="es-CO" sz="1400"/>
        </a:p>
      </dgm:t>
    </dgm:pt>
    <dgm:pt modelId="{625AAFA8-D32B-4DB5-9452-4C1E4CCFE28A}" type="sibTrans" cxnId="{5F9D6CEE-49BF-4135-866B-CB3D6DA4DC14}">
      <dgm:prSet/>
      <dgm:spPr/>
      <dgm:t>
        <a:bodyPr/>
        <a:lstStyle/>
        <a:p>
          <a:endParaRPr lang="es-CO" sz="1400"/>
        </a:p>
      </dgm:t>
    </dgm:pt>
    <dgm:pt modelId="{D5859120-B16B-47E2-B232-DAA1BF0FE784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/>
            <a:t>Métodos de trabajo </a:t>
          </a:r>
        </a:p>
      </dgm:t>
    </dgm:pt>
    <dgm:pt modelId="{8289DBD3-55FE-4791-B9DE-15AD90285340}" type="parTrans" cxnId="{3131DE4D-81EA-42CF-BA38-92F3BF24A4A4}">
      <dgm:prSet/>
      <dgm:spPr/>
      <dgm:t>
        <a:bodyPr/>
        <a:lstStyle/>
        <a:p>
          <a:endParaRPr lang="es-CO" sz="1400"/>
        </a:p>
      </dgm:t>
    </dgm:pt>
    <dgm:pt modelId="{4619A739-E3F6-406F-8C6D-4897EE871B8D}" type="sibTrans" cxnId="{3131DE4D-81EA-42CF-BA38-92F3BF24A4A4}">
      <dgm:prSet/>
      <dgm:spPr/>
      <dgm:t>
        <a:bodyPr/>
        <a:lstStyle/>
        <a:p>
          <a:endParaRPr lang="es-CO" sz="1400"/>
        </a:p>
      </dgm:t>
    </dgm:pt>
    <dgm:pt modelId="{878D920D-DA22-4F7B-BD29-6B32012C000A}">
      <dgm:prSet phldrT="[Text]" custT="1"/>
      <dgm:spPr>
        <a:solidFill>
          <a:srgbClr val="002060"/>
        </a:solidFill>
      </dgm:spPr>
      <dgm:t>
        <a:bodyPr/>
        <a:lstStyle/>
        <a:p>
          <a:r>
            <a:rPr lang="es-CO" sz="1400" dirty="0"/>
            <a:t>Mano de Obra</a:t>
          </a:r>
        </a:p>
        <a:p>
          <a:r>
            <a:rPr lang="es-CO" sz="1400" dirty="0"/>
            <a:t>(personal)</a:t>
          </a:r>
        </a:p>
      </dgm:t>
    </dgm:pt>
    <dgm:pt modelId="{0B7CBEC8-34FA-4402-A9F6-D20613C8267A}" type="parTrans" cxnId="{2AD8C357-D548-4E69-98B4-90CDBD9E3F59}">
      <dgm:prSet/>
      <dgm:spPr/>
      <dgm:t>
        <a:bodyPr/>
        <a:lstStyle/>
        <a:p>
          <a:endParaRPr lang="es-CO" sz="1400"/>
        </a:p>
      </dgm:t>
    </dgm:pt>
    <dgm:pt modelId="{50CE2575-0CF9-4AF2-B146-AC983FBBB54D}" type="sibTrans" cxnId="{2AD8C357-D548-4E69-98B4-90CDBD9E3F59}">
      <dgm:prSet/>
      <dgm:spPr/>
      <dgm:t>
        <a:bodyPr/>
        <a:lstStyle/>
        <a:p>
          <a:endParaRPr lang="es-CO" sz="1400"/>
        </a:p>
      </dgm:t>
    </dgm:pt>
    <dgm:pt modelId="{44E6CD71-DC15-4E54-A8B4-020D7891F25B}">
      <dgm:prSet phldrT="[Text]"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Maquinaria(equipo)</a:t>
          </a:r>
        </a:p>
      </dgm:t>
    </dgm:pt>
    <dgm:pt modelId="{A1C04775-AA83-4C14-B62D-E8ECC7E78BC2}" type="parTrans" cxnId="{8C4208D6-1107-4102-A648-2417600E9B94}">
      <dgm:prSet/>
      <dgm:spPr/>
      <dgm:t>
        <a:bodyPr/>
        <a:lstStyle/>
        <a:p>
          <a:endParaRPr lang="es-CO" sz="1400"/>
        </a:p>
      </dgm:t>
    </dgm:pt>
    <dgm:pt modelId="{1063B4D7-FA46-46C5-BB98-6B5B9EFA2C8D}" type="sibTrans" cxnId="{8C4208D6-1107-4102-A648-2417600E9B94}">
      <dgm:prSet/>
      <dgm:spPr/>
      <dgm:t>
        <a:bodyPr/>
        <a:lstStyle/>
        <a:p>
          <a:endParaRPr lang="es-CO" sz="1400"/>
        </a:p>
      </dgm:t>
    </dgm:pt>
    <dgm:pt modelId="{F60C7A43-58B0-4DAC-83E8-7B1F8EEB169B}">
      <dgm:prSet phldrT="[Text]" custT="1"/>
      <dgm:spPr>
        <a:solidFill>
          <a:srgbClr val="FF0000"/>
        </a:solidFill>
      </dgm:spPr>
      <dgm:t>
        <a:bodyPr/>
        <a:lstStyle/>
        <a:p>
          <a:r>
            <a:rPr lang="es-CO" sz="1400" dirty="0"/>
            <a:t>Materia prima</a:t>
          </a:r>
        </a:p>
        <a:p>
          <a:r>
            <a:rPr lang="es-CO" sz="1400" dirty="0"/>
            <a:t>(entradas, insumos) </a:t>
          </a:r>
        </a:p>
      </dgm:t>
    </dgm:pt>
    <dgm:pt modelId="{585DBC77-05CB-4507-9D59-38E37933378A}" type="parTrans" cxnId="{D88F47D3-1EE0-4146-A51A-90AC596E5684}">
      <dgm:prSet/>
      <dgm:spPr/>
      <dgm:t>
        <a:bodyPr/>
        <a:lstStyle/>
        <a:p>
          <a:endParaRPr lang="es-CO" sz="1400"/>
        </a:p>
      </dgm:t>
    </dgm:pt>
    <dgm:pt modelId="{C248DB6B-AC77-4554-981A-6985FBB75F36}" type="sibTrans" cxnId="{D88F47D3-1EE0-4146-A51A-90AC596E5684}">
      <dgm:prSet/>
      <dgm:spPr/>
      <dgm:t>
        <a:bodyPr/>
        <a:lstStyle/>
        <a:p>
          <a:endParaRPr lang="es-CO" sz="1400"/>
        </a:p>
      </dgm:t>
    </dgm:pt>
    <dgm:pt modelId="{DF6C2153-1FA2-4AA2-88A3-A8ECD94932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400" dirty="0"/>
            <a:t>Medición (Control)</a:t>
          </a:r>
        </a:p>
      </dgm:t>
    </dgm:pt>
    <dgm:pt modelId="{AE88EDA3-1704-43DA-9731-CB406052BC85}" type="parTrans" cxnId="{FD4782A5-BFB0-41EB-AEA1-349A214E5901}">
      <dgm:prSet/>
      <dgm:spPr/>
      <dgm:t>
        <a:bodyPr/>
        <a:lstStyle/>
        <a:p>
          <a:endParaRPr lang="es-CO" sz="1400"/>
        </a:p>
      </dgm:t>
    </dgm:pt>
    <dgm:pt modelId="{828087AC-4B33-4786-B984-29AC6E6FC0FC}" type="sibTrans" cxnId="{FD4782A5-BFB0-41EB-AEA1-349A214E5901}">
      <dgm:prSet/>
      <dgm:spPr/>
      <dgm:t>
        <a:bodyPr/>
        <a:lstStyle/>
        <a:p>
          <a:endParaRPr lang="es-CO" sz="1400"/>
        </a:p>
      </dgm:t>
    </dgm:pt>
    <dgm:pt modelId="{C9557CAE-EDF0-425E-A67E-886597C14F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Factores externos </a:t>
          </a:r>
        </a:p>
      </dgm:t>
    </dgm:pt>
    <dgm:pt modelId="{0FE0051B-32A9-415F-B66F-2E34F6BCAB46}" type="parTrans" cxnId="{3C7AC514-D18B-4259-AD6D-2CAB11CA53DC}">
      <dgm:prSet/>
      <dgm:spPr/>
      <dgm:t>
        <a:bodyPr/>
        <a:lstStyle/>
        <a:p>
          <a:endParaRPr lang="es-CO" sz="1400"/>
        </a:p>
      </dgm:t>
    </dgm:pt>
    <dgm:pt modelId="{40696FD5-3988-40ED-8B93-B11CBD2DB8CF}" type="sibTrans" cxnId="{3C7AC514-D18B-4259-AD6D-2CAB11CA53DC}">
      <dgm:prSet/>
      <dgm:spPr/>
      <dgm:t>
        <a:bodyPr/>
        <a:lstStyle/>
        <a:p>
          <a:endParaRPr lang="es-CO" sz="1400"/>
        </a:p>
      </dgm:t>
    </dgm:pt>
    <dgm:pt modelId="{C7CA1C49-806D-4B89-BBDD-8AD69CD29E19}" type="pres">
      <dgm:prSet presAssocID="{08B3CF37-42BC-4B5E-8B94-FC7B9D4455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9EE9970-2397-4EDA-86D8-08F7053DA302}" type="pres">
      <dgm:prSet presAssocID="{E3EA46CA-742C-40BF-AA0F-6B6A705A5B9A}" presName="Parent" presStyleLbl="node0" presStyleIdx="0" presStyleCnt="1">
        <dgm:presLayoutVars>
          <dgm:chMax val="6"/>
          <dgm:chPref val="6"/>
        </dgm:presLayoutVars>
      </dgm:prSet>
      <dgm:spPr/>
    </dgm:pt>
    <dgm:pt modelId="{A52AD525-8EFB-4D73-8818-B3B6BAEA6B12}" type="pres">
      <dgm:prSet presAssocID="{D5859120-B16B-47E2-B232-DAA1BF0FE784}" presName="Accent1" presStyleCnt="0"/>
      <dgm:spPr/>
    </dgm:pt>
    <dgm:pt modelId="{0C2B907A-AD20-4ED2-B0E0-94F8E1F9DFBF}" type="pres">
      <dgm:prSet presAssocID="{D5859120-B16B-47E2-B232-DAA1BF0FE784}" presName="Accent" presStyleLbl="bgShp" presStyleIdx="0" presStyleCnt="6"/>
      <dgm:spPr/>
    </dgm:pt>
    <dgm:pt modelId="{38A16310-5777-42C0-ABAE-B619E3C29D8D}" type="pres">
      <dgm:prSet presAssocID="{D5859120-B16B-47E2-B232-DAA1BF0FE7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50285C-BCF1-4B30-95BF-7213000CD68D}" type="pres">
      <dgm:prSet presAssocID="{878D920D-DA22-4F7B-BD29-6B32012C000A}" presName="Accent2" presStyleCnt="0"/>
      <dgm:spPr/>
    </dgm:pt>
    <dgm:pt modelId="{AFEF9B35-1DEA-43D2-A0AC-938597AE9B9B}" type="pres">
      <dgm:prSet presAssocID="{878D920D-DA22-4F7B-BD29-6B32012C000A}" presName="Accent" presStyleLbl="bgShp" presStyleIdx="1" presStyleCnt="6"/>
      <dgm:spPr/>
    </dgm:pt>
    <dgm:pt modelId="{EDB6575F-5AA3-4071-AA0C-45D7983BEBAD}" type="pres">
      <dgm:prSet presAssocID="{878D920D-DA22-4F7B-BD29-6B32012C000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126C9B-19E1-41E0-9F80-D4D0A349D89A}" type="pres">
      <dgm:prSet presAssocID="{44E6CD71-DC15-4E54-A8B4-020D7891F25B}" presName="Accent3" presStyleCnt="0"/>
      <dgm:spPr/>
    </dgm:pt>
    <dgm:pt modelId="{0FC5F6D6-A804-4B06-A1A7-992F836E2ED9}" type="pres">
      <dgm:prSet presAssocID="{44E6CD71-DC15-4E54-A8B4-020D7891F25B}" presName="Accent" presStyleLbl="bgShp" presStyleIdx="2" presStyleCnt="6"/>
      <dgm:spPr/>
    </dgm:pt>
    <dgm:pt modelId="{D290950B-F5E8-4201-829B-4463083C2741}" type="pres">
      <dgm:prSet presAssocID="{44E6CD71-DC15-4E54-A8B4-020D7891F2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32C3009-34F7-4C4C-9E9C-9782F97ABCAD}" type="pres">
      <dgm:prSet presAssocID="{F60C7A43-58B0-4DAC-83E8-7B1F8EEB169B}" presName="Accent4" presStyleCnt="0"/>
      <dgm:spPr/>
    </dgm:pt>
    <dgm:pt modelId="{53BF1533-FB33-4AE3-A597-F1F25198B0AB}" type="pres">
      <dgm:prSet presAssocID="{F60C7A43-58B0-4DAC-83E8-7B1F8EEB169B}" presName="Accent" presStyleLbl="bgShp" presStyleIdx="3" presStyleCnt="6"/>
      <dgm:spPr/>
    </dgm:pt>
    <dgm:pt modelId="{694A2C69-F1C4-4CB6-B717-2B5C8AB61212}" type="pres">
      <dgm:prSet presAssocID="{F60C7A43-58B0-4DAC-83E8-7B1F8EEB16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127957A-D7E9-471C-9D3E-18A45DD28037}" type="pres">
      <dgm:prSet presAssocID="{DF6C2153-1FA2-4AA2-88A3-A8ECD9493238}" presName="Accent5" presStyleCnt="0"/>
      <dgm:spPr/>
    </dgm:pt>
    <dgm:pt modelId="{1DCBCEBC-16C3-4E12-B76B-98D4C20517BB}" type="pres">
      <dgm:prSet presAssocID="{DF6C2153-1FA2-4AA2-88A3-A8ECD9493238}" presName="Accent" presStyleLbl="bgShp" presStyleIdx="4" presStyleCnt="6"/>
      <dgm:spPr/>
    </dgm:pt>
    <dgm:pt modelId="{E1E41FE7-F5B4-41CF-800F-4B38A54E1017}" type="pres">
      <dgm:prSet presAssocID="{DF6C2153-1FA2-4AA2-88A3-A8ECD94932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410341-E904-49BB-96D3-04F85F58DA42}" type="pres">
      <dgm:prSet presAssocID="{C9557CAE-EDF0-425E-A67E-886597C14FD4}" presName="Accent6" presStyleCnt="0"/>
      <dgm:spPr/>
    </dgm:pt>
    <dgm:pt modelId="{043140B2-61DC-4A27-828D-456D7E32E64F}" type="pres">
      <dgm:prSet presAssocID="{C9557CAE-EDF0-425E-A67E-886597C14FD4}" presName="Accent" presStyleLbl="bgShp" presStyleIdx="5" presStyleCnt="6"/>
      <dgm:spPr/>
    </dgm:pt>
    <dgm:pt modelId="{E372FF01-0420-4F30-A80A-444FE3ADAE4F}" type="pres">
      <dgm:prSet presAssocID="{C9557CAE-EDF0-425E-A67E-886597C14F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A90D-D393-488C-9580-F751F038BC03}" type="presOf" srcId="{E3EA46CA-742C-40BF-AA0F-6B6A705A5B9A}" destId="{C9EE9970-2397-4EDA-86D8-08F7053DA302}" srcOrd="0" destOrd="0" presId="urn:microsoft.com/office/officeart/2011/layout/HexagonRadial"/>
    <dgm:cxn modelId="{5D645513-50C7-4BE8-A53E-03DCFDBBE009}" type="presOf" srcId="{C9557CAE-EDF0-425E-A67E-886597C14FD4}" destId="{E372FF01-0420-4F30-A80A-444FE3ADAE4F}" srcOrd="0" destOrd="0" presId="urn:microsoft.com/office/officeart/2011/layout/HexagonRadial"/>
    <dgm:cxn modelId="{3C7AC514-D18B-4259-AD6D-2CAB11CA53DC}" srcId="{E3EA46CA-742C-40BF-AA0F-6B6A705A5B9A}" destId="{C9557CAE-EDF0-425E-A67E-886597C14FD4}" srcOrd="5" destOrd="0" parTransId="{0FE0051B-32A9-415F-B66F-2E34F6BCAB46}" sibTransId="{40696FD5-3988-40ED-8B93-B11CBD2DB8CF}"/>
    <dgm:cxn modelId="{67D43719-A5A7-41FC-A502-B97E7E4FC36A}" type="presOf" srcId="{D5859120-B16B-47E2-B232-DAA1BF0FE784}" destId="{38A16310-5777-42C0-ABAE-B619E3C29D8D}" srcOrd="0" destOrd="0" presId="urn:microsoft.com/office/officeart/2011/layout/HexagonRadial"/>
    <dgm:cxn modelId="{4F6CE92C-A8FE-414E-BF16-2E2C06F33EC9}" type="presOf" srcId="{44E6CD71-DC15-4E54-A8B4-020D7891F25B}" destId="{D290950B-F5E8-4201-829B-4463083C2741}" srcOrd="0" destOrd="0" presId="urn:microsoft.com/office/officeart/2011/layout/HexagonRadial"/>
    <dgm:cxn modelId="{7F541B5E-5E5E-454C-8FD7-72E07F69A215}" type="presOf" srcId="{F60C7A43-58B0-4DAC-83E8-7B1F8EEB169B}" destId="{694A2C69-F1C4-4CB6-B717-2B5C8AB61212}" srcOrd="0" destOrd="0" presId="urn:microsoft.com/office/officeart/2011/layout/HexagonRadial"/>
    <dgm:cxn modelId="{F720A548-FB47-40E2-97B0-D10C74A9728B}" type="presOf" srcId="{08B3CF37-42BC-4B5E-8B94-FC7B9D44553D}" destId="{C7CA1C49-806D-4B89-BBDD-8AD69CD29E19}" srcOrd="0" destOrd="0" presId="urn:microsoft.com/office/officeart/2011/layout/HexagonRadial"/>
    <dgm:cxn modelId="{8282674D-46DE-4D54-ABE6-F8AADC38C6AF}" type="presOf" srcId="{878D920D-DA22-4F7B-BD29-6B32012C000A}" destId="{EDB6575F-5AA3-4071-AA0C-45D7983BEBAD}" srcOrd="0" destOrd="0" presId="urn:microsoft.com/office/officeart/2011/layout/HexagonRadial"/>
    <dgm:cxn modelId="{3131DE4D-81EA-42CF-BA38-92F3BF24A4A4}" srcId="{E3EA46CA-742C-40BF-AA0F-6B6A705A5B9A}" destId="{D5859120-B16B-47E2-B232-DAA1BF0FE784}" srcOrd="0" destOrd="0" parTransId="{8289DBD3-55FE-4791-B9DE-15AD90285340}" sibTransId="{4619A739-E3F6-406F-8C6D-4897EE871B8D}"/>
    <dgm:cxn modelId="{2AD8C357-D548-4E69-98B4-90CDBD9E3F59}" srcId="{E3EA46CA-742C-40BF-AA0F-6B6A705A5B9A}" destId="{878D920D-DA22-4F7B-BD29-6B32012C000A}" srcOrd="1" destOrd="0" parTransId="{0B7CBEC8-34FA-4402-A9F6-D20613C8267A}" sibTransId="{50CE2575-0CF9-4AF2-B146-AC983FBBB54D}"/>
    <dgm:cxn modelId="{FD4782A5-BFB0-41EB-AEA1-349A214E5901}" srcId="{E3EA46CA-742C-40BF-AA0F-6B6A705A5B9A}" destId="{DF6C2153-1FA2-4AA2-88A3-A8ECD9493238}" srcOrd="4" destOrd="0" parTransId="{AE88EDA3-1704-43DA-9731-CB406052BC85}" sibTransId="{828087AC-4B33-4786-B984-29AC6E6FC0FC}"/>
    <dgm:cxn modelId="{D88F47D3-1EE0-4146-A51A-90AC596E5684}" srcId="{E3EA46CA-742C-40BF-AA0F-6B6A705A5B9A}" destId="{F60C7A43-58B0-4DAC-83E8-7B1F8EEB169B}" srcOrd="3" destOrd="0" parTransId="{585DBC77-05CB-4507-9D59-38E37933378A}" sibTransId="{C248DB6B-AC77-4554-981A-6985FBB75F36}"/>
    <dgm:cxn modelId="{8C4208D6-1107-4102-A648-2417600E9B94}" srcId="{E3EA46CA-742C-40BF-AA0F-6B6A705A5B9A}" destId="{44E6CD71-DC15-4E54-A8B4-020D7891F25B}" srcOrd="2" destOrd="0" parTransId="{A1C04775-AA83-4C14-B62D-E8ECC7E78BC2}" sibTransId="{1063B4D7-FA46-46C5-BB98-6B5B9EFA2C8D}"/>
    <dgm:cxn modelId="{5F9D6CEE-49BF-4135-866B-CB3D6DA4DC14}" srcId="{08B3CF37-42BC-4B5E-8B94-FC7B9D44553D}" destId="{E3EA46CA-742C-40BF-AA0F-6B6A705A5B9A}" srcOrd="0" destOrd="0" parTransId="{385E7BE0-4AB8-4766-B131-27B077392307}" sibTransId="{625AAFA8-D32B-4DB5-9452-4C1E4CCFE28A}"/>
    <dgm:cxn modelId="{76A8B4FC-AD75-42AC-B058-5C6C119B0755}" type="presOf" srcId="{DF6C2153-1FA2-4AA2-88A3-A8ECD9493238}" destId="{E1E41FE7-F5B4-41CF-800F-4B38A54E1017}" srcOrd="0" destOrd="0" presId="urn:microsoft.com/office/officeart/2011/layout/HexagonRadial"/>
    <dgm:cxn modelId="{9B17FE52-6CD2-4A80-BF15-4E013FD9137C}" type="presParOf" srcId="{C7CA1C49-806D-4B89-BBDD-8AD69CD29E19}" destId="{C9EE9970-2397-4EDA-86D8-08F7053DA302}" srcOrd="0" destOrd="0" presId="urn:microsoft.com/office/officeart/2011/layout/HexagonRadial"/>
    <dgm:cxn modelId="{F668FADF-1DEC-4840-821E-C515FE38686F}" type="presParOf" srcId="{C7CA1C49-806D-4B89-BBDD-8AD69CD29E19}" destId="{A52AD525-8EFB-4D73-8818-B3B6BAEA6B12}" srcOrd="1" destOrd="0" presId="urn:microsoft.com/office/officeart/2011/layout/HexagonRadial"/>
    <dgm:cxn modelId="{875EA2A2-5606-4285-A380-C4890CF201B3}" type="presParOf" srcId="{A52AD525-8EFB-4D73-8818-B3B6BAEA6B12}" destId="{0C2B907A-AD20-4ED2-B0E0-94F8E1F9DFBF}" srcOrd="0" destOrd="0" presId="urn:microsoft.com/office/officeart/2011/layout/HexagonRadial"/>
    <dgm:cxn modelId="{B610BE2D-AED6-4A48-8AD5-234AD3CF468F}" type="presParOf" srcId="{C7CA1C49-806D-4B89-BBDD-8AD69CD29E19}" destId="{38A16310-5777-42C0-ABAE-B619E3C29D8D}" srcOrd="2" destOrd="0" presId="urn:microsoft.com/office/officeart/2011/layout/HexagonRadial"/>
    <dgm:cxn modelId="{C4E2A3CE-B0E8-496A-A7AA-8A5F58CE98BA}" type="presParOf" srcId="{C7CA1C49-806D-4B89-BBDD-8AD69CD29E19}" destId="{6A50285C-BCF1-4B30-95BF-7213000CD68D}" srcOrd="3" destOrd="0" presId="urn:microsoft.com/office/officeart/2011/layout/HexagonRadial"/>
    <dgm:cxn modelId="{AE999747-7412-41E4-81A1-AF43A9A17FC0}" type="presParOf" srcId="{6A50285C-BCF1-4B30-95BF-7213000CD68D}" destId="{AFEF9B35-1DEA-43D2-A0AC-938597AE9B9B}" srcOrd="0" destOrd="0" presId="urn:microsoft.com/office/officeart/2011/layout/HexagonRadial"/>
    <dgm:cxn modelId="{18EFD345-BCC3-4355-9059-C184B31043F8}" type="presParOf" srcId="{C7CA1C49-806D-4B89-BBDD-8AD69CD29E19}" destId="{EDB6575F-5AA3-4071-AA0C-45D7983BEBAD}" srcOrd="4" destOrd="0" presId="urn:microsoft.com/office/officeart/2011/layout/HexagonRadial"/>
    <dgm:cxn modelId="{86347D6B-773C-4F2E-A461-C43A026915ED}" type="presParOf" srcId="{C7CA1C49-806D-4B89-BBDD-8AD69CD29E19}" destId="{76126C9B-19E1-41E0-9F80-D4D0A349D89A}" srcOrd="5" destOrd="0" presId="urn:microsoft.com/office/officeart/2011/layout/HexagonRadial"/>
    <dgm:cxn modelId="{CBBC5478-744D-49B3-A760-DDDC8CA316A8}" type="presParOf" srcId="{76126C9B-19E1-41E0-9F80-D4D0A349D89A}" destId="{0FC5F6D6-A804-4B06-A1A7-992F836E2ED9}" srcOrd="0" destOrd="0" presId="urn:microsoft.com/office/officeart/2011/layout/HexagonRadial"/>
    <dgm:cxn modelId="{D120CD09-F3C6-4A73-B9FF-80680A72B624}" type="presParOf" srcId="{C7CA1C49-806D-4B89-BBDD-8AD69CD29E19}" destId="{D290950B-F5E8-4201-829B-4463083C2741}" srcOrd="6" destOrd="0" presId="urn:microsoft.com/office/officeart/2011/layout/HexagonRadial"/>
    <dgm:cxn modelId="{C10C0FA6-E072-4423-927E-085466070EBF}" type="presParOf" srcId="{C7CA1C49-806D-4B89-BBDD-8AD69CD29E19}" destId="{B32C3009-34F7-4C4C-9E9C-9782F97ABCAD}" srcOrd="7" destOrd="0" presId="urn:microsoft.com/office/officeart/2011/layout/HexagonRadial"/>
    <dgm:cxn modelId="{C02DDD82-18E5-4334-9EE8-DFC68BE2BB2C}" type="presParOf" srcId="{B32C3009-34F7-4C4C-9E9C-9782F97ABCAD}" destId="{53BF1533-FB33-4AE3-A597-F1F25198B0AB}" srcOrd="0" destOrd="0" presId="urn:microsoft.com/office/officeart/2011/layout/HexagonRadial"/>
    <dgm:cxn modelId="{C0405CF9-1AF1-4047-AFEF-08A757E4D1A4}" type="presParOf" srcId="{C7CA1C49-806D-4B89-BBDD-8AD69CD29E19}" destId="{694A2C69-F1C4-4CB6-B717-2B5C8AB61212}" srcOrd="8" destOrd="0" presId="urn:microsoft.com/office/officeart/2011/layout/HexagonRadial"/>
    <dgm:cxn modelId="{C8255ABB-C665-45BF-9A25-3CBC1E57F204}" type="presParOf" srcId="{C7CA1C49-806D-4B89-BBDD-8AD69CD29E19}" destId="{9127957A-D7E9-471C-9D3E-18A45DD28037}" srcOrd="9" destOrd="0" presId="urn:microsoft.com/office/officeart/2011/layout/HexagonRadial"/>
    <dgm:cxn modelId="{F88FE7CC-17D0-40B9-826C-1DC4C92AE837}" type="presParOf" srcId="{9127957A-D7E9-471C-9D3E-18A45DD28037}" destId="{1DCBCEBC-16C3-4E12-B76B-98D4C20517BB}" srcOrd="0" destOrd="0" presId="urn:microsoft.com/office/officeart/2011/layout/HexagonRadial"/>
    <dgm:cxn modelId="{84C53547-B265-4A36-B60D-49AFF7A3C444}" type="presParOf" srcId="{C7CA1C49-806D-4B89-BBDD-8AD69CD29E19}" destId="{E1E41FE7-F5B4-41CF-800F-4B38A54E1017}" srcOrd="10" destOrd="0" presId="urn:microsoft.com/office/officeart/2011/layout/HexagonRadial"/>
    <dgm:cxn modelId="{2735DAA5-420F-45CA-A69C-5693F5A59CA1}" type="presParOf" srcId="{C7CA1C49-806D-4B89-BBDD-8AD69CD29E19}" destId="{6F410341-E904-49BB-96D3-04F85F58DA42}" srcOrd="11" destOrd="0" presId="urn:microsoft.com/office/officeart/2011/layout/HexagonRadial"/>
    <dgm:cxn modelId="{7CA8EAC3-2381-4A16-97C8-D83E83285F2F}" type="presParOf" srcId="{6F410341-E904-49BB-96D3-04F85F58DA42}" destId="{043140B2-61DC-4A27-828D-456D7E32E64F}" srcOrd="0" destOrd="0" presId="urn:microsoft.com/office/officeart/2011/layout/HexagonRadial"/>
    <dgm:cxn modelId="{A0723BDD-5B61-441F-82C4-DEA39446D66A}" type="presParOf" srcId="{C7CA1C49-806D-4B89-BBDD-8AD69CD29E19}" destId="{E372FF01-0420-4F30-A80A-444FE3ADAE4F}" srcOrd="12" destOrd="0" presId="urn:microsoft.com/office/officeart/2011/layout/HexagonRadial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3CF37-42BC-4B5E-8B94-FC7B9D44553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EA46CA-742C-40BF-AA0F-6B6A705A5B9A}">
      <dgm:prSet phldrT="[Text]" custT="1"/>
      <dgm:spPr/>
      <dgm:t>
        <a:bodyPr/>
        <a:lstStyle/>
        <a:p>
          <a:r>
            <a:rPr lang="es-CO" sz="1400" dirty="0"/>
            <a:t>FACTORES</a:t>
          </a:r>
        </a:p>
        <a:p>
          <a:r>
            <a:rPr lang="es-CO" sz="1400" dirty="0"/>
            <a:t>CAUSAS </a:t>
          </a:r>
        </a:p>
      </dgm:t>
    </dgm:pt>
    <dgm:pt modelId="{385E7BE0-4AB8-4766-B131-27B077392307}" type="parTrans" cxnId="{5F9D6CEE-49BF-4135-866B-CB3D6DA4DC14}">
      <dgm:prSet/>
      <dgm:spPr/>
      <dgm:t>
        <a:bodyPr/>
        <a:lstStyle/>
        <a:p>
          <a:endParaRPr lang="es-CO" sz="1400"/>
        </a:p>
      </dgm:t>
    </dgm:pt>
    <dgm:pt modelId="{625AAFA8-D32B-4DB5-9452-4C1E4CCFE28A}" type="sibTrans" cxnId="{5F9D6CEE-49BF-4135-866B-CB3D6DA4DC14}">
      <dgm:prSet/>
      <dgm:spPr/>
      <dgm:t>
        <a:bodyPr/>
        <a:lstStyle/>
        <a:p>
          <a:endParaRPr lang="es-CO" sz="1400"/>
        </a:p>
      </dgm:t>
    </dgm:pt>
    <dgm:pt modelId="{D5859120-B16B-47E2-B232-DAA1BF0FE784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/>
            <a:t>Métodos de trabajo </a:t>
          </a:r>
        </a:p>
      </dgm:t>
    </dgm:pt>
    <dgm:pt modelId="{8289DBD3-55FE-4791-B9DE-15AD90285340}" type="parTrans" cxnId="{3131DE4D-81EA-42CF-BA38-92F3BF24A4A4}">
      <dgm:prSet/>
      <dgm:spPr/>
      <dgm:t>
        <a:bodyPr/>
        <a:lstStyle/>
        <a:p>
          <a:endParaRPr lang="es-CO" sz="1400"/>
        </a:p>
      </dgm:t>
    </dgm:pt>
    <dgm:pt modelId="{4619A739-E3F6-406F-8C6D-4897EE871B8D}" type="sibTrans" cxnId="{3131DE4D-81EA-42CF-BA38-92F3BF24A4A4}">
      <dgm:prSet/>
      <dgm:spPr/>
      <dgm:t>
        <a:bodyPr/>
        <a:lstStyle/>
        <a:p>
          <a:endParaRPr lang="es-CO" sz="1400"/>
        </a:p>
      </dgm:t>
    </dgm:pt>
    <dgm:pt modelId="{878D920D-DA22-4F7B-BD29-6B32012C000A}">
      <dgm:prSet phldrT="[Text]" custT="1"/>
      <dgm:spPr>
        <a:solidFill>
          <a:srgbClr val="002060"/>
        </a:solidFill>
      </dgm:spPr>
      <dgm:t>
        <a:bodyPr/>
        <a:lstStyle/>
        <a:p>
          <a:r>
            <a:rPr lang="es-CO" sz="1400" dirty="0"/>
            <a:t>Mano de Obra</a:t>
          </a:r>
        </a:p>
        <a:p>
          <a:r>
            <a:rPr lang="es-CO" sz="1400" dirty="0"/>
            <a:t>(personal)</a:t>
          </a:r>
        </a:p>
      </dgm:t>
    </dgm:pt>
    <dgm:pt modelId="{0B7CBEC8-34FA-4402-A9F6-D20613C8267A}" type="parTrans" cxnId="{2AD8C357-D548-4E69-98B4-90CDBD9E3F59}">
      <dgm:prSet/>
      <dgm:spPr/>
      <dgm:t>
        <a:bodyPr/>
        <a:lstStyle/>
        <a:p>
          <a:endParaRPr lang="es-CO" sz="1400"/>
        </a:p>
      </dgm:t>
    </dgm:pt>
    <dgm:pt modelId="{50CE2575-0CF9-4AF2-B146-AC983FBBB54D}" type="sibTrans" cxnId="{2AD8C357-D548-4E69-98B4-90CDBD9E3F59}">
      <dgm:prSet/>
      <dgm:spPr/>
      <dgm:t>
        <a:bodyPr/>
        <a:lstStyle/>
        <a:p>
          <a:endParaRPr lang="es-CO" sz="1400"/>
        </a:p>
      </dgm:t>
    </dgm:pt>
    <dgm:pt modelId="{44E6CD71-DC15-4E54-A8B4-020D7891F25B}">
      <dgm:prSet phldrT="[Text]" custT="1"/>
      <dgm:spPr>
        <a:solidFill>
          <a:srgbClr val="FFC000"/>
        </a:solidFill>
      </dgm:spPr>
      <dgm:t>
        <a:bodyPr/>
        <a:lstStyle/>
        <a:p>
          <a:r>
            <a:rPr lang="es-CO" sz="1400" dirty="0"/>
            <a:t>Maquinaria(equipo)</a:t>
          </a:r>
        </a:p>
      </dgm:t>
    </dgm:pt>
    <dgm:pt modelId="{A1C04775-AA83-4C14-B62D-E8ECC7E78BC2}" type="parTrans" cxnId="{8C4208D6-1107-4102-A648-2417600E9B94}">
      <dgm:prSet/>
      <dgm:spPr/>
      <dgm:t>
        <a:bodyPr/>
        <a:lstStyle/>
        <a:p>
          <a:endParaRPr lang="es-CO" sz="1400"/>
        </a:p>
      </dgm:t>
    </dgm:pt>
    <dgm:pt modelId="{1063B4D7-FA46-46C5-BB98-6B5B9EFA2C8D}" type="sibTrans" cxnId="{8C4208D6-1107-4102-A648-2417600E9B94}">
      <dgm:prSet/>
      <dgm:spPr/>
      <dgm:t>
        <a:bodyPr/>
        <a:lstStyle/>
        <a:p>
          <a:endParaRPr lang="es-CO" sz="1400"/>
        </a:p>
      </dgm:t>
    </dgm:pt>
    <dgm:pt modelId="{F60C7A43-58B0-4DAC-83E8-7B1F8EEB169B}">
      <dgm:prSet phldrT="[Text]" custT="1"/>
      <dgm:spPr>
        <a:solidFill>
          <a:srgbClr val="FF0000"/>
        </a:solidFill>
      </dgm:spPr>
      <dgm:t>
        <a:bodyPr/>
        <a:lstStyle/>
        <a:p>
          <a:r>
            <a:rPr lang="es-CO" sz="1400" dirty="0"/>
            <a:t>Materia prima</a:t>
          </a:r>
        </a:p>
        <a:p>
          <a:r>
            <a:rPr lang="es-CO" sz="1400" dirty="0"/>
            <a:t>(entradas, insumos) </a:t>
          </a:r>
        </a:p>
      </dgm:t>
    </dgm:pt>
    <dgm:pt modelId="{585DBC77-05CB-4507-9D59-38E37933378A}" type="parTrans" cxnId="{D88F47D3-1EE0-4146-A51A-90AC596E5684}">
      <dgm:prSet/>
      <dgm:spPr/>
      <dgm:t>
        <a:bodyPr/>
        <a:lstStyle/>
        <a:p>
          <a:endParaRPr lang="es-CO" sz="1400"/>
        </a:p>
      </dgm:t>
    </dgm:pt>
    <dgm:pt modelId="{C248DB6B-AC77-4554-981A-6985FBB75F36}" type="sibTrans" cxnId="{D88F47D3-1EE0-4146-A51A-90AC596E5684}">
      <dgm:prSet/>
      <dgm:spPr/>
      <dgm:t>
        <a:bodyPr/>
        <a:lstStyle/>
        <a:p>
          <a:endParaRPr lang="es-CO" sz="1400"/>
        </a:p>
      </dgm:t>
    </dgm:pt>
    <dgm:pt modelId="{DF6C2153-1FA2-4AA2-88A3-A8ECD94932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O" sz="1400" dirty="0"/>
            <a:t>Medición (Control)</a:t>
          </a:r>
        </a:p>
      </dgm:t>
    </dgm:pt>
    <dgm:pt modelId="{AE88EDA3-1704-43DA-9731-CB406052BC85}" type="parTrans" cxnId="{FD4782A5-BFB0-41EB-AEA1-349A214E5901}">
      <dgm:prSet/>
      <dgm:spPr/>
      <dgm:t>
        <a:bodyPr/>
        <a:lstStyle/>
        <a:p>
          <a:endParaRPr lang="es-CO" sz="1400"/>
        </a:p>
      </dgm:t>
    </dgm:pt>
    <dgm:pt modelId="{828087AC-4B33-4786-B984-29AC6E6FC0FC}" type="sibTrans" cxnId="{FD4782A5-BFB0-41EB-AEA1-349A214E5901}">
      <dgm:prSet/>
      <dgm:spPr/>
      <dgm:t>
        <a:bodyPr/>
        <a:lstStyle/>
        <a:p>
          <a:endParaRPr lang="es-CO" sz="1400"/>
        </a:p>
      </dgm:t>
    </dgm:pt>
    <dgm:pt modelId="{C9557CAE-EDF0-425E-A67E-886597C14F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Factores externos </a:t>
          </a:r>
        </a:p>
      </dgm:t>
    </dgm:pt>
    <dgm:pt modelId="{0FE0051B-32A9-415F-B66F-2E34F6BCAB46}" type="parTrans" cxnId="{3C7AC514-D18B-4259-AD6D-2CAB11CA53DC}">
      <dgm:prSet/>
      <dgm:spPr/>
      <dgm:t>
        <a:bodyPr/>
        <a:lstStyle/>
        <a:p>
          <a:endParaRPr lang="es-CO" sz="1400"/>
        </a:p>
      </dgm:t>
    </dgm:pt>
    <dgm:pt modelId="{40696FD5-3988-40ED-8B93-B11CBD2DB8CF}" type="sibTrans" cxnId="{3C7AC514-D18B-4259-AD6D-2CAB11CA53DC}">
      <dgm:prSet/>
      <dgm:spPr/>
      <dgm:t>
        <a:bodyPr/>
        <a:lstStyle/>
        <a:p>
          <a:endParaRPr lang="es-CO" sz="1400"/>
        </a:p>
      </dgm:t>
    </dgm:pt>
    <dgm:pt modelId="{C7CA1C49-806D-4B89-BBDD-8AD69CD29E19}" type="pres">
      <dgm:prSet presAssocID="{08B3CF37-42BC-4B5E-8B94-FC7B9D4455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9EE9970-2397-4EDA-86D8-08F7053DA302}" type="pres">
      <dgm:prSet presAssocID="{E3EA46CA-742C-40BF-AA0F-6B6A705A5B9A}" presName="Parent" presStyleLbl="node0" presStyleIdx="0" presStyleCnt="1">
        <dgm:presLayoutVars>
          <dgm:chMax val="6"/>
          <dgm:chPref val="6"/>
        </dgm:presLayoutVars>
      </dgm:prSet>
      <dgm:spPr/>
    </dgm:pt>
    <dgm:pt modelId="{A52AD525-8EFB-4D73-8818-B3B6BAEA6B12}" type="pres">
      <dgm:prSet presAssocID="{D5859120-B16B-47E2-B232-DAA1BF0FE784}" presName="Accent1" presStyleCnt="0"/>
      <dgm:spPr/>
    </dgm:pt>
    <dgm:pt modelId="{0C2B907A-AD20-4ED2-B0E0-94F8E1F9DFBF}" type="pres">
      <dgm:prSet presAssocID="{D5859120-B16B-47E2-B232-DAA1BF0FE784}" presName="Accent" presStyleLbl="bgShp" presStyleIdx="0" presStyleCnt="6"/>
      <dgm:spPr/>
    </dgm:pt>
    <dgm:pt modelId="{38A16310-5777-42C0-ABAE-B619E3C29D8D}" type="pres">
      <dgm:prSet presAssocID="{D5859120-B16B-47E2-B232-DAA1BF0FE7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A50285C-BCF1-4B30-95BF-7213000CD68D}" type="pres">
      <dgm:prSet presAssocID="{878D920D-DA22-4F7B-BD29-6B32012C000A}" presName="Accent2" presStyleCnt="0"/>
      <dgm:spPr/>
    </dgm:pt>
    <dgm:pt modelId="{AFEF9B35-1DEA-43D2-A0AC-938597AE9B9B}" type="pres">
      <dgm:prSet presAssocID="{878D920D-DA22-4F7B-BD29-6B32012C000A}" presName="Accent" presStyleLbl="bgShp" presStyleIdx="1" presStyleCnt="6"/>
      <dgm:spPr/>
    </dgm:pt>
    <dgm:pt modelId="{EDB6575F-5AA3-4071-AA0C-45D7983BEBAD}" type="pres">
      <dgm:prSet presAssocID="{878D920D-DA22-4F7B-BD29-6B32012C000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6126C9B-19E1-41E0-9F80-D4D0A349D89A}" type="pres">
      <dgm:prSet presAssocID="{44E6CD71-DC15-4E54-A8B4-020D7891F25B}" presName="Accent3" presStyleCnt="0"/>
      <dgm:spPr/>
    </dgm:pt>
    <dgm:pt modelId="{0FC5F6D6-A804-4B06-A1A7-992F836E2ED9}" type="pres">
      <dgm:prSet presAssocID="{44E6CD71-DC15-4E54-A8B4-020D7891F25B}" presName="Accent" presStyleLbl="bgShp" presStyleIdx="2" presStyleCnt="6"/>
      <dgm:spPr/>
    </dgm:pt>
    <dgm:pt modelId="{D290950B-F5E8-4201-829B-4463083C2741}" type="pres">
      <dgm:prSet presAssocID="{44E6CD71-DC15-4E54-A8B4-020D7891F25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32C3009-34F7-4C4C-9E9C-9782F97ABCAD}" type="pres">
      <dgm:prSet presAssocID="{F60C7A43-58B0-4DAC-83E8-7B1F8EEB169B}" presName="Accent4" presStyleCnt="0"/>
      <dgm:spPr/>
    </dgm:pt>
    <dgm:pt modelId="{53BF1533-FB33-4AE3-A597-F1F25198B0AB}" type="pres">
      <dgm:prSet presAssocID="{F60C7A43-58B0-4DAC-83E8-7B1F8EEB169B}" presName="Accent" presStyleLbl="bgShp" presStyleIdx="3" presStyleCnt="6"/>
      <dgm:spPr/>
    </dgm:pt>
    <dgm:pt modelId="{694A2C69-F1C4-4CB6-B717-2B5C8AB61212}" type="pres">
      <dgm:prSet presAssocID="{F60C7A43-58B0-4DAC-83E8-7B1F8EEB16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127957A-D7E9-471C-9D3E-18A45DD28037}" type="pres">
      <dgm:prSet presAssocID="{DF6C2153-1FA2-4AA2-88A3-A8ECD9493238}" presName="Accent5" presStyleCnt="0"/>
      <dgm:spPr/>
    </dgm:pt>
    <dgm:pt modelId="{1DCBCEBC-16C3-4E12-B76B-98D4C20517BB}" type="pres">
      <dgm:prSet presAssocID="{DF6C2153-1FA2-4AA2-88A3-A8ECD9493238}" presName="Accent" presStyleLbl="bgShp" presStyleIdx="4" presStyleCnt="6"/>
      <dgm:spPr/>
    </dgm:pt>
    <dgm:pt modelId="{E1E41FE7-F5B4-41CF-800F-4B38A54E1017}" type="pres">
      <dgm:prSet presAssocID="{DF6C2153-1FA2-4AA2-88A3-A8ECD94932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410341-E904-49BB-96D3-04F85F58DA42}" type="pres">
      <dgm:prSet presAssocID="{C9557CAE-EDF0-425E-A67E-886597C14FD4}" presName="Accent6" presStyleCnt="0"/>
      <dgm:spPr/>
    </dgm:pt>
    <dgm:pt modelId="{043140B2-61DC-4A27-828D-456D7E32E64F}" type="pres">
      <dgm:prSet presAssocID="{C9557CAE-EDF0-425E-A67E-886597C14FD4}" presName="Accent" presStyleLbl="bgShp" presStyleIdx="5" presStyleCnt="6"/>
      <dgm:spPr/>
    </dgm:pt>
    <dgm:pt modelId="{E372FF01-0420-4F30-A80A-444FE3ADAE4F}" type="pres">
      <dgm:prSet presAssocID="{C9557CAE-EDF0-425E-A67E-886597C14F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A90D-D393-488C-9580-F751F038BC03}" type="presOf" srcId="{E3EA46CA-742C-40BF-AA0F-6B6A705A5B9A}" destId="{C9EE9970-2397-4EDA-86D8-08F7053DA302}" srcOrd="0" destOrd="0" presId="urn:microsoft.com/office/officeart/2011/layout/HexagonRadial"/>
    <dgm:cxn modelId="{5D645513-50C7-4BE8-A53E-03DCFDBBE009}" type="presOf" srcId="{C9557CAE-EDF0-425E-A67E-886597C14FD4}" destId="{E372FF01-0420-4F30-A80A-444FE3ADAE4F}" srcOrd="0" destOrd="0" presId="urn:microsoft.com/office/officeart/2011/layout/HexagonRadial"/>
    <dgm:cxn modelId="{3C7AC514-D18B-4259-AD6D-2CAB11CA53DC}" srcId="{E3EA46CA-742C-40BF-AA0F-6B6A705A5B9A}" destId="{C9557CAE-EDF0-425E-A67E-886597C14FD4}" srcOrd="5" destOrd="0" parTransId="{0FE0051B-32A9-415F-B66F-2E34F6BCAB46}" sibTransId="{40696FD5-3988-40ED-8B93-B11CBD2DB8CF}"/>
    <dgm:cxn modelId="{67D43719-A5A7-41FC-A502-B97E7E4FC36A}" type="presOf" srcId="{D5859120-B16B-47E2-B232-DAA1BF0FE784}" destId="{38A16310-5777-42C0-ABAE-B619E3C29D8D}" srcOrd="0" destOrd="0" presId="urn:microsoft.com/office/officeart/2011/layout/HexagonRadial"/>
    <dgm:cxn modelId="{4F6CE92C-A8FE-414E-BF16-2E2C06F33EC9}" type="presOf" srcId="{44E6CD71-DC15-4E54-A8B4-020D7891F25B}" destId="{D290950B-F5E8-4201-829B-4463083C2741}" srcOrd="0" destOrd="0" presId="urn:microsoft.com/office/officeart/2011/layout/HexagonRadial"/>
    <dgm:cxn modelId="{7F541B5E-5E5E-454C-8FD7-72E07F69A215}" type="presOf" srcId="{F60C7A43-58B0-4DAC-83E8-7B1F8EEB169B}" destId="{694A2C69-F1C4-4CB6-B717-2B5C8AB61212}" srcOrd="0" destOrd="0" presId="urn:microsoft.com/office/officeart/2011/layout/HexagonRadial"/>
    <dgm:cxn modelId="{F720A548-FB47-40E2-97B0-D10C74A9728B}" type="presOf" srcId="{08B3CF37-42BC-4B5E-8B94-FC7B9D44553D}" destId="{C7CA1C49-806D-4B89-BBDD-8AD69CD29E19}" srcOrd="0" destOrd="0" presId="urn:microsoft.com/office/officeart/2011/layout/HexagonRadial"/>
    <dgm:cxn modelId="{8282674D-46DE-4D54-ABE6-F8AADC38C6AF}" type="presOf" srcId="{878D920D-DA22-4F7B-BD29-6B32012C000A}" destId="{EDB6575F-5AA3-4071-AA0C-45D7983BEBAD}" srcOrd="0" destOrd="0" presId="urn:microsoft.com/office/officeart/2011/layout/HexagonRadial"/>
    <dgm:cxn modelId="{3131DE4D-81EA-42CF-BA38-92F3BF24A4A4}" srcId="{E3EA46CA-742C-40BF-AA0F-6B6A705A5B9A}" destId="{D5859120-B16B-47E2-B232-DAA1BF0FE784}" srcOrd="0" destOrd="0" parTransId="{8289DBD3-55FE-4791-B9DE-15AD90285340}" sibTransId="{4619A739-E3F6-406F-8C6D-4897EE871B8D}"/>
    <dgm:cxn modelId="{2AD8C357-D548-4E69-98B4-90CDBD9E3F59}" srcId="{E3EA46CA-742C-40BF-AA0F-6B6A705A5B9A}" destId="{878D920D-DA22-4F7B-BD29-6B32012C000A}" srcOrd="1" destOrd="0" parTransId="{0B7CBEC8-34FA-4402-A9F6-D20613C8267A}" sibTransId="{50CE2575-0CF9-4AF2-B146-AC983FBBB54D}"/>
    <dgm:cxn modelId="{FD4782A5-BFB0-41EB-AEA1-349A214E5901}" srcId="{E3EA46CA-742C-40BF-AA0F-6B6A705A5B9A}" destId="{DF6C2153-1FA2-4AA2-88A3-A8ECD9493238}" srcOrd="4" destOrd="0" parTransId="{AE88EDA3-1704-43DA-9731-CB406052BC85}" sibTransId="{828087AC-4B33-4786-B984-29AC6E6FC0FC}"/>
    <dgm:cxn modelId="{D88F47D3-1EE0-4146-A51A-90AC596E5684}" srcId="{E3EA46CA-742C-40BF-AA0F-6B6A705A5B9A}" destId="{F60C7A43-58B0-4DAC-83E8-7B1F8EEB169B}" srcOrd="3" destOrd="0" parTransId="{585DBC77-05CB-4507-9D59-38E37933378A}" sibTransId="{C248DB6B-AC77-4554-981A-6985FBB75F36}"/>
    <dgm:cxn modelId="{8C4208D6-1107-4102-A648-2417600E9B94}" srcId="{E3EA46CA-742C-40BF-AA0F-6B6A705A5B9A}" destId="{44E6CD71-DC15-4E54-A8B4-020D7891F25B}" srcOrd="2" destOrd="0" parTransId="{A1C04775-AA83-4C14-B62D-E8ECC7E78BC2}" sibTransId="{1063B4D7-FA46-46C5-BB98-6B5B9EFA2C8D}"/>
    <dgm:cxn modelId="{5F9D6CEE-49BF-4135-866B-CB3D6DA4DC14}" srcId="{08B3CF37-42BC-4B5E-8B94-FC7B9D44553D}" destId="{E3EA46CA-742C-40BF-AA0F-6B6A705A5B9A}" srcOrd="0" destOrd="0" parTransId="{385E7BE0-4AB8-4766-B131-27B077392307}" sibTransId="{625AAFA8-D32B-4DB5-9452-4C1E4CCFE28A}"/>
    <dgm:cxn modelId="{76A8B4FC-AD75-42AC-B058-5C6C119B0755}" type="presOf" srcId="{DF6C2153-1FA2-4AA2-88A3-A8ECD9493238}" destId="{E1E41FE7-F5B4-41CF-800F-4B38A54E1017}" srcOrd="0" destOrd="0" presId="urn:microsoft.com/office/officeart/2011/layout/HexagonRadial"/>
    <dgm:cxn modelId="{9B17FE52-6CD2-4A80-BF15-4E013FD9137C}" type="presParOf" srcId="{C7CA1C49-806D-4B89-BBDD-8AD69CD29E19}" destId="{C9EE9970-2397-4EDA-86D8-08F7053DA302}" srcOrd="0" destOrd="0" presId="urn:microsoft.com/office/officeart/2011/layout/HexagonRadial"/>
    <dgm:cxn modelId="{F668FADF-1DEC-4840-821E-C515FE38686F}" type="presParOf" srcId="{C7CA1C49-806D-4B89-BBDD-8AD69CD29E19}" destId="{A52AD525-8EFB-4D73-8818-B3B6BAEA6B12}" srcOrd="1" destOrd="0" presId="urn:microsoft.com/office/officeart/2011/layout/HexagonRadial"/>
    <dgm:cxn modelId="{875EA2A2-5606-4285-A380-C4890CF201B3}" type="presParOf" srcId="{A52AD525-8EFB-4D73-8818-B3B6BAEA6B12}" destId="{0C2B907A-AD20-4ED2-B0E0-94F8E1F9DFBF}" srcOrd="0" destOrd="0" presId="urn:microsoft.com/office/officeart/2011/layout/HexagonRadial"/>
    <dgm:cxn modelId="{B610BE2D-AED6-4A48-8AD5-234AD3CF468F}" type="presParOf" srcId="{C7CA1C49-806D-4B89-BBDD-8AD69CD29E19}" destId="{38A16310-5777-42C0-ABAE-B619E3C29D8D}" srcOrd="2" destOrd="0" presId="urn:microsoft.com/office/officeart/2011/layout/HexagonRadial"/>
    <dgm:cxn modelId="{C4E2A3CE-B0E8-496A-A7AA-8A5F58CE98BA}" type="presParOf" srcId="{C7CA1C49-806D-4B89-BBDD-8AD69CD29E19}" destId="{6A50285C-BCF1-4B30-95BF-7213000CD68D}" srcOrd="3" destOrd="0" presId="urn:microsoft.com/office/officeart/2011/layout/HexagonRadial"/>
    <dgm:cxn modelId="{AE999747-7412-41E4-81A1-AF43A9A17FC0}" type="presParOf" srcId="{6A50285C-BCF1-4B30-95BF-7213000CD68D}" destId="{AFEF9B35-1DEA-43D2-A0AC-938597AE9B9B}" srcOrd="0" destOrd="0" presId="urn:microsoft.com/office/officeart/2011/layout/HexagonRadial"/>
    <dgm:cxn modelId="{18EFD345-BCC3-4355-9059-C184B31043F8}" type="presParOf" srcId="{C7CA1C49-806D-4B89-BBDD-8AD69CD29E19}" destId="{EDB6575F-5AA3-4071-AA0C-45D7983BEBAD}" srcOrd="4" destOrd="0" presId="urn:microsoft.com/office/officeart/2011/layout/HexagonRadial"/>
    <dgm:cxn modelId="{86347D6B-773C-4F2E-A461-C43A026915ED}" type="presParOf" srcId="{C7CA1C49-806D-4B89-BBDD-8AD69CD29E19}" destId="{76126C9B-19E1-41E0-9F80-D4D0A349D89A}" srcOrd="5" destOrd="0" presId="urn:microsoft.com/office/officeart/2011/layout/HexagonRadial"/>
    <dgm:cxn modelId="{CBBC5478-744D-49B3-A760-DDDC8CA316A8}" type="presParOf" srcId="{76126C9B-19E1-41E0-9F80-D4D0A349D89A}" destId="{0FC5F6D6-A804-4B06-A1A7-992F836E2ED9}" srcOrd="0" destOrd="0" presId="urn:microsoft.com/office/officeart/2011/layout/HexagonRadial"/>
    <dgm:cxn modelId="{D120CD09-F3C6-4A73-B9FF-80680A72B624}" type="presParOf" srcId="{C7CA1C49-806D-4B89-BBDD-8AD69CD29E19}" destId="{D290950B-F5E8-4201-829B-4463083C2741}" srcOrd="6" destOrd="0" presId="urn:microsoft.com/office/officeart/2011/layout/HexagonRadial"/>
    <dgm:cxn modelId="{C10C0FA6-E072-4423-927E-085466070EBF}" type="presParOf" srcId="{C7CA1C49-806D-4B89-BBDD-8AD69CD29E19}" destId="{B32C3009-34F7-4C4C-9E9C-9782F97ABCAD}" srcOrd="7" destOrd="0" presId="urn:microsoft.com/office/officeart/2011/layout/HexagonRadial"/>
    <dgm:cxn modelId="{C02DDD82-18E5-4334-9EE8-DFC68BE2BB2C}" type="presParOf" srcId="{B32C3009-34F7-4C4C-9E9C-9782F97ABCAD}" destId="{53BF1533-FB33-4AE3-A597-F1F25198B0AB}" srcOrd="0" destOrd="0" presId="urn:microsoft.com/office/officeart/2011/layout/HexagonRadial"/>
    <dgm:cxn modelId="{C0405CF9-1AF1-4047-AFEF-08A757E4D1A4}" type="presParOf" srcId="{C7CA1C49-806D-4B89-BBDD-8AD69CD29E19}" destId="{694A2C69-F1C4-4CB6-B717-2B5C8AB61212}" srcOrd="8" destOrd="0" presId="urn:microsoft.com/office/officeart/2011/layout/HexagonRadial"/>
    <dgm:cxn modelId="{C8255ABB-C665-45BF-9A25-3CBC1E57F204}" type="presParOf" srcId="{C7CA1C49-806D-4B89-BBDD-8AD69CD29E19}" destId="{9127957A-D7E9-471C-9D3E-18A45DD28037}" srcOrd="9" destOrd="0" presId="urn:microsoft.com/office/officeart/2011/layout/HexagonRadial"/>
    <dgm:cxn modelId="{F88FE7CC-17D0-40B9-826C-1DC4C92AE837}" type="presParOf" srcId="{9127957A-D7E9-471C-9D3E-18A45DD28037}" destId="{1DCBCEBC-16C3-4E12-B76B-98D4C20517BB}" srcOrd="0" destOrd="0" presId="urn:microsoft.com/office/officeart/2011/layout/HexagonRadial"/>
    <dgm:cxn modelId="{84C53547-B265-4A36-B60D-49AFF7A3C444}" type="presParOf" srcId="{C7CA1C49-806D-4B89-BBDD-8AD69CD29E19}" destId="{E1E41FE7-F5B4-41CF-800F-4B38A54E1017}" srcOrd="10" destOrd="0" presId="urn:microsoft.com/office/officeart/2011/layout/HexagonRadial"/>
    <dgm:cxn modelId="{2735DAA5-420F-45CA-A69C-5693F5A59CA1}" type="presParOf" srcId="{C7CA1C49-806D-4B89-BBDD-8AD69CD29E19}" destId="{6F410341-E904-49BB-96D3-04F85F58DA42}" srcOrd="11" destOrd="0" presId="urn:microsoft.com/office/officeart/2011/layout/HexagonRadial"/>
    <dgm:cxn modelId="{7CA8EAC3-2381-4A16-97C8-D83E83285F2F}" type="presParOf" srcId="{6F410341-E904-49BB-96D3-04F85F58DA42}" destId="{043140B2-61DC-4A27-828D-456D7E32E64F}" srcOrd="0" destOrd="0" presId="urn:microsoft.com/office/officeart/2011/layout/HexagonRadial"/>
    <dgm:cxn modelId="{A0723BDD-5B61-441F-82C4-DEA39446D66A}" type="presParOf" srcId="{C7CA1C49-806D-4B89-BBDD-8AD69CD29E19}" destId="{E372FF01-0420-4F30-A80A-444FE3ADAE4F}" srcOrd="12" destOrd="0" presId="urn:microsoft.com/office/officeart/2011/layout/HexagonRadial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9970-2397-4EDA-86D8-08F7053DA302}">
      <dsp:nvSpPr>
        <dsp:cNvPr id="0" name=""/>
        <dsp:cNvSpPr/>
      </dsp:nvSpPr>
      <dsp:spPr>
        <a:xfrm>
          <a:off x="1583751" y="1183082"/>
          <a:ext cx="1503748" cy="13008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CAUSAS </a:t>
          </a:r>
        </a:p>
      </dsp:txBody>
      <dsp:txXfrm>
        <a:off x="1832943" y="1398643"/>
        <a:ext cx="1005364" cy="869681"/>
      </dsp:txXfrm>
    </dsp:sp>
    <dsp:sp modelId="{AFEF9B35-1DEA-43D2-A0AC-938597AE9B9B}">
      <dsp:nvSpPr>
        <dsp:cNvPr id="0" name=""/>
        <dsp:cNvSpPr/>
      </dsp:nvSpPr>
      <dsp:spPr>
        <a:xfrm>
          <a:off x="2525387" y="5607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16310-5777-42C0-ABAE-B619E3C29D8D}">
      <dsp:nvSpPr>
        <dsp:cNvPr id="0" name=""/>
        <dsp:cNvSpPr/>
      </dsp:nvSpPr>
      <dsp:spPr>
        <a:xfrm>
          <a:off x="1722268" y="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Métodos de trabajo </a:t>
          </a:r>
        </a:p>
      </dsp:txBody>
      <dsp:txXfrm>
        <a:off x="1926488" y="176675"/>
        <a:ext cx="823871" cy="712744"/>
      </dsp:txXfrm>
    </dsp:sp>
    <dsp:sp modelId="{0FC5F6D6-A804-4B06-A1A7-992F836E2ED9}">
      <dsp:nvSpPr>
        <dsp:cNvPr id="0" name=""/>
        <dsp:cNvSpPr/>
      </dsp:nvSpPr>
      <dsp:spPr>
        <a:xfrm>
          <a:off x="3187540" y="14746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575F-5AA3-4071-AA0C-45D7983BEBAD}">
      <dsp:nvSpPr>
        <dsp:cNvPr id="0" name=""/>
        <dsp:cNvSpPr/>
      </dsp:nvSpPr>
      <dsp:spPr>
        <a:xfrm>
          <a:off x="2852441" y="655719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Mano de Obra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(personal)</a:t>
          </a:r>
        </a:p>
      </dsp:txBody>
      <dsp:txXfrm>
        <a:off x="3056661" y="832394"/>
        <a:ext cx="823871" cy="712744"/>
      </dsp:txXfrm>
    </dsp:sp>
    <dsp:sp modelId="{53BF1533-FB33-4AE3-A597-F1F25198B0AB}">
      <dsp:nvSpPr>
        <dsp:cNvPr id="0" name=""/>
        <dsp:cNvSpPr/>
      </dsp:nvSpPr>
      <dsp:spPr>
        <a:xfrm>
          <a:off x="2727566" y="2506256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950B-F5E8-4201-829B-4463083C2741}">
      <dsp:nvSpPr>
        <dsp:cNvPr id="0" name=""/>
        <dsp:cNvSpPr/>
      </dsp:nvSpPr>
      <dsp:spPr>
        <a:xfrm>
          <a:off x="2852441" y="1944787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Maquinaria(equipo)</a:t>
          </a:r>
        </a:p>
      </dsp:txBody>
      <dsp:txXfrm>
        <a:off x="3056661" y="2121462"/>
        <a:ext cx="823871" cy="712744"/>
      </dsp:txXfrm>
    </dsp:sp>
    <dsp:sp modelId="{1DCBCEBC-16C3-4E12-B76B-98D4C20517BB}">
      <dsp:nvSpPr>
        <dsp:cNvPr id="0" name=""/>
        <dsp:cNvSpPr/>
      </dsp:nvSpPr>
      <dsp:spPr>
        <a:xfrm>
          <a:off x="1586549" y="2613342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2C69-F1C4-4CB6-B717-2B5C8AB61212}">
      <dsp:nvSpPr>
        <dsp:cNvPr id="0" name=""/>
        <dsp:cNvSpPr/>
      </dsp:nvSpPr>
      <dsp:spPr>
        <a:xfrm>
          <a:off x="1722268" y="260124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Materia prima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(entradas, insumos) </a:t>
          </a:r>
        </a:p>
      </dsp:txBody>
      <dsp:txXfrm>
        <a:off x="1926488" y="2777915"/>
        <a:ext cx="823871" cy="712744"/>
      </dsp:txXfrm>
    </dsp:sp>
    <dsp:sp modelId="{043140B2-61DC-4A27-828D-456D7E32E64F}">
      <dsp:nvSpPr>
        <dsp:cNvPr id="0" name=""/>
        <dsp:cNvSpPr/>
      </dsp:nvSpPr>
      <dsp:spPr>
        <a:xfrm>
          <a:off x="913553" y="1699809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1FE7-F5B4-41CF-800F-4B38A54E1017}">
      <dsp:nvSpPr>
        <dsp:cNvPr id="0" name=""/>
        <dsp:cNvSpPr/>
      </dsp:nvSpPr>
      <dsp:spPr>
        <a:xfrm>
          <a:off x="586848" y="1945521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Medición (Control)</a:t>
          </a:r>
        </a:p>
      </dsp:txBody>
      <dsp:txXfrm>
        <a:off x="791068" y="2122196"/>
        <a:ext cx="823871" cy="712744"/>
      </dsp:txXfrm>
    </dsp:sp>
    <dsp:sp modelId="{E372FF01-0420-4F30-A80A-444FE3ADAE4F}">
      <dsp:nvSpPr>
        <dsp:cNvPr id="0" name=""/>
        <dsp:cNvSpPr/>
      </dsp:nvSpPr>
      <dsp:spPr>
        <a:xfrm>
          <a:off x="586848" y="654252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 externos </a:t>
          </a:r>
        </a:p>
      </dsp:txBody>
      <dsp:txXfrm>
        <a:off x="791068" y="830927"/>
        <a:ext cx="823871" cy="712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9970-2397-4EDA-86D8-08F7053DA302}">
      <dsp:nvSpPr>
        <dsp:cNvPr id="0" name=""/>
        <dsp:cNvSpPr/>
      </dsp:nvSpPr>
      <dsp:spPr>
        <a:xfrm>
          <a:off x="1583751" y="1183082"/>
          <a:ext cx="1503748" cy="13008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CAUSAS </a:t>
          </a:r>
        </a:p>
      </dsp:txBody>
      <dsp:txXfrm>
        <a:off x="1832943" y="1398643"/>
        <a:ext cx="1005364" cy="869681"/>
      </dsp:txXfrm>
    </dsp:sp>
    <dsp:sp modelId="{AFEF9B35-1DEA-43D2-A0AC-938597AE9B9B}">
      <dsp:nvSpPr>
        <dsp:cNvPr id="0" name=""/>
        <dsp:cNvSpPr/>
      </dsp:nvSpPr>
      <dsp:spPr>
        <a:xfrm>
          <a:off x="2525387" y="5607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16310-5777-42C0-ABAE-B619E3C29D8D}">
      <dsp:nvSpPr>
        <dsp:cNvPr id="0" name=""/>
        <dsp:cNvSpPr/>
      </dsp:nvSpPr>
      <dsp:spPr>
        <a:xfrm>
          <a:off x="1722268" y="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Métodos de trabajo </a:t>
          </a:r>
        </a:p>
      </dsp:txBody>
      <dsp:txXfrm>
        <a:off x="1926488" y="176675"/>
        <a:ext cx="823871" cy="712744"/>
      </dsp:txXfrm>
    </dsp:sp>
    <dsp:sp modelId="{0FC5F6D6-A804-4B06-A1A7-992F836E2ED9}">
      <dsp:nvSpPr>
        <dsp:cNvPr id="0" name=""/>
        <dsp:cNvSpPr/>
      </dsp:nvSpPr>
      <dsp:spPr>
        <a:xfrm>
          <a:off x="3187540" y="14746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575F-5AA3-4071-AA0C-45D7983BEBAD}">
      <dsp:nvSpPr>
        <dsp:cNvPr id="0" name=""/>
        <dsp:cNvSpPr/>
      </dsp:nvSpPr>
      <dsp:spPr>
        <a:xfrm>
          <a:off x="2852441" y="655719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Mano de Obra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(personal)</a:t>
          </a:r>
        </a:p>
      </dsp:txBody>
      <dsp:txXfrm>
        <a:off x="3056661" y="832394"/>
        <a:ext cx="823871" cy="712744"/>
      </dsp:txXfrm>
    </dsp:sp>
    <dsp:sp modelId="{53BF1533-FB33-4AE3-A597-F1F25198B0AB}">
      <dsp:nvSpPr>
        <dsp:cNvPr id="0" name=""/>
        <dsp:cNvSpPr/>
      </dsp:nvSpPr>
      <dsp:spPr>
        <a:xfrm>
          <a:off x="2727566" y="2506256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950B-F5E8-4201-829B-4463083C2741}">
      <dsp:nvSpPr>
        <dsp:cNvPr id="0" name=""/>
        <dsp:cNvSpPr/>
      </dsp:nvSpPr>
      <dsp:spPr>
        <a:xfrm>
          <a:off x="2852441" y="1944787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Maquinaria(equipo)</a:t>
          </a:r>
        </a:p>
      </dsp:txBody>
      <dsp:txXfrm>
        <a:off x="3056661" y="2121462"/>
        <a:ext cx="823871" cy="712744"/>
      </dsp:txXfrm>
    </dsp:sp>
    <dsp:sp modelId="{1DCBCEBC-16C3-4E12-B76B-98D4C20517BB}">
      <dsp:nvSpPr>
        <dsp:cNvPr id="0" name=""/>
        <dsp:cNvSpPr/>
      </dsp:nvSpPr>
      <dsp:spPr>
        <a:xfrm>
          <a:off x="1586549" y="2613342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2C69-F1C4-4CB6-B717-2B5C8AB61212}">
      <dsp:nvSpPr>
        <dsp:cNvPr id="0" name=""/>
        <dsp:cNvSpPr/>
      </dsp:nvSpPr>
      <dsp:spPr>
        <a:xfrm>
          <a:off x="1722268" y="260124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Materia prima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(entradas, insumos) </a:t>
          </a:r>
        </a:p>
      </dsp:txBody>
      <dsp:txXfrm>
        <a:off x="1926488" y="2777915"/>
        <a:ext cx="823871" cy="712744"/>
      </dsp:txXfrm>
    </dsp:sp>
    <dsp:sp modelId="{043140B2-61DC-4A27-828D-456D7E32E64F}">
      <dsp:nvSpPr>
        <dsp:cNvPr id="0" name=""/>
        <dsp:cNvSpPr/>
      </dsp:nvSpPr>
      <dsp:spPr>
        <a:xfrm>
          <a:off x="913553" y="1699809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1FE7-F5B4-41CF-800F-4B38A54E1017}">
      <dsp:nvSpPr>
        <dsp:cNvPr id="0" name=""/>
        <dsp:cNvSpPr/>
      </dsp:nvSpPr>
      <dsp:spPr>
        <a:xfrm>
          <a:off x="586848" y="1945521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Medición (Control)</a:t>
          </a:r>
        </a:p>
      </dsp:txBody>
      <dsp:txXfrm>
        <a:off x="791068" y="2122196"/>
        <a:ext cx="823871" cy="712744"/>
      </dsp:txXfrm>
    </dsp:sp>
    <dsp:sp modelId="{E372FF01-0420-4F30-A80A-444FE3ADAE4F}">
      <dsp:nvSpPr>
        <dsp:cNvPr id="0" name=""/>
        <dsp:cNvSpPr/>
      </dsp:nvSpPr>
      <dsp:spPr>
        <a:xfrm>
          <a:off x="586848" y="654252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 externos </a:t>
          </a:r>
        </a:p>
      </dsp:txBody>
      <dsp:txXfrm>
        <a:off x="791068" y="830927"/>
        <a:ext cx="823871" cy="712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9970-2397-4EDA-86D8-08F7053DA302}">
      <dsp:nvSpPr>
        <dsp:cNvPr id="0" name=""/>
        <dsp:cNvSpPr/>
      </dsp:nvSpPr>
      <dsp:spPr>
        <a:xfrm>
          <a:off x="1616390" y="1214784"/>
          <a:ext cx="1544044" cy="133566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CAUSAS </a:t>
          </a:r>
        </a:p>
      </dsp:txBody>
      <dsp:txXfrm>
        <a:off x="1872260" y="1436122"/>
        <a:ext cx="1032304" cy="892984"/>
      </dsp:txXfrm>
    </dsp:sp>
    <dsp:sp modelId="{AFEF9B35-1DEA-43D2-A0AC-938597AE9B9B}">
      <dsp:nvSpPr>
        <dsp:cNvPr id="0" name=""/>
        <dsp:cNvSpPr/>
      </dsp:nvSpPr>
      <dsp:spPr>
        <a:xfrm>
          <a:off x="2583259" y="575761"/>
          <a:ext cx="582563" cy="501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16310-5777-42C0-ABAE-B619E3C29D8D}">
      <dsp:nvSpPr>
        <dsp:cNvPr id="0" name=""/>
        <dsp:cNvSpPr/>
      </dsp:nvSpPr>
      <dsp:spPr>
        <a:xfrm>
          <a:off x="1758619" y="0"/>
          <a:ext cx="1265333" cy="1094661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Métodos de trabajo </a:t>
          </a:r>
        </a:p>
      </dsp:txBody>
      <dsp:txXfrm>
        <a:off x="1968312" y="181409"/>
        <a:ext cx="845947" cy="731843"/>
      </dsp:txXfrm>
    </dsp:sp>
    <dsp:sp modelId="{0FC5F6D6-A804-4B06-A1A7-992F836E2ED9}">
      <dsp:nvSpPr>
        <dsp:cNvPr id="0" name=""/>
        <dsp:cNvSpPr/>
      </dsp:nvSpPr>
      <dsp:spPr>
        <a:xfrm>
          <a:off x="3263155" y="1514150"/>
          <a:ext cx="582563" cy="501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575F-5AA3-4071-AA0C-45D7983BEBAD}">
      <dsp:nvSpPr>
        <dsp:cNvPr id="0" name=""/>
        <dsp:cNvSpPr/>
      </dsp:nvSpPr>
      <dsp:spPr>
        <a:xfrm>
          <a:off x="2919077" y="673290"/>
          <a:ext cx="1265333" cy="1094661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Mano de Obra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(personal)</a:t>
          </a:r>
        </a:p>
      </dsp:txBody>
      <dsp:txXfrm>
        <a:off x="3128770" y="854699"/>
        <a:ext cx="845947" cy="731843"/>
      </dsp:txXfrm>
    </dsp:sp>
    <dsp:sp modelId="{53BF1533-FB33-4AE3-A597-F1F25198B0AB}">
      <dsp:nvSpPr>
        <dsp:cNvPr id="0" name=""/>
        <dsp:cNvSpPr/>
      </dsp:nvSpPr>
      <dsp:spPr>
        <a:xfrm>
          <a:off x="2790855" y="2573415"/>
          <a:ext cx="582563" cy="501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950B-F5E8-4201-829B-4463083C2741}">
      <dsp:nvSpPr>
        <dsp:cNvPr id="0" name=""/>
        <dsp:cNvSpPr/>
      </dsp:nvSpPr>
      <dsp:spPr>
        <a:xfrm>
          <a:off x="2919077" y="1996901"/>
          <a:ext cx="1265333" cy="109466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Maquinaria(equipo)</a:t>
          </a:r>
        </a:p>
      </dsp:txBody>
      <dsp:txXfrm>
        <a:off x="3128770" y="2178310"/>
        <a:ext cx="845947" cy="731843"/>
      </dsp:txXfrm>
    </dsp:sp>
    <dsp:sp modelId="{1DCBCEBC-16C3-4E12-B76B-98D4C20517BB}">
      <dsp:nvSpPr>
        <dsp:cNvPr id="0" name=""/>
        <dsp:cNvSpPr/>
      </dsp:nvSpPr>
      <dsp:spPr>
        <a:xfrm>
          <a:off x="1619264" y="2683371"/>
          <a:ext cx="582563" cy="501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2C69-F1C4-4CB6-B717-2B5C8AB61212}">
      <dsp:nvSpPr>
        <dsp:cNvPr id="0" name=""/>
        <dsp:cNvSpPr/>
      </dsp:nvSpPr>
      <dsp:spPr>
        <a:xfrm>
          <a:off x="1758619" y="2670945"/>
          <a:ext cx="1265333" cy="1094661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Materia prima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(entradas, insumos) </a:t>
          </a:r>
        </a:p>
      </dsp:txBody>
      <dsp:txXfrm>
        <a:off x="1968312" y="2852354"/>
        <a:ext cx="845947" cy="731843"/>
      </dsp:txXfrm>
    </dsp:sp>
    <dsp:sp modelId="{043140B2-61DC-4A27-828D-456D7E32E64F}">
      <dsp:nvSpPr>
        <dsp:cNvPr id="0" name=""/>
        <dsp:cNvSpPr/>
      </dsp:nvSpPr>
      <dsp:spPr>
        <a:xfrm>
          <a:off x="928233" y="1745358"/>
          <a:ext cx="582563" cy="501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1FE7-F5B4-41CF-800F-4B38A54E1017}">
      <dsp:nvSpPr>
        <dsp:cNvPr id="0" name=""/>
        <dsp:cNvSpPr/>
      </dsp:nvSpPr>
      <dsp:spPr>
        <a:xfrm>
          <a:off x="592774" y="1997654"/>
          <a:ext cx="1265333" cy="1094661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Medición (Control)</a:t>
          </a:r>
        </a:p>
      </dsp:txBody>
      <dsp:txXfrm>
        <a:off x="802467" y="2179063"/>
        <a:ext cx="845947" cy="731843"/>
      </dsp:txXfrm>
    </dsp:sp>
    <dsp:sp modelId="{E372FF01-0420-4F30-A80A-444FE3ADAE4F}">
      <dsp:nvSpPr>
        <dsp:cNvPr id="0" name=""/>
        <dsp:cNvSpPr/>
      </dsp:nvSpPr>
      <dsp:spPr>
        <a:xfrm>
          <a:off x="592774" y="671784"/>
          <a:ext cx="1265333" cy="109466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 externos </a:t>
          </a:r>
        </a:p>
      </dsp:txBody>
      <dsp:txXfrm>
        <a:off x="802467" y="853193"/>
        <a:ext cx="845947" cy="731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9970-2397-4EDA-86D8-08F7053DA302}">
      <dsp:nvSpPr>
        <dsp:cNvPr id="0" name=""/>
        <dsp:cNvSpPr/>
      </dsp:nvSpPr>
      <dsp:spPr>
        <a:xfrm>
          <a:off x="1636543" y="1183082"/>
          <a:ext cx="1503748" cy="13008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CAUSAS </a:t>
          </a:r>
        </a:p>
      </dsp:txBody>
      <dsp:txXfrm>
        <a:off x="1885735" y="1398643"/>
        <a:ext cx="1005364" cy="869681"/>
      </dsp:txXfrm>
    </dsp:sp>
    <dsp:sp modelId="{AFEF9B35-1DEA-43D2-A0AC-938597AE9B9B}">
      <dsp:nvSpPr>
        <dsp:cNvPr id="0" name=""/>
        <dsp:cNvSpPr/>
      </dsp:nvSpPr>
      <dsp:spPr>
        <a:xfrm>
          <a:off x="2578178" y="5607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16310-5777-42C0-ABAE-B619E3C29D8D}">
      <dsp:nvSpPr>
        <dsp:cNvPr id="0" name=""/>
        <dsp:cNvSpPr/>
      </dsp:nvSpPr>
      <dsp:spPr>
        <a:xfrm>
          <a:off x="1775060" y="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Métodos de trabajo </a:t>
          </a:r>
        </a:p>
      </dsp:txBody>
      <dsp:txXfrm>
        <a:off x="1979280" y="176675"/>
        <a:ext cx="823871" cy="712744"/>
      </dsp:txXfrm>
    </dsp:sp>
    <dsp:sp modelId="{0FC5F6D6-A804-4B06-A1A7-992F836E2ED9}">
      <dsp:nvSpPr>
        <dsp:cNvPr id="0" name=""/>
        <dsp:cNvSpPr/>
      </dsp:nvSpPr>
      <dsp:spPr>
        <a:xfrm>
          <a:off x="3240332" y="14746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575F-5AA3-4071-AA0C-45D7983BEBAD}">
      <dsp:nvSpPr>
        <dsp:cNvPr id="0" name=""/>
        <dsp:cNvSpPr/>
      </dsp:nvSpPr>
      <dsp:spPr>
        <a:xfrm>
          <a:off x="2905232" y="655719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Mano de Obra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(personal)</a:t>
          </a:r>
        </a:p>
      </dsp:txBody>
      <dsp:txXfrm>
        <a:off x="3109452" y="832394"/>
        <a:ext cx="823871" cy="712744"/>
      </dsp:txXfrm>
    </dsp:sp>
    <dsp:sp modelId="{53BF1533-FB33-4AE3-A597-F1F25198B0AB}">
      <dsp:nvSpPr>
        <dsp:cNvPr id="0" name=""/>
        <dsp:cNvSpPr/>
      </dsp:nvSpPr>
      <dsp:spPr>
        <a:xfrm>
          <a:off x="2780357" y="2506256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950B-F5E8-4201-829B-4463083C2741}">
      <dsp:nvSpPr>
        <dsp:cNvPr id="0" name=""/>
        <dsp:cNvSpPr/>
      </dsp:nvSpPr>
      <dsp:spPr>
        <a:xfrm>
          <a:off x="2905232" y="1944787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Maquinaria(equipo)</a:t>
          </a:r>
        </a:p>
      </dsp:txBody>
      <dsp:txXfrm>
        <a:off x="3109452" y="2121462"/>
        <a:ext cx="823871" cy="712744"/>
      </dsp:txXfrm>
    </dsp:sp>
    <dsp:sp modelId="{1DCBCEBC-16C3-4E12-B76B-98D4C20517BB}">
      <dsp:nvSpPr>
        <dsp:cNvPr id="0" name=""/>
        <dsp:cNvSpPr/>
      </dsp:nvSpPr>
      <dsp:spPr>
        <a:xfrm>
          <a:off x="1639341" y="2613342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2C69-F1C4-4CB6-B717-2B5C8AB61212}">
      <dsp:nvSpPr>
        <dsp:cNvPr id="0" name=""/>
        <dsp:cNvSpPr/>
      </dsp:nvSpPr>
      <dsp:spPr>
        <a:xfrm>
          <a:off x="1775060" y="260124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Materia prima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(entradas, insumos) </a:t>
          </a:r>
        </a:p>
      </dsp:txBody>
      <dsp:txXfrm>
        <a:off x="1979280" y="2777915"/>
        <a:ext cx="823871" cy="712744"/>
      </dsp:txXfrm>
    </dsp:sp>
    <dsp:sp modelId="{043140B2-61DC-4A27-828D-456D7E32E64F}">
      <dsp:nvSpPr>
        <dsp:cNvPr id="0" name=""/>
        <dsp:cNvSpPr/>
      </dsp:nvSpPr>
      <dsp:spPr>
        <a:xfrm>
          <a:off x="966344" y="1699809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1FE7-F5B4-41CF-800F-4B38A54E1017}">
      <dsp:nvSpPr>
        <dsp:cNvPr id="0" name=""/>
        <dsp:cNvSpPr/>
      </dsp:nvSpPr>
      <dsp:spPr>
        <a:xfrm>
          <a:off x="639640" y="1945521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Medición (Control)</a:t>
          </a:r>
        </a:p>
      </dsp:txBody>
      <dsp:txXfrm>
        <a:off x="843860" y="2122196"/>
        <a:ext cx="823871" cy="712744"/>
      </dsp:txXfrm>
    </dsp:sp>
    <dsp:sp modelId="{E372FF01-0420-4F30-A80A-444FE3ADAE4F}">
      <dsp:nvSpPr>
        <dsp:cNvPr id="0" name=""/>
        <dsp:cNvSpPr/>
      </dsp:nvSpPr>
      <dsp:spPr>
        <a:xfrm>
          <a:off x="639640" y="654252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 externos </a:t>
          </a:r>
        </a:p>
      </dsp:txBody>
      <dsp:txXfrm>
        <a:off x="843860" y="830927"/>
        <a:ext cx="823871" cy="712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9970-2397-4EDA-86D8-08F7053DA302}">
      <dsp:nvSpPr>
        <dsp:cNvPr id="0" name=""/>
        <dsp:cNvSpPr/>
      </dsp:nvSpPr>
      <dsp:spPr>
        <a:xfrm>
          <a:off x="1154469" y="1183082"/>
          <a:ext cx="1503748" cy="13008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CAUSAS </a:t>
          </a:r>
        </a:p>
      </dsp:txBody>
      <dsp:txXfrm>
        <a:off x="1403661" y="1398643"/>
        <a:ext cx="1005364" cy="869681"/>
      </dsp:txXfrm>
    </dsp:sp>
    <dsp:sp modelId="{AFEF9B35-1DEA-43D2-A0AC-938597AE9B9B}">
      <dsp:nvSpPr>
        <dsp:cNvPr id="0" name=""/>
        <dsp:cNvSpPr/>
      </dsp:nvSpPr>
      <dsp:spPr>
        <a:xfrm>
          <a:off x="2096105" y="5607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16310-5777-42C0-ABAE-B619E3C29D8D}">
      <dsp:nvSpPr>
        <dsp:cNvPr id="0" name=""/>
        <dsp:cNvSpPr/>
      </dsp:nvSpPr>
      <dsp:spPr>
        <a:xfrm>
          <a:off x="1292986" y="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Métodos de trabajo </a:t>
          </a:r>
        </a:p>
      </dsp:txBody>
      <dsp:txXfrm>
        <a:off x="1497206" y="176675"/>
        <a:ext cx="823871" cy="712744"/>
      </dsp:txXfrm>
    </dsp:sp>
    <dsp:sp modelId="{0FC5F6D6-A804-4B06-A1A7-992F836E2ED9}">
      <dsp:nvSpPr>
        <dsp:cNvPr id="0" name=""/>
        <dsp:cNvSpPr/>
      </dsp:nvSpPr>
      <dsp:spPr>
        <a:xfrm>
          <a:off x="2758258" y="14746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575F-5AA3-4071-AA0C-45D7983BEBAD}">
      <dsp:nvSpPr>
        <dsp:cNvPr id="0" name=""/>
        <dsp:cNvSpPr/>
      </dsp:nvSpPr>
      <dsp:spPr>
        <a:xfrm>
          <a:off x="2423159" y="655719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Mano de Obra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(personal)</a:t>
          </a:r>
        </a:p>
      </dsp:txBody>
      <dsp:txXfrm>
        <a:off x="2627379" y="832394"/>
        <a:ext cx="823871" cy="712744"/>
      </dsp:txXfrm>
    </dsp:sp>
    <dsp:sp modelId="{53BF1533-FB33-4AE3-A597-F1F25198B0AB}">
      <dsp:nvSpPr>
        <dsp:cNvPr id="0" name=""/>
        <dsp:cNvSpPr/>
      </dsp:nvSpPr>
      <dsp:spPr>
        <a:xfrm>
          <a:off x="2298284" y="2506256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950B-F5E8-4201-829B-4463083C2741}">
      <dsp:nvSpPr>
        <dsp:cNvPr id="0" name=""/>
        <dsp:cNvSpPr/>
      </dsp:nvSpPr>
      <dsp:spPr>
        <a:xfrm>
          <a:off x="2423159" y="1944787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Maquinaria(equipo)</a:t>
          </a:r>
        </a:p>
      </dsp:txBody>
      <dsp:txXfrm>
        <a:off x="2627379" y="2121462"/>
        <a:ext cx="823871" cy="712744"/>
      </dsp:txXfrm>
    </dsp:sp>
    <dsp:sp modelId="{1DCBCEBC-16C3-4E12-B76B-98D4C20517BB}">
      <dsp:nvSpPr>
        <dsp:cNvPr id="0" name=""/>
        <dsp:cNvSpPr/>
      </dsp:nvSpPr>
      <dsp:spPr>
        <a:xfrm>
          <a:off x="1157267" y="2613342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2C69-F1C4-4CB6-B717-2B5C8AB61212}">
      <dsp:nvSpPr>
        <dsp:cNvPr id="0" name=""/>
        <dsp:cNvSpPr/>
      </dsp:nvSpPr>
      <dsp:spPr>
        <a:xfrm>
          <a:off x="1292986" y="260124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Materia prima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(entradas, insumos) </a:t>
          </a:r>
        </a:p>
      </dsp:txBody>
      <dsp:txXfrm>
        <a:off x="1497206" y="2777915"/>
        <a:ext cx="823871" cy="712744"/>
      </dsp:txXfrm>
    </dsp:sp>
    <dsp:sp modelId="{043140B2-61DC-4A27-828D-456D7E32E64F}">
      <dsp:nvSpPr>
        <dsp:cNvPr id="0" name=""/>
        <dsp:cNvSpPr/>
      </dsp:nvSpPr>
      <dsp:spPr>
        <a:xfrm>
          <a:off x="484271" y="1699809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1FE7-F5B4-41CF-800F-4B38A54E1017}">
      <dsp:nvSpPr>
        <dsp:cNvPr id="0" name=""/>
        <dsp:cNvSpPr/>
      </dsp:nvSpPr>
      <dsp:spPr>
        <a:xfrm>
          <a:off x="157566" y="1945521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Medición (Control)</a:t>
          </a:r>
        </a:p>
      </dsp:txBody>
      <dsp:txXfrm>
        <a:off x="361786" y="2122196"/>
        <a:ext cx="823871" cy="712744"/>
      </dsp:txXfrm>
    </dsp:sp>
    <dsp:sp modelId="{E372FF01-0420-4F30-A80A-444FE3ADAE4F}">
      <dsp:nvSpPr>
        <dsp:cNvPr id="0" name=""/>
        <dsp:cNvSpPr/>
      </dsp:nvSpPr>
      <dsp:spPr>
        <a:xfrm>
          <a:off x="157566" y="654252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 externos </a:t>
          </a:r>
        </a:p>
      </dsp:txBody>
      <dsp:txXfrm>
        <a:off x="361786" y="830927"/>
        <a:ext cx="823871" cy="712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9970-2397-4EDA-86D8-08F7053DA302}">
      <dsp:nvSpPr>
        <dsp:cNvPr id="0" name=""/>
        <dsp:cNvSpPr/>
      </dsp:nvSpPr>
      <dsp:spPr>
        <a:xfrm>
          <a:off x="1325873" y="1183082"/>
          <a:ext cx="1503748" cy="13008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CAUSAS </a:t>
          </a:r>
        </a:p>
      </dsp:txBody>
      <dsp:txXfrm>
        <a:off x="1575065" y="1398643"/>
        <a:ext cx="1005364" cy="869681"/>
      </dsp:txXfrm>
    </dsp:sp>
    <dsp:sp modelId="{AFEF9B35-1DEA-43D2-A0AC-938597AE9B9B}">
      <dsp:nvSpPr>
        <dsp:cNvPr id="0" name=""/>
        <dsp:cNvSpPr/>
      </dsp:nvSpPr>
      <dsp:spPr>
        <a:xfrm>
          <a:off x="2267509" y="5607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16310-5777-42C0-ABAE-B619E3C29D8D}">
      <dsp:nvSpPr>
        <dsp:cNvPr id="0" name=""/>
        <dsp:cNvSpPr/>
      </dsp:nvSpPr>
      <dsp:spPr>
        <a:xfrm>
          <a:off x="1464390" y="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Métodos de trabajo </a:t>
          </a:r>
        </a:p>
      </dsp:txBody>
      <dsp:txXfrm>
        <a:off x="1668610" y="176675"/>
        <a:ext cx="823871" cy="712744"/>
      </dsp:txXfrm>
    </dsp:sp>
    <dsp:sp modelId="{0FC5F6D6-A804-4B06-A1A7-992F836E2ED9}">
      <dsp:nvSpPr>
        <dsp:cNvPr id="0" name=""/>
        <dsp:cNvSpPr/>
      </dsp:nvSpPr>
      <dsp:spPr>
        <a:xfrm>
          <a:off x="2929662" y="1474635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575F-5AA3-4071-AA0C-45D7983BEBAD}">
      <dsp:nvSpPr>
        <dsp:cNvPr id="0" name=""/>
        <dsp:cNvSpPr/>
      </dsp:nvSpPr>
      <dsp:spPr>
        <a:xfrm>
          <a:off x="2594563" y="655719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Mano de Obra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(personal)</a:t>
          </a:r>
        </a:p>
      </dsp:txBody>
      <dsp:txXfrm>
        <a:off x="2798783" y="832394"/>
        <a:ext cx="823871" cy="712744"/>
      </dsp:txXfrm>
    </dsp:sp>
    <dsp:sp modelId="{53BF1533-FB33-4AE3-A597-F1F25198B0AB}">
      <dsp:nvSpPr>
        <dsp:cNvPr id="0" name=""/>
        <dsp:cNvSpPr/>
      </dsp:nvSpPr>
      <dsp:spPr>
        <a:xfrm>
          <a:off x="2469688" y="2506256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0950B-F5E8-4201-829B-4463083C2741}">
      <dsp:nvSpPr>
        <dsp:cNvPr id="0" name=""/>
        <dsp:cNvSpPr/>
      </dsp:nvSpPr>
      <dsp:spPr>
        <a:xfrm>
          <a:off x="2594563" y="1944787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Maquinaria(equipo)</a:t>
          </a:r>
        </a:p>
      </dsp:txBody>
      <dsp:txXfrm>
        <a:off x="2798783" y="2121462"/>
        <a:ext cx="823871" cy="712744"/>
      </dsp:txXfrm>
    </dsp:sp>
    <dsp:sp modelId="{1DCBCEBC-16C3-4E12-B76B-98D4C20517BB}">
      <dsp:nvSpPr>
        <dsp:cNvPr id="0" name=""/>
        <dsp:cNvSpPr/>
      </dsp:nvSpPr>
      <dsp:spPr>
        <a:xfrm>
          <a:off x="1328671" y="2613342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2C69-F1C4-4CB6-B717-2B5C8AB61212}">
      <dsp:nvSpPr>
        <dsp:cNvPr id="0" name=""/>
        <dsp:cNvSpPr/>
      </dsp:nvSpPr>
      <dsp:spPr>
        <a:xfrm>
          <a:off x="1464390" y="2601240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Materia prima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(entradas, insumos) </a:t>
          </a:r>
        </a:p>
      </dsp:txBody>
      <dsp:txXfrm>
        <a:off x="1668610" y="2777915"/>
        <a:ext cx="823871" cy="712744"/>
      </dsp:txXfrm>
    </dsp:sp>
    <dsp:sp modelId="{043140B2-61DC-4A27-828D-456D7E32E64F}">
      <dsp:nvSpPr>
        <dsp:cNvPr id="0" name=""/>
        <dsp:cNvSpPr/>
      </dsp:nvSpPr>
      <dsp:spPr>
        <a:xfrm>
          <a:off x="655675" y="1699809"/>
          <a:ext cx="567360" cy="4888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1FE7-F5B4-41CF-800F-4B38A54E1017}">
      <dsp:nvSpPr>
        <dsp:cNvPr id="0" name=""/>
        <dsp:cNvSpPr/>
      </dsp:nvSpPr>
      <dsp:spPr>
        <a:xfrm>
          <a:off x="328970" y="1945521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Medición (Control)</a:t>
          </a:r>
        </a:p>
      </dsp:txBody>
      <dsp:txXfrm>
        <a:off x="533190" y="2122196"/>
        <a:ext cx="823871" cy="712744"/>
      </dsp:txXfrm>
    </dsp:sp>
    <dsp:sp modelId="{E372FF01-0420-4F30-A80A-444FE3ADAE4F}">
      <dsp:nvSpPr>
        <dsp:cNvPr id="0" name=""/>
        <dsp:cNvSpPr/>
      </dsp:nvSpPr>
      <dsp:spPr>
        <a:xfrm>
          <a:off x="328970" y="654252"/>
          <a:ext cx="1232311" cy="106609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Factores externos </a:t>
          </a:r>
        </a:p>
      </dsp:txBody>
      <dsp:txXfrm>
        <a:off x="533190" y="830927"/>
        <a:ext cx="823871" cy="712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54A1E-01A3-432F-BA85-00ADC7199A37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85800"/>
            <a:ext cx="610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BE01F-E0E9-4803-8165-29E0045E8C4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60704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21408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182112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242816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303520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364224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424928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485632" algn="l" defTabSz="2121408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4147425"/>
            <a:ext cx="20208240" cy="2861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0" y="7565496"/>
            <a:ext cx="16642080" cy="34118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6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2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8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42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0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6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24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4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16395" y="1041493"/>
            <a:ext cx="13905549" cy="221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1500" y="1041493"/>
            <a:ext cx="41328656" cy="221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2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3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014" y="8579174"/>
            <a:ext cx="20208240" cy="2651632"/>
          </a:xfrm>
        </p:spPr>
        <p:txBody>
          <a:bodyPr anchor="t"/>
          <a:lstStyle>
            <a:lvl1pPr algn="l">
              <a:defRPr sz="9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014" y="5658671"/>
            <a:ext cx="20208240" cy="2920503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6070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2140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8211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4281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303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642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249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856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3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1499" y="6063523"/>
            <a:ext cx="27617101" cy="17155257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04841" y="6063523"/>
            <a:ext cx="27617104" cy="17155257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534654"/>
            <a:ext cx="21396960" cy="22251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988495"/>
            <a:ext cx="10504489" cy="1245463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60704" indent="0">
              <a:buNone/>
              <a:defRPr sz="4600" b="1"/>
            </a:lvl2pPr>
            <a:lvl3pPr marL="2121408" indent="0">
              <a:buNone/>
              <a:defRPr sz="4200" b="1"/>
            </a:lvl3pPr>
            <a:lvl4pPr marL="3182112" indent="0">
              <a:buNone/>
              <a:defRPr sz="3700" b="1"/>
            </a:lvl4pPr>
            <a:lvl5pPr marL="4242816" indent="0">
              <a:buNone/>
              <a:defRPr sz="3700" b="1"/>
            </a:lvl5pPr>
            <a:lvl6pPr marL="5303520" indent="0">
              <a:buNone/>
              <a:defRPr sz="3700" b="1"/>
            </a:lvl6pPr>
            <a:lvl7pPr marL="6364224" indent="0">
              <a:buNone/>
              <a:defRPr sz="3700" b="1"/>
            </a:lvl7pPr>
            <a:lvl8pPr marL="7424928" indent="0">
              <a:buNone/>
              <a:defRPr sz="3700" b="1"/>
            </a:lvl8pPr>
            <a:lvl9pPr marL="8485632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4233958"/>
            <a:ext cx="10504489" cy="7692207"/>
          </a:xfrm>
        </p:spPr>
        <p:txBody>
          <a:bodyPr/>
          <a:lstStyle>
            <a:lvl1pPr>
              <a:defRPr sz="56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77066" y="2988495"/>
            <a:ext cx="10508615" cy="1245463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60704" indent="0">
              <a:buNone/>
              <a:defRPr sz="4600" b="1"/>
            </a:lvl2pPr>
            <a:lvl3pPr marL="2121408" indent="0">
              <a:buNone/>
              <a:defRPr sz="4200" b="1"/>
            </a:lvl3pPr>
            <a:lvl4pPr marL="3182112" indent="0">
              <a:buNone/>
              <a:defRPr sz="3700" b="1"/>
            </a:lvl4pPr>
            <a:lvl5pPr marL="4242816" indent="0">
              <a:buNone/>
              <a:defRPr sz="3700" b="1"/>
            </a:lvl5pPr>
            <a:lvl6pPr marL="5303520" indent="0">
              <a:buNone/>
              <a:defRPr sz="3700" b="1"/>
            </a:lvl6pPr>
            <a:lvl7pPr marL="6364224" indent="0">
              <a:buNone/>
              <a:defRPr sz="3700" b="1"/>
            </a:lvl7pPr>
            <a:lvl8pPr marL="7424928" indent="0">
              <a:buNone/>
              <a:defRPr sz="3700" b="1"/>
            </a:lvl8pPr>
            <a:lvl9pPr marL="8485632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77066" y="4233958"/>
            <a:ext cx="10508615" cy="7692207"/>
          </a:xfrm>
        </p:spPr>
        <p:txBody>
          <a:bodyPr/>
          <a:lstStyle>
            <a:lvl1pPr>
              <a:defRPr sz="5600"/>
            </a:lvl1pPr>
            <a:lvl2pPr>
              <a:defRPr sz="46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2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2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1" y="531562"/>
            <a:ext cx="7821614" cy="2262232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5130" y="531564"/>
            <a:ext cx="13290550" cy="11394602"/>
          </a:xfrm>
        </p:spPr>
        <p:txBody>
          <a:bodyPr/>
          <a:lstStyle>
            <a:lvl1pPr>
              <a:defRPr sz="7400"/>
            </a:lvl1pPr>
            <a:lvl2pPr>
              <a:defRPr sz="6500"/>
            </a:lvl2pPr>
            <a:lvl3pPr>
              <a:defRPr sz="56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1" y="2793795"/>
            <a:ext cx="7821614" cy="9132370"/>
          </a:xfrm>
        </p:spPr>
        <p:txBody>
          <a:bodyPr/>
          <a:lstStyle>
            <a:lvl1pPr marL="0" indent="0">
              <a:buNone/>
              <a:defRPr sz="3200"/>
            </a:lvl1pPr>
            <a:lvl2pPr marL="1060704" indent="0">
              <a:buNone/>
              <a:defRPr sz="2800"/>
            </a:lvl2pPr>
            <a:lvl3pPr marL="2121408" indent="0">
              <a:buNone/>
              <a:defRPr sz="2300"/>
            </a:lvl3pPr>
            <a:lvl4pPr marL="3182112" indent="0">
              <a:buNone/>
              <a:defRPr sz="2100"/>
            </a:lvl4pPr>
            <a:lvl5pPr marL="4242816" indent="0">
              <a:buNone/>
              <a:defRPr sz="2100"/>
            </a:lvl5pPr>
            <a:lvl6pPr marL="5303520" indent="0">
              <a:buNone/>
              <a:defRPr sz="2100"/>
            </a:lvl6pPr>
            <a:lvl7pPr marL="6364224" indent="0">
              <a:buNone/>
              <a:defRPr sz="2100"/>
            </a:lvl7pPr>
            <a:lvl8pPr marL="7424928" indent="0">
              <a:buNone/>
              <a:defRPr sz="2100"/>
            </a:lvl8pPr>
            <a:lvl9pPr marL="8485632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4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49" y="9345613"/>
            <a:ext cx="14264640" cy="1103302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9949" y="1192925"/>
            <a:ext cx="14264640" cy="8010525"/>
          </a:xfrm>
        </p:spPr>
        <p:txBody>
          <a:bodyPr/>
          <a:lstStyle>
            <a:lvl1pPr marL="0" indent="0">
              <a:buNone/>
              <a:defRPr sz="7400"/>
            </a:lvl1pPr>
            <a:lvl2pPr marL="1060704" indent="0">
              <a:buNone/>
              <a:defRPr sz="6500"/>
            </a:lvl2pPr>
            <a:lvl3pPr marL="2121408" indent="0">
              <a:buNone/>
              <a:defRPr sz="5600"/>
            </a:lvl3pPr>
            <a:lvl4pPr marL="3182112" indent="0">
              <a:buNone/>
              <a:defRPr sz="4600"/>
            </a:lvl4pPr>
            <a:lvl5pPr marL="4242816" indent="0">
              <a:buNone/>
              <a:defRPr sz="4600"/>
            </a:lvl5pPr>
            <a:lvl6pPr marL="5303520" indent="0">
              <a:buNone/>
              <a:defRPr sz="4600"/>
            </a:lvl6pPr>
            <a:lvl7pPr marL="6364224" indent="0">
              <a:buNone/>
              <a:defRPr sz="4600"/>
            </a:lvl7pPr>
            <a:lvl8pPr marL="7424928" indent="0">
              <a:buNone/>
              <a:defRPr sz="4600"/>
            </a:lvl8pPr>
            <a:lvl9pPr marL="8485632" indent="0">
              <a:buNone/>
              <a:defRPr sz="46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949" y="10448915"/>
            <a:ext cx="14264640" cy="1566873"/>
          </a:xfrm>
        </p:spPr>
        <p:txBody>
          <a:bodyPr/>
          <a:lstStyle>
            <a:lvl1pPr marL="0" indent="0">
              <a:buNone/>
              <a:defRPr sz="3200"/>
            </a:lvl1pPr>
            <a:lvl2pPr marL="1060704" indent="0">
              <a:buNone/>
              <a:defRPr sz="2800"/>
            </a:lvl2pPr>
            <a:lvl3pPr marL="2121408" indent="0">
              <a:buNone/>
              <a:defRPr sz="2300"/>
            </a:lvl3pPr>
            <a:lvl4pPr marL="3182112" indent="0">
              <a:buNone/>
              <a:defRPr sz="2100"/>
            </a:lvl4pPr>
            <a:lvl5pPr marL="4242816" indent="0">
              <a:buNone/>
              <a:defRPr sz="2100"/>
            </a:lvl5pPr>
            <a:lvl6pPr marL="5303520" indent="0">
              <a:buNone/>
              <a:defRPr sz="2100"/>
            </a:lvl6pPr>
            <a:lvl7pPr marL="6364224" indent="0">
              <a:buNone/>
              <a:defRPr sz="2100"/>
            </a:lvl7pPr>
            <a:lvl8pPr marL="7424928" indent="0">
              <a:buNone/>
              <a:defRPr sz="2100"/>
            </a:lvl8pPr>
            <a:lvl9pPr marL="8485632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1BE3-ECC1-4D50-81B8-B185BD2FC86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6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534654"/>
            <a:ext cx="21396960" cy="2225146"/>
          </a:xfrm>
          <a:prstGeom prst="rect">
            <a:avLst/>
          </a:prstGeom>
        </p:spPr>
        <p:txBody>
          <a:bodyPr vert="horz" lIns="212141" tIns="106070" rIns="212141" bIns="10607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3115205"/>
            <a:ext cx="21396960" cy="8810960"/>
          </a:xfrm>
          <a:prstGeom prst="rect">
            <a:avLst/>
          </a:prstGeom>
        </p:spPr>
        <p:txBody>
          <a:bodyPr vert="horz" lIns="212141" tIns="106070" rIns="212141" bIns="10607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720" y="12374284"/>
            <a:ext cx="5547360" cy="710810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111B-657B-41AE-956D-2986FC938F53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2920" y="12374284"/>
            <a:ext cx="7528560" cy="710810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9800" y="12276929"/>
            <a:ext cx="5547360" cy="710810"/>
          </a:xfrm>
          <a:prstGeom prst="rect">
            <a:avLst/>
          </a:prstGeom>
        </p:spPr>
        <p:txBody>
          <a:bodyPr vert="horz" lIns="212141" tIns="106070" rIns="212141" bIns="10607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75093-DD47-1334-0BEB-38B675906E4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202400" y="12111579"/>
            <a:ext cx="3116580" cy="87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DE49B-E029-EC3A-B518-E1EB42DE147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88720" y="785806"/>
            <a:ext cx="5745480" cy="17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2121408" rtl="0" eaLnBrk="1" latinLnBrk="0" hangingPunct="1">
        <a:spcBef>
          <a:spcPct val="0"/>
        </a:spcBef>
        <a:buNone/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5528" indent="-795528" algn="l" defTabSz="2121408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723644" indent="-662940" algn="l" defTabSz="2121408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51760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12464" indent="-530352" algn="l" defTabSz="2121408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73168" indent="-530352" algn="l" defTabSz="2121408" rtl="0" eaLnBrk="1" latinLnBrk="0" hangingPunct="1">
        <a:spcBef>
          <a:spcPct val="20000"/>
        </a:spcBef>
        <a:buFont typeface="Arial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33872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94576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955280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015984" indent="-530352" algn="l" defTabSz="212140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704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21408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82112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42816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03520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64224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24928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85632" algn="l" defTabSz="21214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signo-de-interrogaci%C3%B3n-nota-460862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ars-red-car-sport-car-6376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heloisacampos636.wikidot.com/blog:_start/date/2018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ars-red-car-sport-car-63763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0" y="-1"/>
            <a:ext cx="23801139" cy="133881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07" y="7331"/>
            <a:ext cx="21939682" cy="13381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6" b="37406"/>
          <a:stretch/>
        </p:blipFill>
        <p:spPr>
          <a:xfrm>
            <a:off x="-609600" y="11668991"/>
            <a:ext cx="739140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ED3DB8-2529-C855-B9A5-61185C86CF0F}"/>
              </a:ext>
            </a:extLst>
          </p:cNvPr>
          <p:cNvSpPr txBox="1"/>
          <p:nvPr/>
        </p:nvSpPr>
        <p:spPr>
          <a:xfrm>
            <a:off x="1295400" y="5837237"/>
            <a:ext cx="76442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/>
              <a:t>GESTIÓN DE RIESGOS</a:t>
            </a:r>
          </a:p>
          <a:p>
            <a:r>
              <a:rPr lang="es-CO" sz="6600" b="1" dirty="0"/>
              <a:t>CONSEJO SUPERIOR </a:t>
            </a:r>
          </a:p>
          <a:p>
            <a:r>
              <a:rPr lang="es-CO" sz="6600" b="1" dirty="0"/>
              <a:t>DE LA JUDICATURA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497822-7539-84CD-0A89-7CA1B22BD8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7331"/>
            <a:ext cx="962772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842889-FEF2-7C87-FAC0-91ECA6554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1" b="6383"/>
          <a:stretch/>
        </p:blipFill>
        <p:spPr>
          <a:xfrm>
            <a:off x="1786466" y="3932237"/>
            <a:ext cx="96774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FB22EB-6484-51FB-2A61-3DA503A1C18D}"/>
              </a:ext>
            </a:extLst>
          </p:cNvPr>
          <p:cNvSpPr/>
          <p:nvPr/>
        </p:nvSpPr>
        <p:spPr>
          <a:xfrm>
            <a:off x="12153900" y="4900038"/>
            <a:ext cx="1084943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Qué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hace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proceso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actividades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Qué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produce(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/servicios)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qué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responde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requisitos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Cuáles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son sus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A237B2CC-DFBF-ACD4-A0DA-488F80932B24}"/>
              </a:ext>
            </a:extLst>
          </p:cNvPr>
          <p:cNvSpPr txBox="1"/>
          <p:nvPr/>
        </p:nvSpPr>
        <p:spPr>
          <a:xfrm>
            <a:off x="2392363" y="10602232"/>
            <a:ext cx="20193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O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QUE ACTOR SOY? = EL RIESGO ES INHERENTE A LA  ACTIVIDAD QUE se desarrolla</a:t>
            </a:r>
          </a:p>
          <a:p>
            <a:r>
              <a:rPr lang="es-CO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Estándar administración de justicia- procesos administrativos 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26066D-3FD4-E69E-737A-BE9B79FD9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5737" y="2349035"/>
            <a:ext cx="21396325" cy="1195601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 algn="ctr"/>
            <a:r>
              <a:rPr lang="en-US" sz="6600" b="1" spc="600" dirty="0">
                <a:solidFill>
                  <a:srgbClr val="F7931E"/>
                </a:solidFill>
                <a:latin typeface="Lato" pitchFamily="34" charset="0"/>
                <a:ea typeface="Roboto" pitchFamily="2" charset="0"/>
              </a:rPr>
              <a:t>EN EL CONTEXTO </a:t>
            </a:r>
            <a:r>
              <a:rPr lang="en-US" sz="6600" b="1" spc="600" dirty="0">
                <a:latin typeface="Lato" pitchFamily="34" charset="0"/>
                <a:ea typeface="Roboto" pitchFamily="2" charset="0"/>
              </a:rPr>
              <a:t>DEL SISTEMA</a:t>
            </a:r>
          </a:p>
        </p:txBody>
      </p:sp>
    </p:spTree>
    <p:extLst>
      <p:ext uri="{BB962C8B-B14F-4D97-AF65-F5344CB8AC3E}">
        <p14:creationId xmlns:p14="http://schemas.microsoft.com/office/powerpoint/2010/main" val="28076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C3CF-F91B-9F86-CC79-D2498C31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838" y="568881"/>
            <a:ext cx="15849601" cy="2225146"/>
          </a:xfrm>
        </p:spPr>
        <p:txBody>
          <a:bodyPr/>
          <a:lstStyle/>
          <a:p>
            <a:r>
              <a:rPr lang="es-CO" dirty="0"/>
              <a:t>¿RIESGO? </a:t>
            </a:r>
          </a:p>
        </p:txBody>
      </p:sp>
      <p:grpSp>
        <p:nvGrpSpPr>
          <p:cNvPr id="4" name="rain drop">
            <a:extLst>
              <a:ext uri="{FF2B5EF4-FFF2-40B4-BE49-F238E27FC236}">
                <a16:creationId xmlns:a16="http://schemas.microsoft.com/office/drawing/2014/main" id="{50DEE493-AE44-9E4D-3100-C271442DF275}"/>
              </a:ext>
            </a:extLst>
          </p:cNvPr>
          <p:cNvGrpSpPr/>
          <p:nvPr/>
        </p:nvGrpSpPr>
        <p:grpSpPr>
          <a:xfrm>
            <a:off x="15018956" y="3829003"/>
            <a:ext cx="854498" cy="847409"/>
            <a:chOff x="4785508" y="524144"/>
            <a:chExt cx="2378769" cy="3441700"/>
          </a:xfrm>
          <a:effectLst/>
        </p:grpSpPr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6F36B4A1-CC45-53CF-FFCF-9C1AD92C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508" y="524144"/>
              <a:ext cx="2378769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  <a:gd name="connsiteX0" fmla="*/ 7694 w 10036"/>
                <a:gd name="connsiteY0" fmla="*/ 1891 h 10000"/>
                <a:gd name="connsiteX1" fmla="*/ 5036 w 10036"/>
                <a:gd name="connsiteY1" fmla="*/ 0 h 10000"/>
                <a:gd name="connsiteX2" fmla="*/ 2957 w 10036"/>
                <a:gd name="connsiteY2" fmla="*/ 1891 h 10000"/>
                <a:gd name="connsiteX3" fmla="*/ 36 w 10036"/>
                <a:gd name="connsiteY3" fmla="*/ 6546 h 10000"/>
                <a:gd name="connsiteX4" fmla="*/ 5036 w 10036"/>
                <a:gd name="connsiteY4" fmla="*/ 10000 h 10000"/>
                <a:gd name="connsiteX5" fmla="*/ 10036 w 10036"/>
                <a:gd name="connsiteY5" fmla="*/ 6546 h 10000"/>
                <a:gd name="connsiteX6" fmla="*/ 7694 w 10036"/>
                <a:gd name="connsiteY6" fmla="*/ 1891 h 10000"/>
                <a:gd name="connsiteX0" fmla="*/ 7115 w 10036"/>
                <a:gd name="connsiteY0" fmla="*/ 1891 h 10000"/>
                <a:gd name="connsiteX1" fmla="*/ 5036 w 10036"/>
                <a:gd name="connsiteY1" fmla="*/ 0 h 10000"/>
                <a:gd name="connsiteX2" fmla="*/ 2957 w 10036"/>
                <a:gd name="connsiteY2" fmla="*/ 1891 h 10000"/>
                <a:gd name="connsiteX3" fmla="*/ 36 w 10036"/>
                <a:gd name="connsiteY3" fmla="*/ 6546 h 10000"/>
                <a:gd name="connsiteX4" fmla="*/ 5036 w 10036"/>
                <a:gd name="connsiteY4" fmla="*/ 10000 h 10000"/>
                <a:gd name="connsiteX5" fmla="*/ 10036 w 10036"/>
                <a:gd name="connsiteY5" fmla="*/ 6546 h 10000"/>
                <a:gd name="connsiteX6" fmla="*/ 7115 w 10036"/>
                <a:gd name="connsiteY6" fmla="*/ 1891 h 10000"/>
                <a:gd name="connsiteX0" fmla="*/ 7088 w 10009"/>
                <a:gd name="connsiteY0" fmla="*/ 1891 h 10000"/>
                <a:gd name="connsiteX1" fmla="*/ 5009 w 10009"/>
                <a:gd name="connsiteY1" fmla="*/ 0 h 10000"/>
                <a:gd name="connsiteX2" fmla="*/ 2930 w 10009"/>
                <a:gd name="connsiteY2" fmla="*/ 1891 h 10000"/>
                <a:gd name="connsiteX3" fmla="*/ 9 w 10009"/>
                <a:gd name="connsiteY3" fmla="*/ 6546 h 10000"/>
                <a:gd name="connsiteX4" fmla="*/ 5009 w 10009"/>
                <a:gd name="connsiteY4" fmla="*/ 10000 h 10000"/>
                <a:gd name="connsiteX5" fmla="*/ 10009 w 10009"/>
                <a:gd name="connsiteY5" fmla="*/ 6546 h 10000"/>
                <a:gd name="connsiteX6" fmla="*/ 7088 w 10009"/>
                <a:gd name="connsiteY6" fmla="*/ 1891 h 10000"/>
                <a:gd name="connsiteX0" fmla="*/ 7102 w 10023"/>
                <a:gd name="connsiteY0" fmla="*/ 1891 h 10000"/>
                <a:gd name="connsiteX1" fmla="*/ 5023 w 10023"/>
                <a:gd name="connsiteY1" fmla="*/ 0 h 10000"/>
                <a:gd name="connsiteX2" fmla="*/ 2944 w 10023"/>
                <a:gd name="connsiteY2" fmla="*/ 1891 h 10000"/>
                <a:gd name="connsiteX3" fmla="*/ 23 w 10023"/>
                <a:gd name="connsiteY3" fmla="*/ 6546 h 10000"/>
                <a:gd name="connsiteX4" fmla="*/ 5023 w 10023"/>
                <a:gd name="connsiteY4" fmla="*/ 10000 h 10000"/>
                <a:gd name="connsiteX5" fmla="*/ 10023 w 10023"/>
                <a:gd name="connsiteY5" fmla="*/ 6546 h 10000"/>
                <a:gd name="connsiteX6" fmla="*/ 7102 w 10023"/>
                <a:gd name="connsiteY6" fmla="*/ 189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3" h="10000">
                  <a:moveTo>
                    <a:pt x="7102" y="1891"/>
                  </a:moveTo>
                  <a:cubicBezTo>
                    <a:pt x="5916" y="710"/>
                    <a:pt x="5716" y="0"/>
                    <a:pt x="5023" y="0"/>
                  </a:cubicBezTo>
                  <a:cubicBezTo>
                    <a:pt x="4330" y="0"/>
                    <a:pt x="4130" y="710"/>
                    <a:pt x="2944" y="1891"/>
                  </a:cubicBezTo>
                  <a:cubicBezTo>
                    <a:pt x="1884" y="2940"/>
                    <a:pt x="-247" y="4918"/>
                    <a:pt x="23" y="6546"/>
                  </a:cubicBezTo>
                  <a:cubicBezTo>
                    <a:pt x="365" y="8609"/>
                    <a:pt x="2270" y="10000"/>
                    <a:pt x="5023" y="10000"/>
                  </a:cubicBezTo>
                  <a:cubicBezTo>
                    <a:pt x="7776" y="10000"/>
                    <a:pt x="10023" y="8448"/>
                    <a:pt x="10023" y="6546"/>
                  </a:cubicBezTo>
                  <a:cubicBezTo>
                    <a:pt x="10023" y="4590"/>
                    <a:pt x="8178" y="2929"/>
                    <a:pt x="7102" y="1891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38">
              <a:extLst>
                <a:ext uri="{FF2B5EF4-FFF2-40B4-BE49-F238E27FC236}">
                  <a16:creationId xmlns:a16="http://schemas.microsoft.com/office/drawing/2014/main" id="{CD19690E-F5EE-8F04-C1AC-545888B88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FC3002-547E-BB13-52B8-550172B9F7BB}"/>
              </a:ext>
            </a:extLst>
          </p:cNvPr>
          <p:cNvGrpSpPr/>
          <p:nvPr/>
        </p:nvGrpSpPr>
        <p:grpSpPr>
          <a:xfrm>
            <a:off x="1188721" y="3779837"/>
            <a:ext cx="14965680" cy="7696200"/>
            <a:chOff x="315310" y="1105212"/>
            <a:chExt cx="7663876" cy="5167836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F09E938-E5E2-5F82-075D-DB89B76C535E}"/>
                </a:ext>
              </a:extLst>
            </p:cNvPr>
            <p:cNvSpPr/>
            <p:nvPr/>
          </p:nvSpPr>
          <p:spPr>
            <a:xfrm>
              <a:off x="315310" y="2704072"/>
              <a:ext cx="7663876" cy="3568976"/>
            </a:xfrm>
            <a:custGeom>
              <a:avLst/>
              <a:gdLst>
                <a:gd name="connsiteX0" fmla="*/ 0 w 9677400"/>
                <a:gd name="connsiteY0" fmla="*/ 0 h 1657350"/>
                <a:gd name="connsiteX1" fmla="*/ 9677400 w 9677400"/>
                <a:gd name="connsiteY1" fmla="*/ 0 h 1657350"/>
                <a:gd name="connsiteX2" fmla="*/ 9677400 w 9677400"/>
                <a:gd name="connsiteY2" fmla="*/ 1657350 h 1657350"/>
                <a:gd name="connsiteX3" fmla="*/ 0 w 9677400"/>
                <a:gd name="connsiteY3" fmla="*/ 1657350 h 1657350"/>
                <a:gd name="connsiteX4" fmla="*/ 0 w 9677400"/>
                <a:gd name="connsiteY4" fmla="*/ 0 h 1657350"/>
                <a:gd name="connsiteX0" fmla="*/ 0 w 9708223"/>
                <a:gd name="connsiteY0" fmla="*/ 0 h 3260119"/>
                <a:gd name="connsiteX1" fmla="*/ 9708223 w 9708223"/>
                <a:gd name="connsiteY1" fmla="*/ 1602769 h 3260119"/>
                <a:gd name="connsiteX2" fmla="*/ 9708223 w 9708223"/>
                <a:gd name="connsiteY2" fmla="*/ 3260119 h 3260119"/>
                <a:gd name="connsiteX3" fmla="*/ 30823 w 9708223"/>
                <a:gd name="connsiteY3" fmla="*/ 3260119 h 3260119"/>
                <a:gd name="connsiteX4" fmla="*/ 0 w 9708223"/>
                <a:gd name="connsiteY4" fmla="*/ 0 h 3260119"/>
                <a:gd name="connsiteX0" fmla="*/ 0 w 9708223"/>
                <a:gd name="connsiteY0" fmla="*/ 0 h 3260119"/>
                <a:gd name="connsiteX1" fmla="*/ 9708223 w 9708223"/>
                <a:gd name="connsiteY1" fmla="*/ 1602769 h 3260119"/>
                <a:gd name="connsiteX2" fmla="*/ 9708223 w 9708223"/>
                <a:gd name="connsiteY2" fmla="*/ 3260119 h 3260119"/>
                <a:gd name="connsiteX3" fmla="*/ 30823 w 9708223"/>
                <a:gd name="connsiteY3" fmla="*/ 3260119 h 3260119"/>
                <a:gd name="connsiteX4" fmla="*/ 0 w 9708223"/>
                <a:gd name="connsiteY4" fmla="*/ 0 h 3260119"/>
                <a:gd name="connsiteX0" fmla="*/ 0 w 9708223"/>
                <a:gd name="connsiteY0" fmla="*/ 0 h 3260119"/>
                <a:gd name="connsiteX1" fmla="*/ 9708223 w 9708223"/>
                <a:gd name="connsiteY1" fmla="*/ 1602769 h 3260119"/>
                <a:gd name="connsiteX2" fmla="*/ 9708223 w 9708223"/>
                <a:gd name="connsiteY2" fmla="*/ 3260119 h 3260119"/>
                <a:gd name="connsiteX3" fmla="*/ 30823 w 9708223"/>
                <a:gd name="connsiteY3" fmla="*/ 3260119 h 3260119"/>
                <a:gd name="connsiteX4" fmla="*/ 0 w 9708223"/>
                <a:gd name="connsiteY4" fmla="*/ 0 h 3260119"/>
                <a:gd name="connsiteX0" fmla="*/ 0 w 9708223"/>
                <a:gd name="connsiteY0" fmla="*/ 0 h 3260119"/>
                <a:gd name="connsiteX1" fmla="*/ 9708223 w 9708223"/>
                <a:gd name="connsiteY1" fmla="*/ 1602769 h 3260119"/>
                <a:gd name="connsiteX2" fmla="*/ 9708223 w 9708223"/>
                <a:gd name="connsiteY2" fmla="*/ 3260119 h 3260119"/>
                <a:gd name="connsiteX3" fmla="*/ 30823 w 9708223"/>
                <a:gd name="connsiteY3" fmla="*/ 3260119 h 3260119"/>
                <a:gd name="connsiteX4" fmla="*/ 0 w 9708223"/>
                <a:gd name="connsiteY4" fmla="*/ 0 h 3260119"/>
                <a:gd name="connsiteX0" fmla="*/ 0 w 9708223"/>
                <a:gd name="connsiteY0" fmla="*/ 0 h 3260119"/>
                <a:gd name="connsiteX1" fmla="*/ 9708223 w 9708223"/>
                <a:gd name="connsiteY1" fmla="*/ 1602769 h 3260119"/>
                <a:gd name="connsiteX2" fmla="*/ 9708223 w 9708223"/>
                <a:gd name="connsiteY2" fmla="*/ 3260119 h 3260119"/>
                <a:gd name="connsiteX3" fmla="*/ 30823 w 9708223"/>
                <a:gd name="connsiteY3" fmla="*/ 3260119 h 3260119"/>
                <a:gd name="connsiteX4" fmla="*/ 0 w 9708223"/>
                <a:gd name="connsiteY4" fmla="*/ 0 h 3260119"/>
                <a:gd name="connsiteX0" fmla="*/ 0 w 9718497"/>
                <a:gd name="connsiteY0" fmla="*/ 0 h 3260119"/>
                <a:gd name="connsiteX1" fmla="*/ 9718497 w 9718497"/>
                <a:gd name="connsiteY1" fmla="*/ 2178121 h 3260119"/>
                <a:gd name="connsiteX2" fmla="*/ 9708223 w 9718497"/>
                <a:gd name="connsiteY2" fmla="*/ 3260119 h 3260119"/>
                <a:gd name="connsiteX3" fmla="*/ 30823 w 9718497"/>
                <a:gd name="connsiteY3" fmla="*/ 3260119 h 3260119"/>
                <a:gd name="connsiteX4" fmla="*/ 0 w 9718497"/>
                <a:gd name="connsiteY4" fmla="*/ 0 h 3260119"/>
                <a:gd name="connsiteX0" fmla="*/ 2702 w 9721199"/>
                <a:gd name="connsiteY0" fmla="*/ 0 h 3923666"/>
                <a:gd name="connsiteX1" fmla="*/ 9721199 w 9721199"/>
                <a:gd name="connsiteY1" fmla="*/ 2178121 h 3923666"/>
                <a:gd name="connsiteX2" fmla="*/ 9710925 w 9721199"/>
                <a:gd name="connsiteY2" fmla="*/ 3260119 h 3923666"/>
                <a:gd name="connsiteX3" fmla="*/ 0 w 9721199"/>
                <a:gd name="connsiteY3" fmla="*/ 3923666 h 3923666"/>
                <a:gd name="connsiteX4" fmla="*/ 2702 w 9721199"/>
                <a:gd name="connsiteY4" fmla="*/ 0 h 3923666"/>
                <a:gd name="connsiteX0" fmla="*/ 2702 w 9721199"/>
                <a:gd name="connsiteY0" fmla="*/ 0 h 3931758"/>
                <a:gd name="connsiteX1" fmla="*/ 9721199 w 9721199"/>
                <a:gd name="connsiteY1" fmla="*/ 2178121 h 3931758"/>
                <a:gd name="connsiteX2" fmla="*/ 9660635 w 9721199"/>
                <a:gd name="connsiteY2" fmla="*/ 3931758 h 3931758"/>
                <a:gd name="connsiteX3" fmla="*/ 0 w 9721199"/>
                <a:gd name="connsiteY3" fmla="*/ 3923666 h 3931758"/>
                <a:gd name="connsiteX4" fmla="*/ 2702 w 9721199"/>
                <a:gd name="connsiteY4" fmla="*/ 0 h 3931758"/>
                <a:gd name="connsiteX0" fmla="*/ 2702 w 9728255"/>
                <a:gd name="connsiteY0" fmla="*/ 0 h 3931758"/>
                <a:gd name="connsiteX1" fmla="*/ 9721199 w 9728255"/>
                <a:gd name="connsiteY1" fmla="*/ 2178121 h 3931758"/>
                <a:gd name="connsiteX2" fmla="*/ 9727688 w 9728255"/>
                <a:gd name="connsiteY2" fmla="*/ 3931758 h 3931758"/>
                <a:gd name="connsiteX3" fmla="*/ 0 w 9728255"/>
                <a:gd name="connsiteY3" fmla="*/ 3923666 h 3931758"/>
                <a:gd name="connsiteX4" fmla="*/ 2702 w 9728255"/>
                <a:gd name="connsiteY4" fmla="*/ 0 h 3931758"/>
                <a:gd name="connsiteX0" fmla="*/ 84 w 9725637"/>
                <a:gd name="connsiteY0" fmla="*/ 0 h 4758641"/>
                <a:gd name="connsiteX1" fmla="*/ 9718581 w 9725637"/>
                <a:gd name="connsiteY1" fmla="*/ 2178121 h 4758641"/>
                <a:gd name="connsiteX2" fmla="*/ 9725070 w 9725637"/>
                <a:gd name="connsiteY2" fmla="*/ 3931758 h 4758641"/>
                <a:gd name="connsiteX3" fmla="*/ 5036 w 9725637"/>
                <a:gd name="connsiteY3" fmla="*/ 4758634 h 4758641"/>
                <a:gd name="connsiteX4" fmla="*/ 84 w 9725637"/>
                <a:gd name="connsiteY4" fmla="*/ 0 h 4758641"/>
                <a:gd name="connsiteX0" fmla="*/ 83 w 9718580"/>
                <a:gd name="connsiteY0" fmla="*/ 0 h 4758634"/>
                <a:gd name="connsiteX1" fmla="*/ 9718580 w 9718580"/>
                <a:gd name="connsiteY1" fmla="*/ 2178121 h 4758634"/>
                <a:gd name="connsiteX2" fmla="*/ 9556695 w 9718580"/>
                <a:gd name="connsiteY2" fmla="*/ 4751948 h 4758634"/>
                <a:gd name="connsiteX3" fmla="*/ 5035 w 9718580"/>
                <a:gd name="connsiteY3" fmla="*/ 4758634 h 4758634"/>
                <a:gd name="connsiteX4" fmla="*/ 83 w 9718580"/>
                <a:gd name="connsiteY4" fmla="*/ 0 h 4758634"/>
                <a:gd name="connsiteX0" fmla="*/ 83 w 9557262"/>
                <a:gd name="connsiteY0" fmla="*/ 0 h 4758634"/>
                <a:gd name="connsiteX1" fmla="*/ 9550205 w 9557262"/>
                <a:gd name="connsiteY1" fmla="*/ 2170732 h 4758634"/>
                <a:gd name="connsiteX2" fmla="*/ 9556695 w 9557262"/>
                <a:gd name="connsiteY2" fmla="*/ 4751948 h 4758634"/>
                <a:gd name="connsiteX3" fmla="*/ 5035 w 9557262"/>
                <a:gd name="connsiteY3" fmla="*/ 4758634 h 4758634"/>
                <a:gd name="connsiteX4" fmla="*/ 83 w 9557262"/>
                <a:gd name="connsiteY4" fmla="*/ 0 h 475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7262" h="4758634">
                  <a:moveTo>
                    <a:pt x="83" y="0"/>
                  </a:moveTo>
                  <a:cubicBezTo>
                    <a:pt x="2629982" y="3883631"/>
                    <a:pt x="6314131" y="1636476"/>
                    <a:pt x="9550205" y="2170732"/>
                  </a:cubicBezTo>
                  <a:cubicBezTo>
                    <a:pt x="9546780" y="2531398"/>
                    <a:pt x="9560120" y="4391282"/>
                    <a:pt x="9556695" y="4751948"/>
                  </a:cubicBezTo>
                  <a:lnTo>
                    <a:pt x="5035" y="4758634"/>
                  </a:lnTo>
                  <a:cubicBezTo>
                    <a:pt x="5936" y="3450745"/>
                    <a:pt x="-818" y="1307889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09CA38-034E-8F41-EA4F-F65B42C26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61" y="5047222"/>
              <a:ext cx="3551569" cy="731444"/>
            </a:xfrm>
            <a:prstGeom prst="rect">
              <a:avLst/>
            </a:prstGeom>
          </p:spPr>
        </p:pic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8AD7F48F-9204-7C22-36B1-0A89265022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96613" y="1275321"/>
              <a:ext cx="2185988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1" name="rain drop">
              <a:extLst>
                <a:ext uri="{FF2B5EF4-FFF2-40B4-BE49-F238E27FC236}">
                  <a16:creationId xmlns:a16="http://schemas.microsoft.com/office/drawing/2014/main" id="{573F03AF-290A-F383-2400-FF9A5F0B78D8}"/>
                </a:ext>
              </a:extLst>
            </p:cNvPr>
            <p:cNvGrpSpPr/>
            <p:nvPr/>
          </p:nvGrpSpPr>
          <p:grpSpPr>
            <a:xfrm>
              <a:off x="3568814" y="2361172"/>
              <a:ext cx="250314" cy="362852"/>
              <a:chOff x="4790018" y="524144"/>
              <a:chExt cx="2374259" cy="3441700"/>
            </a:xfrm>
            <a:effectLst/>
          </p:grpSpPr>
          <p:sp>
            <p:nvSpPr>
              <p:cNvPr id="107" name="Freeform 35">
                <a:extLst>
                  <a:ext uri="{FF2B5EF4-FFF2-40B4-BE49-F238E27FC236}">
                    <a16:creationId xmlns:a16="http://schemas.microsoft.com/office/drawing/2014/main" id="{1851D398-28B9-95EB-7759-6247780BE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018" y="524144"/>
                <a:ext cx="237425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3 w 10004"/>
                  <a:gd name="connsiteY0" fmla="*/ 1891 h 10000"/>
                  <a:gd name="connsiteX1" fmla="*/ 5004 w 10004"/>
                  <a:gd name="connsiteY1" fmla="*/ 0 h 10000"/>
                  <a:gd name="connsiteX2" fmla="*/ 2925 w 10004"/>
                  <a:gd name="connsiteY2" fmla="*/ 1891 h 10000"/>
                  <a:gd name="connsiteX3" fmla="*/ 4 w 10004"/>
                  <a:gd name="connsiteY3" fmla="*/ 6546 h 10000"/>
                  <a:gd name="connsiteX4" fmla="*/ 5004 w 10004"/>
                  <a:gd name="connsiteY4" fmla="*/ 10000 h 10000"/>
                  <a:gd name="connsiteX5" fmla="*/ 10004 w 10004"/>
                  <a:gd name="connsiteY5" fmla="*/ 6546 h 10000"/>
                  <a:gd name="connsiteX6" fmla="*/ 7083 w 10004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4" h="10000">
                    <a:moveTo>
                      <a:pt x="7083" y="1891"/>
                    </a:moveTo>
                    <a:cubicBezTo>
                      <a:pt x="5897" y="710"/>
                      <a:pt x="5697" y="0"/>
                      <a:pt x="5004" y="0"/>
                    </a:cubicBezTo>
                    <a:cubicBezTo>
                      <a:pt x="4311" y="0"/>
                      <a:pt x="4111" y="710"/>
                      <a:pt x="2925" y="1891"/>
                    </a:cubicBezTo>
                    <a:cubicBezTo>
                      <a:pt x="1865" y="2940"/>
                      <a:pt x="-110" y="4828"/>
                      <a:pt x="4" y="6546"/>
                    </a:cubicBezTo>
                    <a:cubicBezTo>
                      <a:pt x="126" y="8379"/>
                      <a:pt x="2251" y="10000"/>
                      <a:pt x="5004" y="10000"/>
                    </a:cubicBezTo>
                    <a:cubicBezTo>
                      <a:pt x="7757" y="10000"/>
                      <a:pt x="10004" y="8448"/>
                      <a:pt x="10004" y="6546"/>
                    </a:cubicBezTo>
                    <a:cubicBezTo>
                      <a:pt x="10004" y="4590"/>
                      <a:pt x="8159" y="2929"/>
                      <a:pt x="7083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8" name="Freeform 38">
                <a:extLst>
                  <a:ext uri="{FF2B5EF4-FFF2-40B4-BE49-F238E27FC236}">
                    <a16:creationId xmlns:a16="http://schemas.microsoft.com/office/drawing/2014/main" id="{5CF5AE46-DE32-038A-2257-343791403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2" name="rain drop">
              <a:extLst>
                <a:ext uri="{FF2B5EF4-FFF2-40B4-BE49-F238E27FC236}">
                  <a16:creationId xmlns:a16="http://schemas.microsoft.com/office/drawing/2014/main" id="{F1E2CBB4-DCC3-A0AF-4489-31E877BAA1F7}"/>
                </a:ext>
              </a:extLst>
            </p:cNvPr>
            <p:cNvGrpSpPr/>
            <p:nvPr/>
          </p:nvGrpSpPr>
          <p:grpSpPr>
            <a:xfrm>
              <a:off x="1568363" y="2132572"/>
              <a:ext cx="199963" cy="289805"/>
              <a:chOff x="4789537" y="524144"/>
              <a:chExt cx="2374740" cy="3441700"/>
            </a:xfrm>
            <a:effectLst/>
          </p:grpSpPr>
          <p:sp>
            <p:nvSpPr>
              <p:cNvPr id="105" name="Freeform 35">
                <a:extLst>
                  <a:ext uri="{FF2B5EF4-FFF2-40B4-BE49-F238E27FC236}">
                    <a16:creationId xmlns:a16="http://schemas.microsoft.com/office/drawing/2014/main" id="{23920642-1D9E-7AC0-2719-481A9D035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37" y="524144"/>
                <a:ext cx="2374740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0">
                    <a:moveTo>
                      <a:pt x="7085" y="1891"/>
                    </a:moveTo>
                    <a:cubicBezTo>
                      <a:pt x="5899" y="710"/>
                      <a:pt x="5699" y="0"/>
                      <a:pt x="5006" y="0"/>
                    </a:cubicBezTo>
                    <a:cubicBezTo>
                      <a:pt x="4313" y="0"/>
                      <a:pt x="4113" y="710"/>
                      <a:pt x="2927" y="1891"/>
                    </a:cubicBezTo>
                    <a:cubicBezTo>
                      <a:pt x="1867" y="2940"/>
                      <a:pt x="-112" y="4650"/>
                      <a:pt x="6" y="6546"/>
                    </a:cubicBezTo>
                    <a:cubicBezTo>
                      <a:pt x="153" y="8913"/>
                      <a:pt x="2253" y="10000"/>
                      <a:pt x="5006" y="10000"/>
                    </a:cubicBezTo>
                    <a:cubicBezTo>
                      <a:pt x="7759" y="10000"/>
                      <a:pt x="10006" y="8448"/>
                      <a:pt x="10006" y="6546"/>
                    </a:cubicBezTo>
                    <a:cubicBezTo>
                      <a:pt x="10006" y="4590"/>
                      <a:pt x="8161" y="2929"/>
                      <a:pt x="7085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C7B0C090-5120-07EF-2711-3DE9736B9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3" name="rain drop">
              <a:extLst>
                <a:ext uri="{FF2B5EF4-FFF2-40B4-BE49-F238E27FC236}">
                  <a16:creationId xmlns:a16="http://schemas.microsoft.com/office/drawing/2014/main" id="{D4974729-AD14-821B-E4FA-BFD3EC172159}"/>
                </a:ext>
              </a:extLst>
            </p:cNvPr>
            <p:cNvGrpSpPr/>
            <p:nvPr/>
          </p:nvGrpSpPr>
          <p:grpSpPr>
            <a:xfrm>
              <a:off x="2311547" y="2532621"/>
              <a:ext cx="245365" cy="355749"/>
              <a:chOff x="4790489" y="524144"/>
              <a:chExt cx="2373788" cy="3441700"/>
            </a:xfrm>
            <a:effectLst/>
          </p:grpSpPr>
          <p:sp>
            <p:nvSpPr>
              <p:cNvPr id="103" name="Freeform 35">
                <a:extLst>
                  <a:ext uri="{FF2B5EF4-FFF2-40B4-BE49-F238E27FC236}">
                    <a16:creationId xmlns:a16="http://schemas.microsoft.com/office/drawing/2014/main" id="{56D3AA1A-4D5A-8AEE-9196-E82A62F3F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489" y="524144"/>
                <a:ext cx="2373788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1 w 10002"/>
                  <a:gd name="connsiteY0" fmla="*/ 1891 h 10000"/>
                  <a:gd name="connsiteX1" fmla="*/ 5002 w 10002"/>
                  <a:gd name="connsiteY1" fmla="*/ 0 h 10000"/>
                  <a:gd name="connsiteX2" fmla="*/ 2923 w 10002"/>
                  <a:gd name="connsiteY2" fmla="*/ 1891 h 10000"/>
                  <a:gd name="connsiteX3" fmla="*/ 2 w 10002"/>
                  <a:gd name="connsiteY3" fmla="*/ 6546 h 10000"/>
                  <a:gd name="connsiteX4" fmla="*/ 5002 w 10002"/>
                  <a:gd name="connsiteY4" fmla="*/ 10000 h 10000"/>
                  <a:gd name="connsiteX5" fmla="*/ 10002 w 10002"/>
                  <a:gd name="connsiteY5" fmla="*/ 6546 h 10000"/>
                  <a:gd name="connsiteX6" fmla="*/ 7081 w 10002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2" h="10000">
                    <a:moveTo>
                      <a:pt x="7081" y="1891"/>
                    </a:moveTo>
                    <a:cubicBezTo>
                      <a:pt x="5895" y="710"/>
                      <a:pt x="5695" y="0"/>
                      <a:pt x="5002" y="0"/>
                    </a:cubicBezTo>
                    <a:cubicBezTo>
                      <a:pt x="4309" y="0"/>
                      <a:pt x="4109" y="710"/>
                      <a:pt x="2923" y="1891"/>
                    </a:cubicBezTo>
                    <a:cubicBezTo>
                      <a:pt x="1863" y="2940"/>
                      <a:pt x="-65" y="5153"/>
                      <a:pt x="2" y="6546"/>
                    </a:cubicBezTo>
                    <a:cubicBezTo>
                      <a:pt x="110" y="8804"/>
                      <a:pt x="2249" y="10000"/>
                      <a:pt x="5002" y="10000"/>
                    </a:cubicBezTo>
                    <a:cubicBezTo>
                      <a:pt x="7755" y="10000"/>
                      <a:pt x="10002" y="8448"/>
                      <a:pt x="10002" y="6546"/>
                    </a:cubicBezTo>
                    <a:cubicBezTo>
                      <a:pt x="10002" y="4590"/>
                      <a:pt x="8157" y="2929"/>
                      <a:pt x="7081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91D73C60-2891-BE0B-B7B5-37549635F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4" name="rain drop">
              <a:extLst>
                <a:ext uri="{FF2B5EF4-FFF2-40B4-BE49-F238E27FC236}">
                  <a16:creationId xmlns:a16="http://schemas.microsoft.com/office/drawing/2014/main" id="{CEE23823-FFD8-8D70-57DA-7AC185493A5E}"/>
                </a:ext>
              </a:extLst>
            </p:cNvPr>
            <p:cNvGrpSpPr/>
            <p:nvPr/>
          </p:nvGrpSpPr>
          <p:grpSpPr>
            <a:xfrm>
              <a:off x="3225834" y="1903971"/>
              <a:ext cx="205927" cy="298599"/>
              <a:chOff x="4790727" y="524144"/>
              <a:chExt cx="2373550" cy="3441700"/>
            </a:xfrm>
            <a:effectLst/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5F56DE67-421F-2390-1F07-75F77CEB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27" y="524144"/>
                <a:ext cx="2373550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-49" y="4858"/>
                      <a:pt x="1" y="6546"/>
                    </a:cubicBezTo>
                    <a:cubicBezTo>
                      <a:pt x="53" y="8291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4075C25E-B489-8B54-03DA-327C02DEE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5" name="rain drop">
              <a:extLst>
                <a:ext uri="{FF2B5EF4-FFF2-40B4-BE49-F238E27FC236}">
                  <a16:creationId xmlns:a16="http://schemas.microsoft.com/office/drawing/2014/main" id="{2A2CDDCF-B34E-ADD4-6AE3-B078997CE0CF}"/>
                </a:ext>
              </a:extLst>
            </p:cNvPr>
            <p:cNvGrpSpPr/>
            <p:nvPr/>
          </p:nvGrpSpPr>
          <p:grpSpPr>
            <a:xfrm>
              <a:off x="3054107" y="2818372"/>
              <a:ext cx="171006" cy="247739"/>
              <a:chOff x="4788588" y="524144"/>
              <a:chExt cx="2375689" cy="3441700"/>
            </a:xfrm>
            <a:effectLst/>
          </p:grpSpPr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0364F301-64E0-0469-FD23-76825697D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588" y="524144"/>
                <a:ext cx="237568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9 w 10010"/>
                  <a:gd name="connsiteY0" fmla="*/ 1891 h 10000"/>
                  <a:gd name="connsiteX1" fmla="*/ 5010 w 10010"/>
                  <a:gd name="connsiteY1" fmla="*/ 0 h 10000"/>
                  <a:gd name="connsiteX2" fmla="*/ 2931 w 10010"/>
                  <a:gd name="connsiteY2" fmla="*/ 1891 h 10000"/>
                  <a:gd name="connsiteX3" fmla="*/ 10 w 10010"/>
                  <a:gd name="connsiteY3" fmla="*/ 6546 h 10000"/>
                  <a:gd name="connsiteX4" fmla="*/ 5010 w 10010"/>
                  <a:gd name="connsiteY4" fmla="*/ 10000 h 10000"/>
                  <a:gd name="connsiteX5" fmla="*/ 10010 w 10010"/>
                  <a:gd name="connsiteY5" fmla="*/ 6546 h 10000"/>
                  <a:gd name="connsiteX6" fmla="*/ 7089 w 10010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7089" y="1891"/>
                    </a:moveTo>
                    <a:cubicBezTo>
                      <a:pt x="5903" y="710"/>
                      <a:pt x="5703" y="0"/>
                      <a:pt x="5010" y="0"/>
                    </a:cubicBezTo>
                    <a:cubicBezTo>
                      <a:pt x="4317" y="0"/>
                      <a:pt x="4117" y="710"/>
                      <a:pt x="2931" y="1891"/>
                    </a:cubicBezTo>
                    <a:cubicBezTo>
                      <a:pt x="1871" y="2940"/>
                      <a:pt x="-166" y="4796"/>
                      <a:pt x="10" y="6546"/>
                    </a:cubicBezTo>
                    <a:cubicBezTo>
                      <a:pt x="169" y="8127"/>
                      <a:pt x="2257" y="10000"/>
                      <a:pt x="5010" y="10000"/>
                    </a:cubicBezTo>
                    <a:cubicBezTo>
                      <a:pt x="7763" y="10000"/>
                      <a:pt x="10010" y="8448"/>
                      <a:pt x="10010" y="6546"/>
                    </a:cubicBezTo>
                    <a:cubicBezTo>
                      <a:pt x="10010" y="4590"/>
                      <a:pt x="8165" y="2929"/>
                      <a:pt x="7089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B108FD48-16BF-2C06-B710-D501F0A3B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6" name="rain drop">
              <a:extLst>
                <a:ext uri="{FF2B5EF4-FFF2-40B4-BE49-F238E27FC236}">
                  <a16:creationId xmlns:a16="http://schemas.microsoft.com/office/drawing/2014/main" id="{56C5B094-0B33-5AA8-85BE-BD8CB99C67F5}"/>
                </a:ext>
              </a:extLst>
            </p:cNvPr>
            <p:cNvGrpSpPr/>
            <p:nvPr/>
          </p:nvGrpSpPr>
          <p:grpSpPr>
            <a:xfrm>
              <a:off x="2210885" y="1775354"/>
              <a:ext cx="153267" cy="227817"/>
              <a:chOff x="4789787" y="524144"/>
              <a:chExt cx="2374502" cy="3441700"/>
            </a:xfrm>
            <a:effectLst/>
          </p:grpSpPr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D94076E9-3A51-6409-31BF-0050E7A4C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787" y="524144"/>
                <a:ext cx="2374502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4 w 10005"/>
                  <a:gd name="connsiteY0" fmla="*/ 1891 h 10000"/>
                  <a:gd name="connsiteX1" fmla="*/ 5005 w 10005"/>
                  <a:gd name="connsiteY1" fmla="*/ 0 h 10000"/>
                  <a:gd name="connsiteX2" fmla="*/ 2926 w 10005"/>
                  <a:gd name="connsiteY2" fmla="*/ 1891 h 10000"/>
                  <a:gd name="connsiteX3" fmla="*/ 5 w 10005"/>
                  <a:gd name="connsiteY3" fmla="*/ 6546 h 10000"/>
                  <a:gd name="connsiteX4" fmla="*/ 5005 w 10005"/>
                  <a:gd name="connsiteY4" fmla="*/ 10000 h 10000"/>
                  <a:gd name="connsiteX5" fmla="*/ 10005 w 10005"/>
                  <a:gd name="connsiteY5" fmla="*/ 6546 h 10000"/>
                  <a:gd name="connsiteX6" fmla="*/ 7084 w 10005"/>
                  <a:gd name="connsiteY6" fmla="*/ 1891 h 10000"/>
                  <a:gd name="connsiteX0" fmla="*/ 7084 w 10005"/>
                  <a:gd name="connsiteY0" fmla="*/ 1891 h 10000"/>
                  <a:gd name="connsiteX1" fmla="*/ 5005 w 10005"/>
                  <a:gd name="connsiteY1" fmla="*/ 0 h 10000"/>
                  <a:gd name="connsiteX2" fmla="*/ 2926 w 10005"/>
                  <a:gd name="connsiteY2" fmla="*/ 1891 h 10000"/>
                  <a:gd name="connsiteX3" fmla="*/ 5 w 10005"/>
                  <a:gd name="connsiteY3" fmla="*/ 6546 h 10000"/>
                  <a:gd name="connsiteX4" fmla="*/ 5005 w 10005"/>
                  <a:gd name="connsiteY4" fmla="*/ 10000 h 10000"/>
                  <a:gd name="connsiteX5" fmla="*/ 10005 w 10005"/>
                  <a:gd name="connsiteY5" fmla="*/ 6546 h 10000"/>
                  <a:gd name="connsiteX6" fmla="*/ 7084 w 10005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5" h="10000">
                    <a:moveTo>
                      <a:pt x="7084" y="1891"/>
                    </a:moveTo>
                    <a:cubicBezTo>
                      <a:pt x="5898" y="710"/>
                      <a:pt x="5698" y="0"/>
                      <a:pt x="5005" y="0"/>
                    </a:cubicBezTo>
                    <a:cubicBezTo>
                      <a:pt x="4312" y="0"/>
                      <a:pt x="4112" y="710"/>
                      <a:pt x="2926" y="1891"/>
                    </a:cubicBezTo>
                    <a:cubicBezTo>
                      <a:pt x="1866" y="2940"/>
                      <a:pt x="-111" y="4641"/>
                      <a:pt x="5" y="6546"/>
                    </a:cubicBezTo>
                    <a:cubicBezTo>
                      <a:pt x="119" y="8416"/>
                      <a:pt x="2252" y="10000"/>
                      <a:pt x="5005" y="10000"/>
                    </a:cubicBezTo>
                    <a:cubicBezTo>
                      <a:pt x="7758" y="10000"/>
                      <a:pt x="10005" y="8448"/>
                      <a:pt x="10005" y="6546"/>
                    </a:cubicBezTo>
                    <a:cubicBezTo>
                      <a:pt x="10005" y="4590"/>
                      <a:pt x="8160" y="2929"/>
                      <a:pt x="7084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8" name="Freeform 38">
                <a:extLst>
                  <a:ext uri="{FF2B5EF4-FFF2-40B4-BE49-F238E27FC236}">
                    <a16:creationId xmlns:a16="http://schemas.microsoft.com/office/drawing/2014/main" id="{C9199737-75C0-9FD1-3B2A-A6B0C3695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7" name="rain drop">
              <a:extLst>
                <a:ext uri="{FF2B5EF4-FFF2-40B4-BE49-F238E27FC236}">
                  <a16:creationId xmlns:a16="http://schemas.microsoft.com/office/drawing/2014/main" id="{F697B423-FAF2-B3B0-203F-DD642763DE28}"/>
                </a:ext>
              </a:extLst>
            </p:cNvPr>
            <p:cNvGrpSpPr/>
            <p:nvPr/>
          </p:nvGrpSpPr>
          <p:grpSpPr>
            <a:xfrm>
              <a:off x="1339761" y="2875522"/>
              <a:ext cx="170852" cy="247739"/>
              <a:chOff x="4790724" y="524144"/>
              <a:chExt cx="2373553" cy="3441700"/>
            </a:xfrm>
            <a:effectLst/>
          </p:grpSpPr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8FA1F23A-D472-224E-A166-11444578C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24" y="524144"/>
                <a:ext cx="2373553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4 w 10005"/>
                  <a:gd name="connsiteY0" fmla="*/ 1891 h 10000"/>
                  <a:gd name="connsiteX1" fmla="*/ 5005 w 10005"/>
                  <a:gd name="connsiteY1" fmla="*/ 0 h 10000"/>
                  <a:gd name="connsiteX2" fmla="*/ 2926 w 10005"/>
                  <a:gd name="connsiteY2" fmla="*/ 1891 h 10000"/>
                  <a:gd name="connsiteX3" fmla="*/ 5 w 10005"/>
                  <a:gd name="connsiteY3" fmla="*/ 6546 h 10000"/>
                  <a:gd name="connsiteX4" fmla="*/ 5005 w 10005"/>
                  <a:gd name="connsiteY4" fmla="*/ 10000 h 10000"/>
                  <a:gd name="connsiteX5" fmla="*/ 10005 w 10005"/>
                  <a:gd name="connsiteY5" fmla="*/ 6546 h 10000"/>
                  <a:gd name="connsiteX6" fmla="*/ 7084 w 10005"/>
                  <a:gd name="connsiteY6" fmla="*/ 1891 h 10000"/>
                  <a:gd name="connsiteX0" fmla="*/ 7104 w 10025"/>
                  <a:gd name="connsiteY0" fmla="*/ 1891 h 10000"/>
                  <a:gd name="connsiteX1" fmla="*/ 5025 w 10025"/>
                  <a:gd name="connsiteY1" fmla="*/ 0 h 10000"/>
                  <a:gd name="connsiteX2" fmla="*/ 2946 w 10025"/>
                  <a:gd name="connsiteY2" fmla="*/ 1891 h 10000"/>
                  <a:gd name="connsiteX3" fmla="*/ 25 w 10025"/>
                  <a:gd name="connsiteY3" fmla="*/ 6546 h 10000"/>
                  <a:gd name="connsiteX4" fmla="*/ 5025 w 10025"/>
                  <a:gd name="connsiteY4" fmla="*/ 10000 h 10000"/>
                  <a:gd name="connsiteX5" fmla="*/ 10025 w 10025"/>
                  <a:gd name="connsiteY5" fmla="*/ 6546 h 10000"/>
                  <a:gd name="connsiteX6" fmla="*/ 7104 w 10025"/>
                  <a:gd name="connsiteY6" fmla="*/ 1891 h 10000"/>
                  <a:gd name="connsiteX0" fmla="*/ 7098 w 10019"/>
                  <a:gd name="connsiteY0" fmla="*/ 1891 h 10000"/>
                  <a:gd name="connsiteX1" fmla="*/ 5019 w 10019"/>
                  <a:gd name="connsiteY1" fmla="*/ 0 h 10000"/>
                  <a:gd name="connsiteX2" fmla="*/ 2940 w 10019"/>
                  <a:gd name="connsiteY2" fmla="*/ 1891 h 10000"/>
                  <a:gd name="connsiteX3" fmla="*/ 19 w 10019"/>
                  <a:gd name="connsiteY3" fmla="*/ 6546 h 10000"/>
                  <a:gd name="connsiteX4" fmla="*/ 5019 w 10019"/>
                  <a:gd name="connsiteY4" fmla="*/ 10000 h 10000"/>
                  <a:gd name="connsiteX5" fmla="*/ 10019 w 10019"/>
                  <a:gd name="connsiteY5" fmla="*/ 6546 h 10000"/>
                  <a:gd name="connsiteX6" fmla="*/ 7098 w 10019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8 w 10009"/>
                  <a:gd name="connsiteY0" fmla="*/ 1891 h 10000"/>
                  <a:gd name="connsiteX1" fmla="*/ 5009 w 10009"/>
                  <a:gd name="connsiteY1" fmla="*/ 0 h 10000"/>
                  <a:gd name="connsiteX2" fmla="*/ 2930 w 10009"/>
                  <a:gd name="connsiteY2" fmla="*/ 1891 h 10000"/>
                  <a:gd name="connsiteX3" fmla="*/ 9 w 10009"/>
                  <a:gd name="connsiteY3" fmla="*/ 6546 h 10000"/>
                  <a:gd name="connsiteX4" fmla="*/ 5009 w 10009"/>
                  <a:gd name="connsiteY4" fmla="*/ 10000 h 10000"/>
                  <a:gd name="connsiteX5" fmla="*/ 10009 w 10009"/>
                  <a:gd name="connsiteY5" fmla="*/ 6546 h 10000"/>
                  <a:gd name="connsiteX6" fmla="*/ 7088 w 10009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-23" y="4419"/>
                      <a:pt x="1" y="6546"/>
                    </a:cubicBezTo>
                    <a:cubicBezTo>
                      <a:pt x="21" y="8346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6" name="Freeform 38">
                <a:extLst>
                  <a:ext uri="{FF2B5EF4-FFF2-40B4-BE49-F238E27FC236}">
                    <a16:creationId xmlns:a16="http://schemas.microsoft.com/office/drawing/2014/main" id="{CF0FF7E2-CC28-D7E7-0733-205B123B6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8" name="rain drop">
              <a:extLst>
                <a:ext uri="{FF2B5EF4-FFF2-40B4-BE49-F238E27FC236}">
                  <a16:creationId xmlns:a16="http://schemas.microsoft.com/office/drawing/2014/main" id="{E82C8DE6-E820-4B81-C004-A95D01F3E574}"/>
                </a:ext>
              </a:extLst>
            </p:cNvPr>
            <p:cNvGrpSpPr/>
            <p:nvPr/>
          </p:nvGrpSpPr>
          <p:grpSpPr>
            <a:xfrm>
              <a:off x="4254326" y="2869231"/>
              <a:ext cx="170938" cy="247739"/>
              <a:chOff x="4789536" y="524144"/>
              <a:chExt cx="2374741" cy="3441700"/>
            </a:xfrm>
            <a:effectLst/>
          </p:grpSpPr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id="{E38C2100-11F8-1115-DFA0-71C446EA7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36" y="524144"/>
                <a:ext cx="2374741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0">
                    <a:moveTo>
                      <a:pt x="7085" y="1891"/>
                    </a:moveTo>
                    <a:cubicBezTo>
                      <a:pt x="5899" y="710"/>
                      <a:pt x="5699" y="0"/>
                      <a:pt x="5006" y="0"/>
                    </a:cubicBezTo>
                    <a:cubicBezTo>
                      <a:pt x="4313" y="0"/>
                      <a:pt x="4113" y="710"/>
                      <a:pt x="2927" y="1891"/>
                    </a:cubicBezTo>
                    <a:cubicBezTo>
                      <a:pt x="1867" y="2940"/>
                      <a:pt x="-119" y="4802"/>
                      <a:pt x="6" y="6546"/>
                    </a:cubicBezTo>
                    <a:cubicBezTo>
                      <a:pt x="146" y="8493"/>
                      <a:pt x="2253" y="10000"/>
                      <a:pt x="5006" y="10000"/>
                    </a:cubicBezTo>
                    <a:cubicBezTo>
                      <a:pt x="7759" y="10000"/>
                      <a:pt x="10006" y="8448"/>
                      <a:pt x="10006" y="6546"/>
                    </a:cubicBezTo>
                    <a:cubicBezTo>
                      <a:pt x="10006" y="4590"/>
                      <a:pt x="8161" y="2929"/>
                      <a:pt x="7085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4" name="Freeform 38">
                <a:extLst>
                  <a:ext uri="{FF2B5EF4-FFF2-40B4-BE49-F238E27FC236}">
                    <a16:creationId xmlns:a16="http://schemas.microsoft.com/office/drawing/2014/main" id="{20908996-5CE6-FC7D-9665-043283BAD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19" name="rain drop">
              <a:extLst>
                <a:ext uri="{FF2B5EF4-FFF2-40B4-BE49-F238E27FC236}">
                  <a16:creationId xmlns:a16="http://schemas.microsoft.com/office/drawing/2014/main" id="{806BD152-CE19-8DD7-CF33-15595349935A}"/>
                </a:ext>
              </a:extLst>
            </p:cNvPr>
            <p:cNvGrpSpPr/>
            <p:nvPr/>
          </p:nvGrpSpPr>
          <p:grpSpPr>
            <a:xfrm>
              <a:off x="3968600" y="2075421"/>
              <a:ext cx="153206" cy="227817"/>
              <a:chOff x="4790739" y="524144"/>
              <a:chExt cx="2373549" cy="3441700"/>
            </a:xfrm>
            <a:effectLst/>
          </p:grpSpPr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F8C3806F-4937-E20F-4EEC-1572B836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39" y="524144"/>
                <a:ext cx="237354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94 w 10015"/>
                  <a:gd name="connsiteY0" fmla="*/ 1891 h 10000"/>
                  <a:gd name="connsiteX1" fmla="*/ 5015 w 10015"/>
                  <a:gd name="connsiteY1" fmla="*/ 0 h 10000"/>
                  <a:gd name="connsiteX2" fmla="*/ 2936 w 10015"/>
                  <a:gd name="connsiteY2" fmla="*/ 1891 h 10000"/>
                  <a:gd name="connsiteX3" fmla="*/ 15 w 10015"/>
                  <a:gd name="connsiteY3" fmla="*/ 6546 h 10000"/>
                  <a:gd name="connsiteX4" fmla="*/ 5015 w 10015"/>
                  <a:gd name="connsiteY4" fmla="*/ 10000 h 10000"/>
                  <a:gd name="connsiteX5" fmla="*/ 10015 w 10015"/>
                  <a:gd name="connsiteY5" fmla="*/ 6546 h 10000"/>
                  <a:gd name="connsiteX6" fmla="*/ 7094 w 10015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-22" y="4775"/>
                      <a:pt x="1" y="6546"/>
                    </a:cubicBezTo>
                    <a:cubicBezTo>
                      <a:pt x="25" y="8427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2" name="Freeform 38">
                <a:extLst>
                  <a:ext uri="{FF2B5EF4-FFF2-40B4-BE49-F238E27FC236}">
                    <a16:creationId xmlns:a16="http://schemas.microsoft.com/office/drawing/2014/main" id="{ABC7CE4E-E2D9-BA00-9693-987AF7BF8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0" name="rain drop">
              <a:extLst>
                <a:ext uri="{FF2B5EF4-FFF2-40B4-BE49-F238E27FC236}">
                  <a16:creationId xmlns:a16="http://schemas.microsoft.com/office/drawing/2014/main" id="{3CD7DD89-0E2C-3D30-0B32-C6BA0EE0A4F4}"/>
                </a:ext>
              </a:extLst>
            </p:cNvPr>
            <p:cNvGrpSpPr/>
            <p:nvPr/>
          </p:nvGrpSpPr>
          <p:grpSpPr>
            <a:xfrm>
              <a:off x="1298726" y="1303127"/>
              <a:ext cx="252922" cy="366558"/>
              <a:chOff x="4789537" y="524144"/>
              <a:chExt cx="2374740" cy="3441700"/>
            </a:xfrm>
            <a:effectLst/>
          </p:grpSpPr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D28F851E-963B-4485-2D55-A394E0398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37" y="524144"/>
                <a:ext cx="2374740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0">
                    <a:moveTo>
                      <a:pt x="7085" y="1891"/>
                    </a:moveTo>
                    <a:cubicBezTo>
                      <a:pt x="5899" y="710"/>
                      <a:pt x="5699" y="0"/>
                      <a:pt x="5006" y="0"/>
                    </a:cubicBezTo>
                    <a:cubicBezTo>
                      <a:pt x="4313" y="0"/>
                      <a:pt x="4113" y="710"/>
                      <a:pt x="2927" y="1891"/>
                    </a:cubicBezTo>
                    <a:cubicBezTo>
                      <a:pt x="1867" y="2940"/>
                      <a:pt x="-112" y="4650"/>
                      <a:pt x="6" y="6546"/>
                    </a:cubicBezTo>
                    <a:cubicBezTo>
                      <a:pt x="153" y="8913"/>
                      <a:pt x="2253" y="10000"/>
                      <a:pt x="5006" y="10000"/>
                    </a:cubicBezTo>
                    <a:cubicBezTo>
                      <a:pt x="7759" y="10000"/>
                      <a:pt x="10006" y="8448"/>
                      <a:pt x="10006" y="6546"/>
                    </a:cubicBezTo>
                    <a:cubicBezTo>
                      <a:pt x="10006" y="4590"/>
                      <a:pt x="8161" y="2929"/>
                      <a:pt x="7085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0" name="Freeform 38">
                <a:extLst>
                  <a:ext uri="{FF2B5EF4-FFF2-40B4-BE49-F238E27FC236}">
                    <a16:creationId xmlns:a16="http://schemas.microsoft.com/office/drawing/2014/main" id="{7958E5E6-AC1C-7E18-44B9-FB0652585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rain drop">
              <a:extLst>
                <a:ext uri="{FF2B5EF4-FFF2-40B4-BE49-F238E27FC236}">
                  <a16:creationId xmlns:a16="http://schemas.microsoft.com/office/drawing/2014/main" id="{8885BC01-F374-2C78-4001-8EFD5F83F9B2}"/>
                </a:ext>
              </a:extLst>
            </p:cNvPr>
            <p:cNvGrpSpPr/>
            <p:nvPr/>
          </p:nvGrpSpPr>
          <p:grpSpPr>
            <a:xfrm>
              <a:off x="4237661" y="1206061"/>
              <a:ext cx="252922" cy="366558"/>
              <a:chOff x="4789537" y="524144"/>
              <a:chExt cx="2374740" cy="3441700"/>
            </a:xfrm>
            <a:effectLst/>
          </p:grpSpPr>
          <p:sp>
            <p:nvSpPr>
              <p:cNvPr id="87" name="Freeform 35">
                <a:extLst>
                  <a:ext uri="{FF2B5EF4-FFF2-40B4-BE49-F238E27FC236}">
                    <a16:creationId xmlns:a16="http://schemas.microsoft.com/office/drawing/2014/main" id="{EC041132-B5DE-3CA1-E8CA-FE6FA206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37" y="524144"/>
                <a:ext cx="2374740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  <a:gd name="connsiteX0" fmla="*/ 7085 w 10006"/>
                  <a:gd name="connsiteY0" fmla="*/ 1891 h 10000"/>
                  <a:gd name="connsiteX1" fmla="*/ 5006 w 10006"/>
                  <a:gd name="connsiteY1" fmla="*/ 0 h 10000"/>
                  <a:gd name="connsiteX2" fmla="*/ 2927 w 10006"/>
                  <a:gd name="connsiteY2" fmla="*/ 1891 h 10000"/>
                  <a:gd name="connsiteX3" fmla="*/ 6 w 10006"/>
                  <a:gd name="connsiteY3" fmla="*/ 6546 h 10000"/>
                  <a:gd name="connsiteX4" fmla="*/ 5006 w 10006"/>
                  <a:gd name="connsiteY4" fmla="*/ 10000 h 10000"/>
                  <a:gd name="connsiteX5" fmla="*/ 10006 w 10006"/>
                  <a:gd name="connsiteY5" fmla="*/ 6546 h 10000"/>
                  <a:gd name="connsiteX6" fmla="*/ 7085 w 10006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6" h="10000">
                    <a:moveTo>
                      <a:pt x="7085" y="1891"/>
                    </a:moveTo>
                    <a:cubicBezTo>
                      <a:pt x="5899" y="710"/>
                      <a:pt x="5699" y="0"/>
                      <a:pt x="5006" y="0"/>
                    </a:cubicBezTo>
                    <a:cubicBezTo>
                      <a:pt x="4313" y="0"/>
                      <a:pt x="4113" y="710"/>
                      <a:pt x="2927" y="1891"/>
                    </a:cubicBezTo>
                    <a:cubicBezTo>
                      <a:pt x="1867" y="2940"/>
                      <a:pt x="-112" y="4650"/>
                      <a:pt x="6" y="6546"/>
                    </a:cubicBezTo>
                    <a:cubicBezTo>
                      <a:pt x="153" y="8913"/>
                      <a:pt x="2253" y="10000"/>
                      <a:pt x="5006" y="10000"/>
                    </a:cubicBezTo>
                    <a:cubicBezTo>
                      <a:pt x="7759" y="10000"/>
                      <a:pt x="10006" y="8448"/>
                      <a:pt x="10006" y="6546"/>
                    </a:cubicBezTo>
                    <a:cubicBezTo>
                      <a:pt x="10006" y="4590"/>
                      <a:pt x="8161" y="2929"/>
                      <a:pt x="7085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88" name="Freeform 38">
                <a:extLst>
                  <a:ext uri="{FF2B5EF4-FFF2-40B4-BE49-F238E27FC236}">
                    <a16:creationId xmlns:a16="http://schemas.microsoft.com/office/drawing/2014/main" id="{81DE5D1C-B920-92DD-EFCF-79EE504DD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2" name="rain drop">
              <a:extLst>
                <a:ext uri="{FF2B5EF4-FFF2-40B4-BE49-F238E27FC236}">
                  <a16:creationId xmlns:a16="http://schemas.microsoft.com/office/drawing/2014/main" id="{3C297F35-91DE-A634-A02D-93EC5B239868}"/>
                </a:ext>
              </a:extLst>
            </p:cNvPr>
            <p:cNvGrpSpPr/>
            <p:nvPr/>
          </p:nvGrpSpPr>
          <p:grpSpPr>
            <a:xfrm>
              <a:off x="2401457" y="1141357"/>
              <a:ext cx="205927" cy="298599"/>
              <a:chOff x="4790727" y="524144"/>
              <a:chExt cx="2373550" cy="3441700"/>
            </a:xfrm>
            <a:effectLst/>
          </p:grpSpPr>
          <p:sp>
            <p:nvSpPr>
              <p:cNvPr id="85" name="Freeform 35">
                <a:extLst>
                  <a:ext uri="{FF2B5EF4-FFF2-40B4-BE49-F238E27FC236}">
                    <a16:creationId xmlns:a16="http://schemas.microsoft.com/office/drawing/2014/main" id="{C77E16D3-63FC-855A-4C6F-97FF24D35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27" y="524144"/>
                <a:ext cx="2373550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-49" y="4858"/>
                      <a:pt x="1" y="6546"/>
                    </a:cubicBezTo>
                    <a:cubicBezTo>
                      <a:pt x="53" y="8291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E8FE43BD-7979-8E9D-D720-0BA26A56F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3" name="rain drop">
              <a:extLst>
                <a:ext uri="{FF2B5EF4-FFF2-40B4-BE49-F238E27FC236}">
                  <a16:creationId xmlns:a16="http://schemas.microsoft.com/office/drawing/2014/main" id="{E6B6B30B-0152-5EA1-A6D9-8663778015B4}"/>
                </a:ext>
              </a:extLst>
            </p:cNvPr>
            <p:cNvGrpSpPr/>
            <p:nvPr/>
          </p:nvGrpSpPr>
          <p:grpSpPr>
            <a:xfrm>
              <a:off x="3501579" y="1399057"/>
              <a:ext cx="170852" cy="247739"/>
              <a:chOff x="4790724" y="524144"/>
              <a:chExt cx="2373553" cy="3441700"/>
            </a:xfrm>
            <a:effectLst/>
          </p:grpSpPr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88C61013-6EF0-8465-40A7-505843E11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24" y="524144"/>
                <a:ext cx="2373553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4 w 10005"/>
                  <a:gd name="connsiteY0" fmla="*/ 1891 h 10000"/>
                  <a:gd name="connsiteX1" fmla="*/ 5005 w 10005"/>
                  <a:gd name="connsiteY1" fmla="*/ 0 h 10000"/>
                  <a:gd name="connsiteX2" fmla="*/ 2926 w 10005"/>
                  <a:gd name="connsiteY2" fmla="*/ 1891 h 10000"/>
                  <a:gd name="connsiteX3" fmla="*/ 5 w 10005"/>
                  <a:gd name="connsiteY3" fmla="*/ 6546 h 10000"/>
                  <a:gd name="connsiteX4" fmla="*/ 5005 w 10005"/>
                  <a:gd name="connsiteY4" fmla="*/ 10000 h 10000"/>
                  <a:gd name="connsiteX5" fmla="*/ 10005 w 10005"/>
                  <a:gd name="connsiteY5" fmla="*/ 6546 h 10000"/>
                  <a:gd name="connsiteX6" fmla="*/ 7084 w 10005"/>
                  <a:gd name="connsiteY6" fmla="*/ 1891 h 10000"/>
                  <a:gd name="connsiteX0" fmla="*/ 7104 w 10025"/>
                  <a:gd name="connsiteY0" fmla="*/ 1891 h 10000"/>
                  <a:gd name="connsiteX1" fmla="*/ 5025 w 10025"/>
                  <a:gd name="connsiteY1" fmla="*/ 0 h 10000"/>
                  <a:gd name="connsiteX2" fmla="*/ 2946 w 10025"/>
                  <a:gd name="connsiteY2" fmla="*/ 1891 h 10000"/>
                  <a:gd name="connsiteX3" fmla="*/ 25 w 10025"/>
                  <a:gd name="connsiteY3" fmla="*/ 6546 h 10000"/>
                  <a:gd name="connsiteX4" fmla="*/ 5025 w 10025"/>
                  <a:gd name="connsiteY4" fmla="*/ 10000 h 10000"/>
                  <a:gd name="connsiteX5" fmla="*/ 10025 w 10025"/>
                  <a:gd name="connsiteY5" fmla="*/ 6546 h 10000"/>
                  <a:gd name="connsiteX6" fmla="*/ 7104 w 10025"/>
                  <a:gd name="connsiteY6" fmla="*/ 1891 h 10000"/>
                  <a:gd name="connsiteX0" fmla="*/ 7098 w 10019"/>
                  <a:gd name="connsiteY0" fmla="*/ 1891 h 10000"/>
                  <a:gd name="connsiteX1" fmla="*/ 5019 w 10019"/>
                  <a:gd name="connsiteY1" fmla="*/ 0 h 10000"/>
                  <a:gd name="connsiteX2" fmla="*/ 2940 w 10019"/>
                  <a:gd name="connsiteY2" fmla="*/ 1891 h 10000"/>
                  <a:gd name="connsiteX3" fmla="*/ 19 w 10019"/>
                  <a:gd name="connsiteY3" fmla="*/ 6546 h 10000"/>
                  <a:gd name="connsiteX4" fmla="*/ 5019 w 10019"/>
                  <a:gd name="connsiteY4" fmla="*/ 10000 h 10000"/>
                  <a:gd name="connsiteX5" fmla="*/ 10019 w 10019"/>
                  <a:gd name="connsiteY5" fmla="*/ 6546 h 10000"/>
                  <a:gd name="connsiteX6" fmla="*/ 7098 w 10019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8 w 10009"/>
                  <a:gd name="connsiteY0" fmla="*/ 1891 h 10000"/>
                  <a:gd name="connsiteX1" fmla="*/ 5009 w 10009"/>
                  <a:gd name="connsiteY1" fmla="*/ 0 h 10000"/>
                  <a:gd name="connsiteX2" fmla="*/ 2930 w 10009"/>
                  <a:gd name="connsiteY2" fmla="*/ 1891 h 10000"/>
                  <a:gd name="connsiteX3" fmla="*/ 9 w 10009"/>
                  <a:gd name="connsiteY3" fmla="*/ 6546 h 10000"/>
                  <a:gd name="connsiteX4" fmla="*/ 5009 w 10009"/>
                  <a:gd name="connsiteY4" fmla="*/ 10000 h 10000"/>
                  <a:gd name="connsiteX5" fmla="*/ 10009 w 10009"/>
                  <a:gd name="connsiteY5" fmla="*/ 6546 h 10000"/>
                  <a:gd name="connsiteX6" fmla="*/ 7088 w 10009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-23" y="4419"/>
                      <a:pt x="1" y="6546"/>
                    </a:cubicBezTo>
                    <a:cubicBezTo>
                      <a:pt x="21" y="8346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6C8041B6-64E3-4A66-C19E-A6BA3C406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4" name="Group 220">
              <a:extLst>
                <a:ext uri="{FF2B5EF4-FFF2-40B4-BE49-F238E27FC236}">
                  <a16:creationId xmlns:a16="http://schemas.microsoft.com/office/drawing/2014/main" id="{DCADF298-5DCA-3186-F6B9-6170F8FE6B08}"/>
                </a:ext>
              </a:extLst>
            </p:cNvPr>
            <p:cNvGrpSpPr/>
            <p:nvPr/>
          </p:nvGrpSpPr>
          <p:grpSpPr>
            <a:xfrm>
              <a:off x="2537011" y="1871634"/>
              <a:ext cx="4261104" cy="1885447"/>
              <a:chOff x="2427375" y="1047750"/>
              <a:chExt cx="4261104" cy="1603089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Freeform 221">
                <a:extLst>
                  <a:ext uri="{FF2B5EF4-FFF2-40B4-BE49-F238E27FC236}">
                    <a16:creationId xmlns:a16="http://schemas.microsoft.com/office/drawing/2014/main" id="{2A2B6711-8722-B2C7-4C93-999311B378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44906" y="1700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7FBE1064-18C5-1643-56B3-3679CF493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900" y="10477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20">
                <a:extLst>
                  <a:ext uri="{FF2B5EF4-FFF2-40B4-BE49-F238E27FC236}">
                    <a16:creationId xmlns:a16="http://schemas.microsoft.com/office/drawing/2014/main" id="{8BF6457D-1636-22A1-A5C6-F7482E50D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179" y="1166264"/>
                <a:ext cx="560673" cy="672865"/>
              </a:xfrm>
              <a:custGeom>
                <a:avLst/>
                <a:gdLst>
                  <a:gd name="T0" fmla="*/ 0 w 97"/>
                  <a:gd name="T1" fmla="*/ 103 h 117"/>
                  <a:gd name="T2" fmla="*/ 28 w 97"/>
                  <a:gd name="T3" fmla="*/ 117 h 117"/>
                  <a:gd name="T4" fmla="*/ 28 w 97"/>
                  <a:gd name="T5" fmla="*/ 117 h 117"/>
                  <a:gd name="T6" fmla="*/ 57 w 97"/>
                  <a:gd name="T7" fmla="*/ 72 h 117"/>
                  <a:gd name="T8" fmla="*/ 70 w 97"/>
                  <a:gd name="T9" fmla="*/ 69 h 117"/>
                  <a:gd name="T10" fmla="*/ 74 w 97"/>
                  <a:gd name="T11" fmla="*/ 75 h 117"/>
                  <a:gd name="T12" fmla="*/ 79 w 97"/>
                  <a:gd name="T13" fmla="*/ 87 h 117"/>
                  <a:gd name="T14" fmla="*/ 82 w 97"/>
                  <a:gd name="T15" fmla="*/ 89 h 117"/>
                  <a:gd name="T16" fmla="*/ 97 w 97"/>
                  <a:gd name="T17" fmla="*/ 88 h 117"/>
                  <a:gd name="T18" fmla="*/ 97 w 97"/>
                  <a:gd name="T19" fmla="*/ 46 h 117"/>
                  <a:gd name="T20" fmla="*/ 97 w 97"/>
                  <a:gd name="T21" fmla="*/ 32 h 117"/>
                  <a:gd name="T22" fmla="*/ 97 w 97"/>
                  <a:gd name="T23" fmla="*/ 0 h 117"/>
                  <a:gd name="T24" fmla="*/ 0 w 97"/>
                  <a:gd name="T25" fmla="*/ 10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17">
                    <a:moveTo>
                      <a:pt x="0" y="103"/>
                    </a:moveTo>
                    <a:cubicBezTo>
                      <a:pt x="8" y="108"/>
                      <a:pt x="17" y="113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37" y="95"/>
                      <a:pt x="50" y="79"/>
                      <a:pt x="57" y="72"/>
                    </a:cubicBezTo>
                    <a:cubicBezTo>
                      <a:pt x="61" y="69"/>
                      <a:pt x="67" y="67"/>
                      <a:pt x="70" y="69"/>
                    </a:cubicBezTo>
                    <a:cubicBezTo>
                      <a:pt x="72" y="70"/>
                      <a:pt x="73" y="71"/>
                      <a:pt x="74" y="75"/>
                    </a:cubicBezTo>
                    <a:cubicBezTo>
                      <a:pt x="74" y="78"/>
                      <a:pt x="76" y="83"/>
                      <a:pt x="79" y="87"/>
                    </a:cubicBezTo>
                    <a:cubicBezTo>
                      <a:pt x="80" y="88"/>
                      <a:pt x="81" y="88"/>
                      <a:pt x="82" y="89"/>
                    </a:cubicBezTo>
                    <a:cubicBezTo>
                      <a:pt x="85" y="91"/>
                      <a:pt x="90" y="92"/>
                      <a:pt x="97" y="88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46" y="31"/>
                      <a:pt x="0" y="10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21">
                <a:extLst>
                  <a:ext uri="{FF2B5EF4-FFF2-40B4-BE49-F238E27FC236}">
                    <a16:creationId xmlns:a16="http://schemas.microsoft.com/office/drawing/2014/main" id="{9B48B426-6F81-5D9A-A1E2-B5673B6F8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039" y="1166264"/>
                <a:ext cx="849019" cy="534020"/>
              </a:xfrm>
              <a:custGeom>
                <a:avLst/>
                <a:gdLst>
                  <a:gd name="T0" fmla="*/ 56 w 147"/>
                  <a:gd name="T1" fmla="*/ 93 h 93"/>
                  <a:gd name="T2" fmla="*/ 147 w 147"/>
                  <a:gd name="T3" fmla="*/ 0 h 93"/>
                  <a:gd name="T4" fmla="*/ 0 w 147"/>
                  <a:gd name="T5" fmla="*/ 38 h 93"/>
                  <a:gd name="T6" fmla="*/ 8 w 147"/>
                  <a:gd name="T7" fmla="*/ 47 h 93"/>
                  <a:gd name="T8" fmla="*/ 23 w 147"/>
                  <a:gd name="T9" fmla="*/ 50 h 93"/>
                  <a:gd name="T10" fmla="*/ 25 w 147"/>
                  <a:gd name="T11" fmla="*/ 44 h 93"/>
                  <a:gd name="T12" fmla="*/ 28 w 147"/>
                  <a:gd name="T13" fmla="*/ 34 h 93"/>
                  <a:gd name="T14" fmla="*/ 29 w 147"/>
                  <a:gd name="T15" fmla="*/ 33 h 93"/>
                  <a:gd name="T16" fmla="*/ 58 w 147"/>
                  <a:gd name="T17" fmla="*/ 38 h 93"/>
                  <a:gd name="T18" fmla="*/ 60 w 147"/>
                  <a:gd name="T19" fmla="*/ 41 h 93"/>
                  <a:gd name="T20" fmla="*/ 63 w 147"/>
                  <a:gd name="T21" fmla="*/ 44 h 93"/>
                  <a:gd name="T22" fmla="*/ 64 w 147"/>
                  <a:gd name="T23" fmla="*/ 46 h 93"/>
                  <a:gd name="T24" fmla="*/ 68 w 147"/>
                  <a:gd name="T25" fmla="*/ 52 h 93"/>
                  <a:gd name="T26" fmla="*/ 53 w 147"/>
                  <a:gd name="T27" fmla="*/ 71 h 93"/>
                  <a:gd name="T28" fmla="*/ 46 w 147"/>
                  <a:gd name="T29" fmla="*/ 78 h 93"/>
                  <a:gd name="T30" fmla="*/ 51 w 147"/>
                  <a:gd name="T31" fmla="*/ 88 h 93"/>
                  <a:gd name="T32" fmla="*/ 56 w 147"/>
                  <a:gd name="T3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" h="93">
                    <a:moveTo>
                      <a:pt x="56" y="93"/>
                    </a:moveTo>
                    <a:cubicBezTo>
                      <a:pt x="100" y="28"/>
                      <a:pt x="147" y="0"/>
                      <a:pt x="147" y="0"/>
                    </a:cubicBezTo>
                    <a:cubicBezTo>
                      <a:pt x="147" y="0"/>
                      <a:pt x="78" y="1"/>
                      <a:pt x="0" y="38"/>
                    </a:cubicBezTo>
                    <a:cubicBezTo>
                      <a:pt x="3" y="42"/>
                      <a:pt x="6" y="45"/>
                      <a:pt x="8" y="47"/>
                    </a:cubicBezTo>
                    <a:cubicBezTo>
                      <a:pt x="12" y="51"/>
                      <a:pt x="19" y="53"/>
                      <a:pt x="23" y="50"/>
                    </a:cubicBezTo>
                    <a:cubicBezTo>
                      <a:pt x="24" y="48"/>
                      <a:pt x="25" y="47"/>
                      <a:pt x="25" y="44"/>
                    </a:cubicBezTo>
                    <a:cubicBezTo>
                      <a:pt x="25" y="42"/>
                      <a:pt x="26" y="38"/>
                      <a:pt x="28" y="34"/>
                    </a:cubicBezTo>
                    <a:cubicBezTo>
                      <a:pt x="29" y="34"/>
                      <a:pt x="29" y="34"/>
                      <a:pt x="29" y="33"/>
                    </a:cubicBezTo>
                    <a:cubicBezTo>
                      <a:pt x="34" y="27"/>
                      <a:pt x="43" y="24"/>
                      <a:pt x="58" y="38"/>
                    </a:cubicBezTo>
                    <a:cubicBezTo>
                      <a:pt x="59" y="39"/>
                      <a:pt x="59" y="40"/>
                      <a:pt x="60" y="41"/>
                    </a:cubicBezTo>
                    <a:cubicBezTo>
                      <a:pt x="61" y="42"/>
                      <a:pt x="62" y="43"/>
                      <a:pt x="63" y="44"/>
                    </a:cubicBezTo>
                    <a:cubicBezTo>
                      <a:pt x="63" y="45"/>
                      <a:pt x="64" y="45"/>
                      <a:pt x="64" y="46"/>
                    </a:cubicBezTo>
                    <a:cubicBezTo>
                      <a:pt x="66" y="48"/>
                      <a:pt x="67" y="50"/>
                      <a:pt x="68" y="52"/>
                    </a:cubicBezTo>
                    <a:cubicBezTo>
                      <a:pt x="73" y="65"/>
                      <a:pt x="59" y="71"/>
                      <a:pt x="53" y="71"/>
                    </a:cubicBezTo>
                    <a:cubicBezTo>
                      <a:pt x="48" y="72"/>
                      <a:pt x="46" y="75"/>
                      <a:pt x="46" y="78"/>
                    </a:cubicBezTo>
                    <a:cubicBezTo>
                      <a:pt x="46" y="82"/>
                      <a:pt x="48" y="85"/>
                      <a:pt x="51" y="88"/>
                    </a:cubicBezTo>
                    <a:cubicBezTo>
                      <a:pt x="52" y="89"/>
                      <a:pt x="54" y="91"/>
                      <a:pt x="56" y="9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23">
                <a:extLst>
                  <a:ext uri="{FF2B5EF4-FFF2-40B4-BE49-F238E27FC236}">
                    <a16:creationId xmlns:a16="http://schemas.microsoft.com/office/drawing/2014/main" id="{D62566B9-1A4E-31D5-9268-B798C390E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664" y="2277025"/>
                <a:ext cx="181551" cy="368475"/>
              </a:xfrm>
              <a:custGeom>
                <a:avLst/>
                <a:gdLst>
                  <a:gd name="T0" fmla="*/ 26 w 31"/>
                  <a:gd name="T1" fmla="*/ 39 h 64"/>
                  <a:gd name="T2" fmla="*/ 26 w 31"/>
                  <a:gd name="T3" fmla="*/ 39 h 64"/>
                  <a:gd name="T4" fmla="*/ 26 w 31"/>
                  <a:gd name="T5" fmla="*/ 39 h 64"/>
                  <a:gd name="T6" fmla="*/ 0 w 31"/>
                  <a:gd name="T7" fmla="*/ 0 h 64"/>
                  <a:gd name="T8" fmla="*/ 0 w 31"/>
                  <a:gd name="T9" fmla="*/ 54 h 64"/>
                  <a:gd name="T10" fmla="*/ 0 w 31"/>
                  <a:gd name="T11" fmla="*/ 64 h 64"/>
                  <a:gd name="T12" fmla="*/ 31 w 31"/>
                  <a:gd name="T13" fmla="*/ 50 h 64"/>
                  <a:gd name="T14" fmla="*/ 26 w 31"/>
                  <a:gd name="T15" fmla="*/ 3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4"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21"/>
                      <a:pt x="8" y="8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1" y="58"/>
                      <a:pt x="21" y="53"/>
                      <a:pt x="31" y="50"/>
                    </a:cubicBezTo>
                    <a:cubicBezTo>
                      <a:pt x="30" y="47"/>
                      <a:pt x="28" y="43"/>
                      <a:pt x="2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75" name="Freeform 224">
                <a:extLst>
                  <a:ext uri="{FF2B5EF4-FFF2-40B4-BE49-F238E27FC236}">
                    <a16:creationId xmlns:a16="http://schemas.microsoft.com/office/drawing/2014/main" id="{CA785917-60ED-DE0E-4E27-5EBD7446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497" y="1166264"/>
                <a:ext cx="1932982" cy="1457875"/>
              </a:xfrm>
              <a:custGeom>
                <a:avLst/>
                <a:gdLst>
                  <a:gd name="T0" fmla="*/ 235 w 335"/>
                  <a:gd name="T1" fmla="*/ 229 h 253"/>
                  <a:gd name="T2" fmla="*/ 207 w 335"/>
                  <a:gd name="T3" fmla="*/ 246 h 253"/>
                  <a:gd name="T4" fmla="*/ 242 w 335"/>
                  <a:gd name="T5" fmla="*/ 243 h 253"/>
                  <a:gd name="T6" fmla="*/ 335 w 335"/>
                  <a:gd name="T7" fmla="*/ 253 h 253"/>
                  <a:gd name="T8" fmla="*/ 276 w 335"/>
                  <a:gd name="T9" fmla="*/ 145 h 253"/>
                  <a:gd name="T10" fmla="*/ 276 w 335"/>
                  <a:gd name="T11" fmla="*/ 145 h 253"/>
                  <a:gd name="T12" fmla="*/ 200 w 335"/>
                  <a:gd name="T13" fmla="*/ 72 h 253"/>
                  <a:gd name="T14" fmla="*/ 0 w 335"/>
                  <a:gd name="T15" fmla="*/ 0 h 253"/>
                  <a:gd name="T16" fmla="*/ 2 w 335"/>
                  <a:gd name="T17" fmla="*/ 5 h 253"/>
                  <a:gd name="T18" fmla="*/ 46 w 335"/>
                  <a:gd name="T19" fmla="*/ 44 h 253"/>
                  <a:gd name="T20" fmla="*/ 47 w 335"/>
                  <a:gd name="T21" fmla="*/ 41 h 253"/>
                  <a:gd name="T22" fmla="*/ 53 w 335"/>
                  <a:gd name="T23" fmla="*/ 28 h 253"/>
                  <a:gd name="T24" fmla="*/ 54 w 335"/>
                  <a:gd name="T25" fmla="*/ 27 h 253"/>
                  <a:gd name="T26" fmla="*/ 55 w 335"/>
                  <a:gd name="T27" fmla="*/ 27 h 253"/>
                  <a:gd name="T28" fmla="*/ 56 w 335"/>
                  <a:gd name="T29" fmla="*/ 26 h 253"/>
                  <a:gd name="T30" fmla="*/ 57 w 335"/>
                  <a:gd name="T31" fmla="*/ 26 h 253"/>
                  <a:gd name="T32" fmla="*/ 58 w 335"/>
                  <a:gd name="T33" fmla="*/ 25 h 253"/>
                  <a:gd name="T34" fmla="*/ 59 w 335"/>
                  <a:gd name="T35" fmla="*/ 25 h 253"/>
                  <a:gd name="T36" fmla="*/ 61 w 335"/>
                  <a:gd name="T37" fmla="*/ 25 h 253"/>
                  <a:gd name="T38" fmla="*/ 61 w 335"/>
                  <a:gd name="T39" fmla="*/ 25 h 253"/>
                  <a:gd name="T40" fmla="*/ 62 w 335"/>
                  <a:gd name="T41" fmla="*/ 25 h 253"/>
                  <a:gd name="T42" fmla="*/ 77 w 335"/>
                  <a:gd name="T43" fmla="*/ 33 h 253"/>
                  <a:gd name="T44" fmla="*/ 79 w 335"/>
                  <a:gd name="T45" fmla="*/ 36 h 253"/>
                  <a:gd name="T46" fmla="*/ 82 w 335"/>
                  <a:gd name="T47" fmla="*/ 38 h 253"/>
                  <a:gd name="T48" fmla="*/ 84 w 335"/>
                  <a:gd name="T49" fmla="*/ 41 h 253"/>
                  <a:gd name="T50" fmla="*/ 86 w 335"/>
                  <a:gd name="T51" fmla="*/ 43 h 253"/>
                  <a:gd name="T52" fmla="*/ 88 w 335"/>
                  <a:gd name="T53" fmla="*/ 45 h 253"/>
                  <a:gd name="T54" fmla="*/ 88 w 335"/>
                  <a:gd name="T55" fmla="*/ 46 h 253"/>
                  <a:gd name="T56" fmla="*/ 90 w 335"/>
                  <a:gd name="T57" fmla="*/ 52 h 253"/>
                  <a:gd name="T58" fmla="*/ 87 w 335"/>
                  <a:gd name="T59" fmla="*/ 63 h 253"/>
                  <a:gd name="T60" fmla="*/ 79 w 335"/>
                  <a:gd name="T61" fmla="*/ 67 h 253"/>
                  <a:gd name="T62" fmla="*/ 78 w 335"/>
                  <a:gd name="T63" fmla="*/ 68 h 253"/>
                  <a:gd name="T64" fmla="*/ 78 w 335"/>
                  <a:gd name="T65" fmla="*/ 68 h 253"/>
                  <a:gd name="T66" fmla="*/ 78 w 335"/>
                  <a:gd name="T67" fmla="*/ 68 h 253"/>
                  <a:gd name="T68" fmla="*/ 76 w 335"/>
                  <a:gd name="T69" fmla="*/ 68 h 253"/>
                  <a:gd name="T70" fmla="*/ 74 w 335"/>
                  <a:gd name="T71" fmla="*/ 68 h 253"/>
                  <a:gd name="T72" fmla="*/ 69 w 335"/>
                  <a:gd name="T73" fmla="*/ 71 h 253"/>
                  <a:gd name="T74" fmla="*/ 89 w 335"/>
                  <a:gd name="T75" fmla="*/ 99 h 253"/>
                  <a:gd name="T76" fmla="*/ 98 w 335"/>
                  <a:gd name="T77" fmla="*/ 105 h 253"/>
                  <a:gd name="T78" fmla="*/ 117 w 335"/>
                  <a:gd name="T79" fmla="*/ 114 h 253"/>
                  <a:gd name="T80" fmla="*/ 117 w 335"/>
                  <a:gd name="T81" fmla="*/ 114 h 253"/>
                  <a:gd name="T82" fmla="*/ 143 w 335"/>
                  <a:gd name="T83" fmla="*/ 128 h 253"/>
                  <a:gd name="T84" fmla="*/ 162 w 335"/>
                  <a:gd name="T85" fmla="*/ 144 h 253"/>
                  <a:gd name="T86" fmla="*/ 166 w 335"/>
                  <a:gd name="T87" fmla="*/ 156 h 253"/>
                  <a:gd name="T88" fmla="*/ 160 w 335"/>
                  <a:gd name="T89" fmla="*/ 160 h 253"/>
                  <a:gd name="T90" fmla="*/ 145 w 335"/>
                  <a:gd name="T91" fmla="*/ 170 h 253"/>
                  <a:gd name="T92" fmla="*/ 155 w 335"/>
                  <a:gd name="T93" fmla="*/ 193 h 253"/>
                  <a:gd name="T94" fmla="*/ 186 w 335"/>
                  <a:gd name="T95" fmla="*/ 195 h 253"/>
                  <a:gd name="T96" fmla="*/ 188 w 335"/>
                  <a:gd name="T97" fmla="*/ 188 h 253"/>
                  <a:gd name="T98" fmla="*/ 189 w 335"/>
                  <a:gd name="T99" fmla="*/ 184 h 253"/>
                  <a:gd name="T100" fmla="*/ 189 w 335"/>
                  <a:gd name="T101" fmla="*/ 183 h 253"/>
                  <a:gd name="T102" fmla="*/ 205 w 335"/>
                  <a:gd name="T103" fmla="*/ 185 h 253"/>
                  <a:gd name="T104" fmla="*/ 235 w 335"/>
                  <a:gd name="T105" fmla="*/ 2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5" h="253">
                    <a:moveTo>
                      <a:pt x="235" y="229"/>
                    </a:moveTo>
                    <a:cubicBezTo>
                      <a:pt x="223" y="234"/>
                      <a:pt x="214" y="240"/>
                      <a:pt x="207" y="246"/>
                    </a:cubicBezTo>
                    <a:cubicBezTo>
                      <a:pt x="219" y="244"/>
                      <a:pt x="231" y="244"/>
                      <a:pt x="242" y="243"/>
                    </a:cubicBezTo>
                    <a:cubicBezTo>
                      <a:pt x="295" y="242"/>
                      <a:pt x="335" y="253"/>
                      <a:pt x="335" y="253"/>
                    </a:cubicBezTo>
                    <a:cubicBezTo>
                      <a:pt x="319" y="210"/>
                      <a:pt x="299" y="174"/>
                      <a:pt x="276" y="145"/>
                    </a:cubicBezTo>
                    <a:cubicBezTo>
                      <a:pt x="276" y="145"/>
                      <a:pt x="276" y="145"/>
                      <a:pt x="276" y="145"/>
                    </a:cubicBezTo>
                    <a:cubicBezTo>
                      <a:pt x="253" y="115"/>
                      <a:pt x="227" y="91"/>
                      <a:pt x="200" y="72"/>
                    </a:cubicBezTo>
                    <a:cubicBezTo>
                      <a:pt x="114" y="11"/>
                      <a:pt x="22" y="1"/>
                      <a:pt x="0" y="0"/>
                    </a:cubicBezTo>
                    <a:cubicBezTo>
                      <a:pt x="0" y="2"/>
                      <a:pt x="1" y="3"/>
                      <a:pt x="2" y="5"/>
                    </a:cubicBezTo>
                    <a:cubicBezTo>
                      <a:pt x="11" y="11"/>
                      <a:pt x="27" y="24"/>
                      <a:pt x="46" y="44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38"/>
                      <a:pt x="49" y="32"/>
                      <a:pt x="53" y="28"/>
                    </a:cubicBezTo>
                    <a:cubicBezTo>
                      <a:pt x="53" y="28"/>
                      <a:pt x="53" y="27"/>
                      <a:pt x="54" y="27"/>
                    </a:cubicBezTo>
                    <a:cubicBezTo>
                      <a:pt x="54" y="27"/>
                      <a:pt x="54" y="27"/>
                      <a:pt x="55" y="27"/>
                    </a:cubicBezTo>
                    <a:cubicBezTo>
                      <a:pt x="55" y="26"/>
                      <a:pt x="55" y="26"/>
                      <a:pt x="56" y="26"/>
                    </a:cubicBezTo>
                    <a:cubicBezTo>
                      <a:pt x="56" y="26"/>
                      <a:pt x="56" y="26"/>
                      <a:pt x="57" y="26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8" y="25"/>
                      <a:pt x="58" y="25"/>
                      <a:pt x="59" y="25"/>
                    </a:cubicBezTo>
                    <a:cubicBezTo>
                      <a:pt x="59" y="25"/>
                      <a:pt x="60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2" y="25"/>
                      <a:pt x="62" y="25"/>
                    </a:cubicBezTo>
                    <a:cubicBezTo>
                      <a:pt x="66" y="25"/>
                      <a:pt x="71" y="28"/>
                      <a:pt x="77" y="33"/>
                    </a:cubicBezTo>
                    <a:cubicBezTo>
                      <a:pt x="78" y="34"/>
                      <a:pt x="79" y="35"/>
                      <a:pt x="79" y="36"/>
                    </a:cubicBezTo>
                    <a:cubicBezTo>
                      <a:pt x="80" y="36"/>
                      <a:pt x="81" y="37"/>
                      <a:pt x="82" y="38"/>
                    </a:cubicBezTo>
                    <a:cubicBezTo>
                      <a:pt x="83" y="39"/>
                      <a:pt x="84" y="40"/>
                      <a:pt x="84" y="41"/>
                    </a:cubicBezTo>
                    <a:cubicBezTo>
                      <a:pt x="85" y="42"/>
                      <a:pt x="85" y="42"/>
                      <a:pt x="86" y="43"/>
                    </a:cubicBezTo>
                    <a:cubicBezTo>
                      <a:pt x="86" y="44"/>
                      <a:pt x="87" y="45"/>
                      <a:pt x="88" y="45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9" y="48"/>
                      <a:pt x="90" y="50"/>
                      <a:pt x="90" y="52"/>
                    </a:cubicBezTo>
                    <a:cubicBezTo>
                      <a:pt x="91" y="57"/>
                      <a:pt x="89" y="60"/>
                      <a:pt x="87" y="63"/>
                    </a:cubicBezTo>
                    <a:cubicBezTo>
                      <a:pt x="84" y="65"/>
                      <a:pt x="81" y="67"/>
                      <a:pt x="79" y="67"/>
                    </a:cubicBezTo>
                    <a:cubicBezTo>
                      <a:pt x="79" y="67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7" y="68"/>
                      <a:pt x="76" y="68"/>
                      <a:pt x="76" y="68"/>
                    </a:cubicBezTo>
                    <a:cubicBezTo>
                      <a:pt x="75" y="68"/>
                      <a:pt x="75" y="68"/>
                      <a:pt x="74" y="68"/>
                    </a:cubicBezTo>
                    <a:cubicBezTo>
                      <a:pt x="72" y="69"/>
                      <a:pt x="70" y="70"/>
                      <a:pt x="69" y="71"/>
                    </a:cubicBezTo>
                    <a:cubicBezTo>
                      <a:pt x="75" y="80"/>
                      <a:pt x="82" y="89"/>
                      <a:pt x="89" y="99"/>
                    </a:cubicBezTo>
                    <a:cubicBezTo>
                      <a:pt x="92" y="101"/>
                      <a:pt x="95" y="103"/>
                      <a:pt x="98" y="105"/>
                    </a:cubicBezTo>
                    <a:cubicBezTo>
                      <a:pt x="104" y="108"/>
                      <a:pt x="110" y="111"/>
                      <a:pt x="117" y="114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7" y="118"/>
                      <a:pt x="136" y="123"/>
                      <a:pt x="143" y="128"/>
                    </a:cubicBezTo>
                    <a:cubicBezTo>
                      <a:pt x="152" y="134"/>
                      <a:pt x="158" y="140"/>
                      <a:pt x="162" y="144"/>
                    </a:cubicBezTo>
                    <a:cubicBezTo>
                      <a:pt x="165" y="147"/>
                      <a:pt x="168" y="152"/>
                      <a:pt x="166" y="156"/>
                    </a:cubicBezTo>
                    <a:cubicBezTo>
                      <a:pt x="166" y="158"/>
                      <a:pt x="164" y="160"/>
                      <a:pt x="160" y="160"/>
                    </a:cubicBezTo>
                    <a:cubicBezTo>
                      <a:pt x="156" y="161"/>
                      <a:pt x="147" y="164"/>
                      <a:pt x="145" y="170"/>
                    </a:cubicBezTo>
                    <a:cubicBezTo>
                      <a:pt x="143" y="176"/>
                      <a:pt x="144" y="183"/>
                      <a:pt x="155" y="193"/>
                    </a:cubicBezTo>
                    <a:cubicBezTo>
                      <a:pt x="173" y="211"/>
                      <a:pt x="182" y="203"/>
                      <a:pt x="186" y="195"/>
                    </a:cubicBezTo>
                    <a:cubicBezTo>
                      <a:pt x="187" y="192"/>
                      <a:pt x="188" y="189"/>
                      <a:pt x="188" y="188"/>
                    </a:cubicBezTo>
                    <a:cubicBezTo>
                      <a:pt x="188" y="186"/>
                      <a:pt x="188" y="185"/>
                      <a:pt x="189" y="184"/>
                    </a:cubicBezTo>
                    <a:cubicBezTo>
                      <a:pt x="189" y="184"/>
                      <a:pt x="189" y="184"/>
                      <a:pt x="189" y="183"/>
                    </a:cubicBezTo>
                    <a:cubicBezTo>
                      <a:pt x="193" y="178"/>
                      <a:pt x="201" y="181"/>
                      <a:pt x="205" y="185"/>
                    </a:cubicBezTo>
                    <a:cubicBezTo>
                      <a:pt x="212" y="192"/>
                      <a:pt x="225" y="207"/>
                      <a:pt x="235" y="229"/>
                    </a:cubicBezTo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25">
                <a:extLst>
                  <a:ext uri="{FF2B5EF4-FFF2-40B4-BE49-F238E27FC236}">
                    <a16:creationId xmlns:a16="http://schemas.microsoft.com/office/drawing/2014/main" id="{91BF5035-616A-0199-7F17-83F4C464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008" y="1759024"/>
                <a:ext cx="304366" cy="384494"/>
              </a:xfrm>
              <a:custGeom>
                <a:avLst/>
                <a:gdLst>
                  <a:gd name="T0" fmla="*/ 6 w 53"/>
                  <a:gd name="T1" fmla="*/ 55 h 67"/>
                  <a:gd name="T2" fmla="*/ 6 w 53"/>
                  <a:gd name="T3" fmla="*/ 55 h 67"/>
                  <a:gd name="T4" fmla="*/ 6 w 53"/>
                  <a:gd name="T5" fmla="*/ 57 h 67"/>
                  <a:gd name="T6" fmla="*/ 7 w 53"/>
                  <a:gd name="T7" fmla="*/ 59 h 67"/>
                  <a:gd name="T8" fmla="*/ 23 w 53"/>
                  <a:gd name="T9" fmla="*/ 59 h 67"/>
                  <a:gd name="T10" fmla="*/ 53 w 53"/>
                  <a:gd name="T11" fmla="*/ 14 h 67"/>
                  <a:gd name="T12" fmla="*/ 25 w 53"/>
                  <a:gd name="T13" fmla="*/ 0 h 67"/>
                  <a:gd name="T14" fmla="*/ 0 w 53"/>
                  <a:gd name="T15" fmla="*/ 44 h 67"/>
                  <a:gd name="T16" fmla="*/ 6 w 53"/>
                  <a:gd name="T17" fmla="*/ 55 h 67"/>
                  <a:gd name="T18" fmla="*/ 6 w 53"/>
                  <a:gd name="T19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67">
                    <a:moveTo>
                      <a:pt x="6" y="55"/>
                    </a:move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7" y="58"/>
                      <a:pt x="7" y="58"/>
                      <a:pt x="7" y="59"/>
                    </a:cubicBezTo>
                    <a:cubicBezTo>
                      <a:pt x="9" y="67"/>
                      <a:pt x="18" y="64"/>
                      <a:pt x="23" y="59"/>
                    </a:cubicBezTo>
                    <a:cubicBezTo>
                      <a:pt x="30" y="52"/>
                      <a:pt x="44" y="37"/>
                      <a:pt x="53" y="14"/>
                    </a:cubicBezTo>
                    <a:cubicBezTo>
                      <a:pt x="42" y="10"/>
                      <a:pt x="33" y="5"/>
                      <a:pt x="25" y="0"/>
                    </a:cubicBezTo>
                    <a:cubicBezTo>
                      <a:pt x="17" y="13"/>
                      <a:pt x="8" y="28"/>
                      <a:pt x="0" y="44"/>
                    </a:cubicBezTo>
                    <a:cubicBezTo>
                      <a:pt x="3" y="47"/>
                      <a:pt x="5" y="52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6">
                <a:extLst>
                  <a:ext uri="{FF2B5EF4-FFF2-40B4-BE49-F238E27FC236}">
                    <a16:creationId xmlns:a16="http://schemas.microsoft.com/office/drawing/2014/main" id="{5B73B4A5-89BC-9BD6-2546-86B09F39F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098" y="1839129"/>
                <a:ext cx="907754" cy="811710"/>
              </a:xfrm>
              <a:custGeom>
                <a:avLst/>
                <a:gdLst>
                  <a:gd name="T0" fmla="*/ 152 w 157"/>
                  <a:gd name="T1" fmla="*/ 87 h 141"/>
                  <a:gd name="T2" fmla="*/ 125 w 157"/>
                  <a:gd name="T3" fmla="*/ 79 h 141"/>
                  <a:gd name="T4" fmla="*/ 116 w 157"/>
                  <a:gd name="T5" fmla="*/ 68 h 141"/>
                  <a:gd name="T6" fmla="*/ 115 w 157"/>
                  <a:gd name="T7" fmla="*/ 65 h 141"/>
                  <a:gd name="T8" fmla="*/ 115 w 157"/>
                  <a:gd name="T9" fmla="*/ 65 h 141"/>
                  <a:gd name="T10" fmla="*/ 115 w 157"/>
                  <a:gd name="T11" fmla="*/ 63 h 141"/>
                  <a:gd name="T12" fmla="*/ 114 w 157"/>
                  <a:gd name="T13" fmla="*/ 62 h 141"/>
                  <a:gd name="T14" fmla="*/ 114 w 157"/>
                  <a:gd name="T15" fmla="*/ 61 h 141"/>
                  <a:gd name="T16" fmla="*/ 114 w 157"/>
                  <a:gd name="T17" fmla="*/ 60 h 141"/>
                  <a:gd name="T18" fmla="*/ 114 w 157"/>
                  <a:gd name="T19" fmla="*/ 59 h 141"/>
                  <a:gd name="T20" fmla="*/ 114 w 157"/>
                  <a:gd name="T21" fmla="*/ 59 h 141"/>
                  <a:gd name="T22" fmla="*/ 115 w 157"/>
                  <a:gd name="T23" fmla="*/ 58 h 141"/>
                  <a:gd name="T24" fmla="*/ 115 w 157"/>
                  <a:gd name="T25" fmla="*/ 57 h 141"/>
                  <a:gd name="T26" fmla="*/ 115 w 157"/>
                  <a:gd name="T27" fmla="*/ 56 h 141"/>
                  <a:gd name="T28" fmla="*/ 115 w 157"/>
                  <a:gd name="T29" fmla="*/ 55 h 141"/>
                  <a:gd name="T30" fmla="*/ 116 w 157"/>
                  <a:gd name="T31" fmla="*/ 54 h 141"/>
                  <a:gd name="T32" fmla="*/ 117 w 157"/>
                  <a:gd name="T33" fmla="*/ 53 h 141"/>
                  <a:gd name="T34" fmla="*/ 118 w 157"/>
                  <a:gd name="T35" fmla="*/ 52 h 141"/>
                  <a:gd name="T36" fmla="*/ 119 w 157"/>
                  <a:gd name="T37" fmla="*/ 51 h 141"/>
                  <a:gd name="T38" fmla="*/ 120 w 157"/>
                  <a:gd name="T39" fmla="*/ 50 h 141"/>
                  <a:gd name="T40" fmla="*/ 121 w 157"/>
                  <a:gd name="T41" fmla="*/ 50 h 141"/>
                  <a:gd name="T42" fmla="*/ 123 w 157"/>
                  <a:gd name="T43" fmla="*/ 49 h 141"/>
                  <a:gd name="T44" fmla="*/ 123 w 157"/>
                  <a:gd name="T45" fmla="*/ 49 h 141"/>
                  <a:gd name="T46" fmla="*/ 126 w 157"/>
                  <a:gd name="T47" fmla="*/ 48 h 141"/>
                  <a:gd name="T48" fmla="*/ 126 w 157"/>
                  <a:gd name="T49" fmla="*/ 48 h 141"/>
                  <a:gd name="T50" fmla="*/ 128 w 157"/>
                  <a:gd name="T51" fmla="*/ 47 h 141"/>
                  <a:gd name="T52" fmla="*/ 128 w 157"/>
                  <a:gd name="T53" fmla="*/ 47 h 141"/>
                  <a:gd name="T54" fmla="*/ 130 w 157"/>
                  <a:gd name="T55" fmla="*/ 46 h 141"/>
                  <a:gd name="T56" fmla="*/ 132 w 157"/>
                  <a:gd name="T57" fmla="*/ 30 h 141"/>
                  <a:gd name="T58" fmla="*/ 113 w 157"/>
                  <a:gd name="T59" fmla="*/ 14 h 141"/>
                  <a:gd name="T60" fmla="*/ 88 w 157"/>
                  <a:gd name="T61" fmla="*/ 0 h 141"/>
                  <a:gd name="T62" fmla="*/ 58 w 157"/>
                  <a:gd name="T63" fmla="*/ 45 h 141"/>
                  <a:gd name="T64" fmla="*/ 42 w 157"/>
                  <a:gd name="T65" fmla="*/ 45 h 141"/>
                  <a:gd name="T66" fmla="*/ 41 w 157"/>
                  <a:gd name="T67" fmla="*/ 43 h 141"/>
                  <a:gd name="T68" fmla="*/ 41 w 157"/>
                  <a:gd name="T69" fmla="*/ 41 h 141"/>
                  <a:gd name="T70" fmla="*/ 41 w 157"/>
                  <a:gd name="T71" fmla="*/ 41 h 141"/>
                  <a:gd name="T72" fmla="*/ 41 w 157"/>
                  <a:gd name="T73" fmla="*/ 41 h 141"/>
                  <a:gd name="T74" fmla="*/ 35 w 157"/>
                  <a:gd name="T75" fmla="*/ 30 h 141"/>
                  <a:gd name="T76" fmla="*/ 18 w 157"/>
                  <a:gd name="T77" fmla="*/ 72 h 141"/>
                  <a:gd name="T78" fmla="*/ 12 w 157"/>
                  <a:gd name="T79" fmla="*/ 93 h 141"/>
                  <a:gd name="T80" fmla="*/ 0 w 157"/>
                  <a:gd name="T81" fmla="*/ 141 h 141"/>
                  <a:gd name="T82" fmla="*/ 157 w 157"/>
                  <a:gd name="T83" fmla="*/ 140 h 141"/>
                  <a:gd name="T84" fmla="*/ 157 w 157"/>
                  <a:gd name="T85" fmla="*/ 79 h 141"/>
                  <a:gd name="T86" fmla="*/ 152 w 157"/>
                  <a:gd name="T87" fmla="*/ 8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41">
                    <a:moveTo>
                      <a:pt x="152" y="87"/>
                    </a:moveTo>
                    <a:cubicBezTo>
                      <a:pt x="147" y="92"/>
                      <a:pt x="139" y="93"/>
                      <a:pt x="125" y="79"/>
                    </a:cubicBezTo>
                    <a:cubicBezTo>
                      <a:pt x="121" y="75"/>
                      <a:pt x="118" y="71"/>
                      <a:pt x="116" y="68"/>
                    </a:cubicBezTo>
                    <a:cubicBezTo>
                      <a:pt x="116" y="67"/>
                      <a:pt x="115" y="66"/>
                      <a:pt x="115" y="65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5" y="64"/>
                      <a:pt x="115" y="64"/>
                      <a:pt x="115" y="63"/>
                    </a:cubicBezTo>
                    <a:cubicBezTo>
                      <a:pt x="115" y="63"/>
                      <a:pt x="114" y="63"/>
                      <a:pt x="114" y="62"/>
                    </a:cubicBezTo>
                    <a:cubicBezTo>
                      <a:pt x="114" y="62"/>
                      <a:pt x="114" y="62"/>
                      <a:pt x="114" y="61"/>
                    </a:cubicBezTo>
                    <a:cubicBezTo>
                      <a:pt x="114" y="61"/>
                      <a:pt x="114" y="61"/>
                      <a:pt x="114" y="60"/>
                    </a:cubicBezTo>
                    <a:cubicBezTo>
                      <a:pt x="114" y="60"/>
                      <a:pt x="114" y="60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8"/>
                      <a:pt x="115" y="58"/>
                      <a:pt x="115" y="58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5" y="57"/>
                      <a:pt x="115" y="56"/>
                      <a:pt x="115" y="56"/>
                    </a:cubicBezTo>
                    <a:cubicBezTo>
                      <a:pt x="115" y="56"/>
                      <a:pt x="115" y="56"/>
                      <a:pt x="115" y="55"/>
                    </a:cubicBezTo>
                    <a:cubicBezTo>
                      <a:pt x="116" y="55"/>
                      <a:pt x="116" y="54"/>
                      <a:pt x="116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9" y="51"/>
                      <a:pt x="119" y="51"/>
                    </a:cubicBezTo>
                    <a:cubicBezTo>
                      <a:pt x="120" y="51"/>
                      <a:pt x="120" y="50"/>
                      <a:pt x="120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2" y="49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4" y="48"/>
                      <a:pt x="125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47"/>
                      <a:pt x="127" y="47"/>
                      <a:pt x="128" y="47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9" y="47"/>
                      <a:pt x="130" y="47"/>
                      <a:pt x="130" y="46"/>
                    </a:cubicBezTo>
                    <a:cubicBezTo>
                      <a:pt x="140" y="45"/>
                      <a:pt x="138" y="35"/>
                      <a:pt x="132" y="30"/>
                    </a:cubicBezTo>
                    <a:cubicBezTo>
                      <a:pt x="129" y="26"/>
                      <a:pt x="122" y="20"/>
                      <a:pt x="113" y="14"/>
                    </a:cubicBezTo>
                    <a:cubicBezTo>
                      <a:pt x="106" y="9"/>
                      <a:pt x="98" y="4"/>
                      <a:pt x="88" y="0"/>
                    </a:cubicBezTo>
                    <a:cubicBezTo>
                      <a:pt x="79" y="23"/>
                      <a:pt x="65" y="38"/>
                      <a:pt x="58" y="45"/>
                    </a:cubicBezTo>
                    <a:cubicBezTo>
                      <a:pt x="53" y="50"/>
                      <a:pt x="44" y="53"/>
                      <a:pt x="42" y="45"/>
                    </a:cubicBezTo>
                    <a:cubicBezTo>
                      <a:pt x="42" y="44"/>
                      <a:pt x="42" y="44"/>
                      <a:pt x="41" y="43"/>
                    </a:cubicBezTo>
                    <a:cubicBezTo>
                      <a:pt x="41" y="43"/>
                      <a:pt x="41" y="42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38"/>
                      <a:pt x="38" y="33"/>
                      <a:pt x="35" y="30"/>
                    </a:cubicBezTo>
                    <a:cubicBezTo>
                      <a:pt x="29" y="43"/>
                      <a:pt x="23" y="57"/>
                      <a:pt x="18" y="72"/>
                    </a:cubicBezTo>
                    <a:cubicBezTo>
                      <a:pt x="16" y="79"/>
                      <a:pt x="14" y="86"/>
                      <a:pt x="12" y="93"/>
                    </a:cubicBezTo>
                    <a:cubicBezTo>
                      <a:pt x="7" y="108"/>
                      <a:pt x="3" y="124"/>
                      <a:pt x="0" y="141"/>
                    </a:cubicBezTo>
                    <a:cubicBezTo>
                      <a:pt x="0" y="141"/>
                      <a:pt x="78" y="93"/>
                      <a:pt x="157" y="140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6" y="81"/>
                      <a:pt x="155" y="84"/>
                      <a:pt x="15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78" name="Freeform 227">
                <a:extLst>
                  <a:ext uri="{FF2B5EF4-FFF2-40B4-BE49-F238E27FC236}">
                    <a16:creationId xmlns:a16="http://schemas.microsoft.com/office/drawing/2014/main" id="{565B885E-F055-EE93-47A8-5CBE9113A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375" y="1305109"/>
                <a:ext cx="1532504" cy="1345729"/>
              </a:xfrm>
              <a:custGeom>
                <a:avLst/>
                <a:gdLst>
                  <a:gd name="T0" fmla="*/ 246 w 266"/>
                  <a:gd name="T1" fmla="*/ 47 h 234"/>
                  <a:gd name="T2" fmla="*/ 261 w 266"/>
                  <a:gd name="T3" fmla="*/ 28 h 234"/>
                  <a:gd name="T4" fmla="*/ 257 w 266"/>
                  <a:gd name="T5" fmla="*/ 22 h 234"/>
                  <a:gd name="T6" fmla="*/ 256 w 266"/>
                  <a:gd name="T7" fmla="*/ 20 h 234"/>
                  <a:gd name="T8" fmla="*/ 253 w 266"/>
                  <a:gd name="T9" fmla="*/ 17 h 234"/>
                  <a:gd name="T10" fmla="*/ 251 w 266"/>
                  <a:gd name="T11" fmla="*/ 14 h 234"/>
                  <a:gd name="T12" fmla="*/ 222 w 266"/>
                  <a:gd name="T13" fmla="*/ 9 h 234"/>
                  <a:gd name="T14" fmla="*/ 221 w 266"/>
                  <a:gd name="T15" fmla="*/ 10 h 234"/>
                  <a:gd name="T16" fmla="*/ 218 w 266"/>
                  <a:gd name="T17" fmla="*/ 20 h 234"/>
                  <a:gd name="T18" fmla="*/ 216 w 266"/>
                  <a:gd name="T19" fmla="*/ 26 h 234"/>
                  <a:gd name="T20" fmla="*/ 201 w 266"/>
                  <a:gd name="T21" fmla="*/ 23 h 234"/>
                  <a:gd name="T22" fmla="*/ 193 w 266"/>
                  <a:gd name="T23" fmla="*/ 14 h 234"/>
                  <a:gd name="T24" fmla="*/ 145 w 266"/>
                  <a:gd name="T25" fmla="*/ 41 h 234"/>
                  <a:gd name="T26" fmla="*/ 110 w 266"/>
                  <a:gd name="T27" fmla="*/ 67 h 234"/>
                  <a:gd name="T28" fmla="*/ 72 w 266"/>
                  <a:gd name="T29" fmla="*/ 104 h 234"/>
                  <a:gd name="T30" fmla="*/ 0 w 266"/>
                  <a:gd name="T31" fmla="*/ 229 h 234"/>
                  <a:gd name="T32" fmla="*/ 149 w 266"/>
                  <a:gd name="T33" fmla="*/ 225 h 234"/>
                  <a:gd name="T34" fmla="*/ 183 w 266"/>
                  <a:gd name="T35" fmla="*/ 234 h 234"/>
                  <a:gd name="T36" fmla="*/ 183 w 266"/>
                  <a:gd name="T37" fmla="*/ 230 h 234"/>
                  <a:gd name="T38" fmla="*/ 190 w 266"/>
                  <a:gd name="T39" fmla="*/ 203 h 234"/>
                  <a:gd name="T40" fmla="*/ 203 w 266"/>
                  <a:gd name="T41" fmla="*/ 159 h 234"/>
                  <a:gd name="T42" fmla="*/ 218 w 266"/>
                  <a:gd name="T43" fmla="*/ 124 h 234"/>
                  <a:gd name="T44" fmla="*/ 249 w 266"/>
                  <a:gd name="T45" fmla="*/ 69 h 234"/>
                  <a:gd name="T46" fmla="*/ 244 w 266"/>
                  <a:gd name="T47" fmla="*/ 64 h 234"/>
                  <a:gd name="T48" fmla="*/ 239 w 266"/>
                  <a:gd name="T49" fmla="*/ 54 h 234"/>
                  <a:gd name="T50" fmla="*/ 246 w 266"/>
                  <a:gd name="T51" fmla="*/ 4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6" h="234">
                    <a:moveTo>
                      <a:pt x="246" y="47"/>
                    </a:moveTo>
                    <a:cubicBezTo>
                      <a:pt x="252" y="47"/>
                      <a:pt x="266" y="41"/>
                      <a:pt x="261" y="28"/>
                    </a:cubicBezTo>
                    <a:cubicBezTo>
                      <a:pt x="260" y="26"/>
                      <a:pt x="259" y="24"/>
                      <a:pt x="257" y="22"/>
                    </a:cubicBezTo>
                    <a:cubicBezTo>
                      <a:pt x="257" y="21"/>
                      <a:pt x="256" y="21"/>
                      <a:pt x="256" y="20"/>
                    </a:cubicBezTo>
                    <a:cubicBezTo>
                      <a:pt x="255" y="19"/>
                      <a:pt x="254" y="18"/>
                      <a:pt x="253" y="17"/>
                    </a:cubicBezTo>
                    <a:cubicBezTo>
                      <a:pt x="252" y="16"/>
                      <a:pt x="252" y="15"/>
                      <a:pt x="251" y="14"/>
                    </a:cubicBezTo>
                    <a:cubicBezTo>
                      <a:pt x="236" y="0"/>
                      <a:pt x="227" y="3"/>
                      <a:pt x="222" y="9"/>
                    </a:cubicBezTo>
                    <a:cubicBezTo>
                      <a:pt x="222" y="10"/>
                      <a:pt x="222" y="10"/>
                      <a:pt x="221" y="10"/>
                    </a:cubicBezTo>
                    <a:cubicBezTo>
                      <a:pt x="219" y="14"/>
                      <a:pt x="218" y="18"/>
                      <a:pt x="218" y="20"/>
                    </a:cubicBezTo>
                    <a:cubicBezTo>
                      <a:pt x="218" y="23"/>
                      <a:pt x="217" y="24"/>
                      <a:pt x="216" y="26"/>
                    </a:cubicBezTo>
                    <a:cubicBezTo>
                      <a:pt x="212" y="29"/>
                      <a:pt x="205" y="27"/>
                      <a:pt x="201" y="23"/>
                    </a:cubicBezTo>
                    <a:cubicBezTo>
                      <a:pt x="199" y="21"/>
                      <a:pt x="196" y="18"/>
                      <a:pt x="193" y="14"/>
                    </a:cubicBezTo>
                    <a:cubicBezTo>
                      <a:pt x="177" y="21"/>
                      <a:pt x="161" y="30"/>
                      <a:pt x="145" y="41"/>
                    </a:cubicBezTo>
                    <a:cubicBezTo>
                      <a:pt x="133" y="49"/>
                      <a:pt x="121" y="57"/>
                      <a:pt x="110" y="67"/>
                    </a:cubicBezTo>
                    <a:cubicBezTo>
                      <a:pt x="97" y="78"/>
                      <a:pt x="84" y="91"/>
                      <a:pt x="72" y="104"/>
                    </a:cubicBezTo>
                    <a:cubicBezTo>
                      <a:pt x="43" y="137"/>
                      <a:pt x="18" y="178"/>
                      <a:pt x="0" y="229"/>
                    </a:cubicBezTo>
                    <a:cubicBezTo>
                      <a:pt x="0" y="229"/>
                      <a:pt x="71" y="210"/>
                      <a:pt x="149" y="225"/>
                    </a:cubicBezTo>
                    <a:cubicBezTo>
                      <a:pt x="160" y="227"/>
                      <a:pt x="171" y="230"/>
                      <a:pt x="183" y="234"/>
                    </a:cubicBezTo>
                    <a:cubicBezTo>
                      <a:pt x="183" y="233"/>
                      <a:pt x="183" y="232"/>
                      <a:pt x="183" y="230"/>
                    </a:cubicBezTo>
                    <a:cubicBezTo>
                      <a:pt x="185" y="221"/>
                      <a:pt x="187" y="212"/>
                      <a:pt x="190" y="203"/>
                    </a:cubicBezTo>
                    <a:cubicBezTo>
                      <a:pt x="194" y="188"/>
                      <a:pt x="198" y="173"/>
                      <a:pt x="203" y="159"/>
                    </a:cubicBezTo>
                    <a:cubicBezTo>
                      <a:pt x="208" y="147"/>
                      <a:pt x="213" y="135"/>
                      <a:pt x="218" y="124"/>
                    </a:cubicBezTo>
                    <a:cubicBezTo>
                      <a:pt x="228" y="103"/>
                      <a:pt x="238" y="85"/>
                      <a:pt x="249" y="69"/>
                    </a:cubicBezTo>
                    <a:cubicBezTo>
                      <a:pt x="247" y="67"/>
                      <a:pt x="245" y="65"/>
                      <a:pt x="244" y="64"/>
                    </a:cubicBezTo>
                    <a:cubicBezTo>
                      <a:pt x="241" y="61"/>
                      <a:pt x="239" y="58"/>
                      <a:pt x="239" y="54"/>
                    </a:cubicBezTo>
                    <a:cubicBezTo>
                      <a:pt x="239" y="51"/>
                      <a:pt x="241" y="48"/>
                      <a:pt x="246" y="4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28">
                <a:extLst>
                  <a:ext uri="{FF2B5EF4-FFF2-40B4-BE49-F238E27FC236}">
                    <a16:creationId xmlns:a16="http://schemas.microsoft.com/office/drawing/2014/main" id="{5CFAEDCD-CF94-B2F6-19E2-2674EB79A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371" y="1550758"/>
                <a:ext cx="400481" cy="827732"/>
              </a:xfrm>
              <a:custGeom>
                <a:avLst/>
                <a:gdLst>
                  <a:gd name="T0" fmla="*/ 54 w 69"/>
                  <a:gd name="T1" fmla="*/ 22 h 143"/>
                  <a:gd name="T2" fmla="*/ 51 w 69"/>
                  <a:gd name="T3" fmla="*/ 20 h 143"/>
                  <a:gd name="T4" fmla="*/ 46 w 69"/>
                  <a:gd name="T5" fmla="*/ 8 h 143"/>
                  <a:gd name="T6" fmla="*/ 42 w 69"/>
                  <a:gd name="T7" fmla="*/ 2 h 143"/>
                  <a:gd name="T8" fmla="*/ 29 w 69"/>
                  <a:gd name="T9" fmla="*/ 5 h 143"/>
                  <a:gd name="T10" fmla="*/ 0 w 69"/>
                  <a:gd name="T11" fmla="*/ 50 h 143"/>
                  <a:gd name="T12" fmla="*/ 25 w 69"/>
                  <a:gd name="T13" fmla="*/ 64 h 143"/>
                  <a:gd name="T14" fmla="*/ 44 w 69"/>
                  <a:gd name="T15" fmla="*/ 80 h 143"/>
                  <a:gd name="T16" fmla="*/ 42 w 69"/>
                  <a:gd name="T17" fmla="*/ 96 h 143"/>
                  <a:gd name="T18" fmla="*/ 40 w 69"/>
                  <a:gd name="T19" fmla="*/ 97 h 143"/>
                  <a:gd name="T20" fmla="*/ 40 w 69"/>
                  <a:gd name="T21" fmla="*/ 97 h 143"/>
                  <a:gd name="T22" fmla="*/ 38 w 69"/>
                  <a:gd name="T23" fmla="*/ 98 h 143"/>
                  <a:gd name="T24" fmla="*/ 38 w 69"/>
                  <a:gd name="T25" fmla="*/ 98 h 143"/>
                  <a:gd name="T26" fmla="*/ 35 w 69"/>
                  <a:gd name="T27" fmla="*/ 99 h 143"/>
                  <a:gd name="T28" fmla="*/ 35 w 69"/>
                  <a:gd name="T29" fmla="*/ 99 h 143"/>
                  <a:gd name="T30" fmla="*/ 33 w 69"/>
                  <a:gd name="T31" fmla="*/ 100 h 143"/>
                  <a:gd name="T32" fmla="*/ 31 w 69"/>
                  <a:gd name="T33" fmla="*/ 101 h 143"/>
                  <a:gd name="T34" fmla="*/ 30 w 69"/>
                  <a:gd name="T35" fmla="*/ 102 h 143"/>
                  <a:gd name="T36" fmla="*/ 29 w 69"/>
                  <a:gd name="T37" fmla="*/ 103 h 143"/>
                  <a:gd name="T38" fmla="*/ 28 w 69"/>
                  <a:gd name="T39" fmla="*/ 104 h 143"/>
                  <a:gd name="T40" fmla="*/ 27 w 69"/>
                  <a:gd name="T41" fmla="*/ 105 h 143"/>
                  <a:gd name="T42" fmla="*/ 27 w 69"/>
                  <a:gd name="T43" fmla="*/ 106 h 143"/>
                  <a:gd name="T44" fmla="*/ 27 w 69"/>
                  <a:gd name="T45" fmla="*/ 107 h 143"/>
                  <a:gd name="T46" fmla="*/ 27 w 69"/>
                  <a:gd name="T47" fmla="*/ 108 h 143"/>
                  <a:gd name="T48" fmla="*/ 26 w 69"/>
                  <a:gd name="T49" fmla="*/ 109 h 143"/>
                  <a:gd name="T50" fmla="*/ 26 w 69"/>
                  <a:gd name="T51" fmla="*/ 109 h 143"/>
                  <a:gd name="T52" fmla="*/ 26 w 69"/>
                  <a:gd name="T53" fmla="*/ 110 h 143"/>
                  <a:gd name="T54" fmla="*/ 26 w 69"/>
                  <a:gd name="T55" fmla="*/ 111 h 143"/>
                  <a:gd name="T56" fmla="*/ 26 w 69"/>
                  <a:gd name="T57" fmla="*/ 112 h 143"/>
                  <a:gd name="T58" fmla="*/ 27 w 69"/>
                  <a:gd name="T59" fmla="*/ 113 h 143"/>
                  <a:gd name="T60" fmla="*/ 27 w 69"/>
                  <a:gd name="T61" fmla="*/ 115 h 143"/>
                  <a:gd name="T62" fmla="*/ 27 w 69"/>
                  <a:gd name="T63" fmla="*/ 115 h 143"/>
                  <a:gd name="T64" fmla="*/ 28 w 69"/>
                  <a:gd name="T65" fmla="*/ 118 h 143"/>
                  <a:gd name="T66" fmla="*/ 37 w 69"/>
                  <a:gd name="T67" fmla="*/ 129 h 143"/>
                  <a:gd name="T68" fmla="*/ 64 w 69"/>
                  <a:gd name="T69" fmla="*/ 137 h 143"/>
                  <a:gd name="T70" fmla="*/ 69 w 69"/>
                  <a:gd name="T71" fmla="*/ 129 h 143"/>
                  <a:gd name="T72" fmla="*/ 69 w 69"/>
                  <a:gd name="T73" fmla="*/ 21 h 143"/>
                  <a:gd name="T74" fmla="*/ 54 w 69"/>
                  <a:gd name="T75" fmla="*/ 2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43">
                    <a:moveTo>
                      <a:pt x="54" y="22"/>
                    </a:moveTo>
                    <a:cubicBezTo>
                      <a:pt x="53" y="21"/>
                      <a:pt x="52" y="21"/>
                      <a:pt x="51" y="20"/>
                    </a:cubicBezTo>
                    <a:cubicBezTo>
                      <a:pt x="48" y="16"/>
                      <a:pt x="46" y="11"/>
                      <a:pt x="46" y="8"/>
                    </a:cubicBezTo>
                    <a:cubicBezTo>
                      <a:pt x="45" y="4"/>
                      <a:pt x="44" y="3"/>
                      <a:pt x="42" y="2"/>
                    </a:cubicBezTo>
                    <a:cubicBezTo>
                      <a:pt x="39" y="0"/>
                      <a:pt x="33" y="2"/>
                      <a:pt x="29" y="5"/>
                    </a:cubicBezTo>
                    <a:cubicBezTo>
                      <a:pt x="22" y="12"/>
                      <a:pt x="9" y="28"/>
                      <a:pt x="0" y="50"/>
                    </a:cubicBezTo>
                    <a:cubicBezTo>
                      <a:pt x="10" y="54"/>
                      <a:pt x="18" y="59"/>
                      <a:pt x="25" y="64"/>
                    </a:cubicBezTo>
                    <a:cubicBezTo>
                      <a:pt x="34" y="70"/>
                      <a:pt x="41" y="76"/>
                      <a:pt x="44" y="80"/>
                    </a:cubicBezTo>
                    <a:cubicBezTo>
                      <a:pt x="50" y="85"/>
                      <a:pt x="52" y="95"/>
                      <a:pt x="42" y="96"/>
                    </a:cubicBezTo>
                    <a:cubicBezTo>
                      <a:pt x="42" y="97"/>
                      <a:pt x="41" y="97"/>
                      <a:pt x="40" y="9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39" y="97"/>
                      <a:pt x="39" y="97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98"/>
                      <a:pt x="36" y="98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4" y="99"/>
                      <a:pt x="33" y="100"/>
                      <a:pt x="33" y="100"/>
                    </a:cubicBezTo>
                    <a:cubicBezTo>
                      <a:pt x="32" y="100"/>
                      <a:pt x="32" y="101"/>
                      <a:pt x="31" y="101"/>
                    </a:cubicBezTo>
                    <a:cubicBezTo>
                      <a:pt x="31" y="101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29" y="103"/>
                    </a:cubicBezTo>
                    <a:cubicBezTo>
                      <a:pt x="29" y="103"/>
                      <a:pt x="29" y="104"/>
                      <a:pt x="28" y="104"/>
                    </a:cubicBezTo>
                    <a:cubicBezTo>
                      <a:pt x="28" y="104"/>
                      <a:pt x="28" y="105"/>
                      <a:pt x="27" y="105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6"/>
                      <a:pt x="27" y="107"/>
                      <a:pt x="27" y="107"/>
                    </a:cubicBezTo>
                    <a:cubicBezTo>
                      <a:pt x="27" y="107"/>
                      <a:pt x="27" y="107"/>
                      <a:pt x="27" y="108"/>
                    </a:cubicBezTo>
                    <a:cubicBezTo>
                      <a:pt x="27" y="108"/>
                      <a:pt x="26" y="108"/>
                      <a:pt x="26" y="109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6" y="113"/>
                      <a:pt x="27" y="113"/>
                      <a:pt x="27" y="113"/>
                    </a:cubicBezTo>
                    <a:cubicBezTo>
                      <a:pt x="27" y="114"/>
                      <a:pt x="27" y="114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8" y="117"/>
                      <a:pt x="28" y="118"/>
                    </a:cubicBezTo>
                    <a:cubicBezTo>
                      <a:pt x="30" y="121"/>
                      <a:pt x="33" y="125"/>
                      <a:pt x="37" y="129"/>
                    </a:cubicBezTo>
                    <a:cubicBezTo>
                      <a:pt x="51" y="143"/>
                      <a:pt x="59" y="142"/>
                      <a:pt x="64" y="137"/>
                    </a:cubicBezTo>
                    <a:cubicBezTo>
                      <a:pt x="67" y="134"/>
                      <a:pt x="68" y="131"/>
                      <a:pt x="69" y="129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2" y="25"/>
                      <a:pt x="57" y="24"/>
                      <a:pt x="54" y="2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29">
                <a:extLst>
                  <a:ext uri="{FF2B5EF4-FFF2-40B4-BE49-F238E27FC236}">
                    <a16:creationId xmlns:a16="http://schemas.microsoft.com/office/drawing/2014/main" id="{AB54600A-38A0-BEC1-C991-5E1CAE2E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483" y="1310448"/>
                <a:ext cx="261648" cy="267010"/>
              </a:xfrm>
              <a:custGeom>
                <a:avLst/>
                <a:gdLst>
                  <a:gd name="T0" fmla="*/ 28 w 45"/>
                  <a:gd name="T1" fmla="*/ 43 h 46"/>
                  <a:gd name="T2" fmla="*/ 30 w 45"/>
                  <a:gd name="T3" fmla="*/ 43 h 46"/>
                  <a:gd name="T4" fmla="*/ 32 w 45"/>
                  <a:gd name="T5" fmla="*/ 43 h 46"/>
                  <a:gd name="T6" fmla="*/ 32 w 45"/>
                  <a:gd name="T7" fmla="*/ 43 h 46"/>
                  <a:gd name="T8" fmla="*/ 32 w 45"/>
                  <a:gd name="T9" fmla="*/ 43 h 46"/>
                  <a:gd name="T10" fmla="*/ 33 w 45"/>
                  <a:gd name="T11" fmla="*/ 42 h 46"/>
                  <a:gd name="T12" fmla="*/ 41 w 45"/>
                  <a:gd name="T13" fmla="*/ 38 h 46"/>
                  <a:gd name="T14" fmla="*/ 44 w 45"/>
                  <a:gd name="T15" fmla="*/ 27 h 46"/>
                  <a:gd name="T16" fmla="*/ 42 w 45"/>
                  <a:gd name="T17" fmla="*/ 21 h 46"/>
                  <a:gd name="T18" fmla="*/ 42 w 45"/>
                  <a:gd name="T19" fmla="*/ 20 h 46"/>
                  <a:gd name="T20" fmla="*/ 40 w 45"/>
                  <a:gd name="T21" fmla="*/ 18 h 46"/>
                  <a:gd name="T22" fmla="*/ 38 w 45"/>
                  <a:gd name="T23" fmla="*/ 16 h 46"/>
                  <a:gd name="T24" fmla="*/ 36 w 45"/>
                  <a:gd name="T25" fmla="*/ 13 h 46"/>
                  <a:gd name="T26" fmla="*/ 33 w 45"/>
                  <a:gd name="T27" fmla="*/ 11 h 46"/>
                  <a:gd name="T28" fmla="*/ 31 w 45"/>
                  <a:gd name="T29" fmla="*/ 8 h 46"/>
                  <a:gd name="T30" fmla="*/ 16 w 45"/>
                  <a:gd name="T31" fmla="*/ 0 h 46"/>
                  <a:gd name="T32" fmla="*/ 15 w 45"/>
                  <a:gd name="T33" fmla="*/ 0 h 46"/>
                  <a:gd name="T34" fmla="*/ 15 w 45"/>
                  <a:gd name="T35" fmla="*/ 0 h 46"/>
                  <a:gd name="T36" fmla="*/ 13 w 45"/>
                  <a:gd name="T37" fmla="*/ 0 h 46"/>
                  <a:gd name="T38" fmla="*/ 12 w 45"/>
                  <a:gd name="T39" fmla="*/ 0 h 46"/>
                  <a:gd name="T40" fmla="*/ 11 w 45"/>
                  <a:gd name="T41" fmla="*/ 1 h 46"/>
                  <a:gd name="T42" fmla="*/ 10 w 45"/>
                  <a:gd name="T43" fmla="*/ 1 h 46"/>
                  <a:gd name="T44" fmla="*/ 9 w 45"/>
                  <a:gd name="T45" fmla="*/ 2 h 46"/>
                  <a:gd name="T46" fmla="*/ 8 w 45"/>
                  <a:gd name="T47" fmla="*/ 2 h 46"/>
                  <a:gd name="T48" fmla="*/ 7 w 45"/>
                  <a:gd name="T49" fmla="*/ 3 h 46"/>
                  <a:gd name="T50" fmla="*/ 1 w 45"/>
                  <a:gd name="T51" fmla="*/ 16 h 46"/>
                  <a:gd name="T52" fmla="*/ 0 w 45"/>
                  <a:gd name="T53" fmla="*/ 19 h 46"/>
                  <a:gd name="T54" fmla="*/ 23 w 45"/>
                  <a:gd name="T55" fmla="*/ 46 h 46"/>
                  <a:gd name="T56" fmla="*/ 28 w 45"/>
                  <a:gd name="T5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46">
                    <a:moveTo>
                      <a:pt x="28" y="43"/>
                    </a:moveTo>
                    <a:cubicBezTo>
                      <a:pt x="29" y="43"/>
                      <a:pt x="29" y="43"/>
                      <a:pt x="30" y="43"/>
                    </a:cubicBezTo>
                    <a:cubicBezTo>
                      <a:pt x="30" y="43"/>
                      <a:pt x="31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3"/>
                      <a:pt x="33" y="42"/>
                      <a:pt x="33" y="42"/>
                    </a:cubicBezTo>
                    <a:cubicBezTo>
                      <a:pt x="35" y="42"/>
                      <a:pt x="38" y="40"/>
                      <a:pt x="41" y="38"/>
                    </a:cubicBezTo>
                    <a:cubicBezTo>
                      <a:pt x="43" y="35"/>
                      <a:pt x="45" y="32"/>
                      <a:pt x="44" y="27"/>
                    </a:cubicBezTo>
                    <a:cubicBezTo>
                      <a:pt x="44" y="25"/>
                      <a:pt x="43" y="23"/>
                      <a:pt x="42" y="21"/>
                    </a:cubicBezTo>
                    <a:cubicBezTo>
                      <a:pt x="42" y="21"/>
                      <a:pt x="42" y="21"/>
                      <a:pt x="42" y="20"/>
                    </a:cubicBezTo>
                    <a:cubicBezTo>
                      <a:pt x="41" y="20"/>
                      <a:pt x="40" y="19"/>
                      <a:pt x="40" y="18"/>
                    </a:cubicBezTo>
                    <a:cubicBezTo>
                      <a:pt x="39" y="17"/>
                      <a:pt x="39" y="17"/>
                      <a:pt x="38" y="16"/>
                    </a:cubicBezTo>
                    <a:cubicBezTo>
                      <a:pt x="38" y="15"/>
                      <a:pt x="37" y="14"/>
                      <a:pt x="36" y="13"/>
                    </a:cubicBezTo>
                    <a:cubicBezTo>
                      <a:pt x="35" y="12"/>
                      <a:pt x="34" y="11"/>
                      <a:pt x="33" y="11"/>
                    </a:cubicBezTo>
                    <a:cubicBezTo>
                      <a:pt x="33" y="10"/>
                      <a:pt x="32" y="9"/>
                      <a:pt x="31" y="8"/>
                    </a:cubicBezTo>
                    <a:cubicBezTo>
                      <a:pt x="25" y="3"/>
                      <a:pt x="20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3" y="7"/>
                      <a:pt x="1" y="13"/>
                      <a:pt x="1" y="16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7" y="27"/>
                      <a:pt x="15" y="36"/>
                      <a:pt x="23" y="46"/>
                    </a:cubicBezTo>
                    <a:cubicBezTo>
                      <a:pt x="24" y="45"/>
                      <a:pt x="26" y="44"/>
                      <a:pt x="28" y="4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0">
                <a:extLst>
                  <a:ext uri="{FF2B5EF4-FFF2-40B4-BE49-F238E27FC236}">
                    <a16:creationId xmlns:a16="http://schemas.microsoft.com/office/drawing/2014/main" id="{48B1893F-30B7-EE88-F6C6-E437E9146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664" y="1166264"/>
                <a:ext cx="907754" cy="1484574"/>
              </a:xfrm>
              <a:custGeom>
                <a:avLst/>
                <a:gdLst>
                  <a:gd name="T0" fmla="*/ 122 w 157"/>
                  <a:gd name="T1" fmla="*/ 148 h 258"/>
                  <a:gd name="T2" fmla="*/ 10 w 157"/>
                  <a:gd name="T3" fmla="*/ 6 h 258"/>
                  <a:gd name="T4" fmla="*/ 0 w 157"/>
                  <a:gd name="T5" fmla="*/ 0 h 258"/>
                  <a:gd name="T6" fmla="*/ 0 w 157"/>
                  <a:gd name="T7" fmla="*/ 13 h 258"/>
                  <a:gd name="T8" fmla="*/ 0 w 157"/>
                  <a:gd name="T9" fmla="*/ 193 h 258"/>
                  <a:gd name="T10" fmla="*/ 26 w 157"/>
                  <a:gd name="T11" fmla="*/ 232 h 258"/>
                  <a:gd name="T12" fmla="*/ 26 w 157"/>
                  <a:gd name="T13" fmla="*/ 232 h 258"/>
                  <a:gd name="T14" fmla="*/ 26 w 157"/>
                  <a:gd name="T15" fmla="*/ 232 h 258"/>
                  <a:gd name="T16" fmla="*/ 31 w 157"/>
                  <a:gd name="T17" fmla="*/ 243 h 258"/>
                  <a:gd name="T18" fmla="*/ 157 w 157"/>
                  <a:gd name="T19" fmla="*/ 258 h 258"/>
                  <a:gd name="T20" fmla="*/ 122 w 157"/>
                  <a:gd name="T21" fmla="*/ 14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8">
                    <a:moveTo>
                      <a:pt x="122" y="148"/>
                    </a:moveTo>
                    <a:cubicBezTo>
                      <a:pt x="84" y="67"/>
                      <a:pt x="32" y="23"/>
                      <a:pt x="10" y="6"/>
                    </a:cubicBezTo>
                    <a:cubicBezTo>
                      <a:pt x="4" y="2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8" y="201"/>
                      <a:pt x="18" y="214"/>
                      <a:pt x="26" y="232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8" y="236"/>
                      <a:pt x="30" y="240"/>
                      <a:pt x="31" y="243"/>
                    </a:cubicBezTo>
                    <a:cubicBezTo>
                      <a:pt x="98" y="222"/>
                      <a:pt x="157" y="258"/>
                      <a:pt x="157" y="258"/>
                    </a:cubicBezTo>
                    <a:cubicBezTo>
                      <a:pt x="149" y="216"/>
                      <a:pt x="137" y="179"/>
                      <a:pt x="122" y="148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31">
                <a:extLst>
                  <a:ext uri="{FF2B5EF4-FFF2-40B4-BE49-F238E27FC236}">
                    <a16:creationId xmlns:a16="http://schemas.microsoft.com/office/drawing/2014/main" id="{9D167A7F-ABDA-8FF4-E513-8DA10036B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111" y="1737664"/>
                <a:ext cx="843677" cy="913175"/>
              </a:xfrm>
              <a:custGeom>
                <a:avLst/>
                <a:gdLst>
                  <a:gd name="T0" fmla="*/ 19 w 146"/>
                  <a:gd name="T1" fmla="*/ 33 h 159"/>
                  <a:gd name="T2" fmla="*/ 62 w 146"/>
                  <a:gd name="T3" fmla="*/ 159 h 159"/>
                  <a:gd name="T4" fmla="*/ 118 w 146"/>
                  <a:gd name="T5" fmla="*/ 147 h 159"/>
                  <a:gd name="T6" fmla="*/ 146 w 146"/>
                  <a:gd name="T7" fmla="*/ 130 h 159"/>
                  <a:gd name="T8" fmla="*/ 116 w 146"/>
                  <a:gd name="T9" fmla="*/ 86 h 159"/>
                  <a:gd name="T10" fmla="*/ 100 w 146"/>
                  <a:gd name="T11" fmla="*/ 84 h 159"/>
                  <a:gd name="T12" fmla="*/ 100 w 146"/>
                  <a:gd name="T13" fmla="*/ 85 h 159"/>
                  <a:gd name="T14" fmla="*/ 99 w 146"/>
                  <a:gd name="T15" fmla="*/ 89 h 159"/>
                  <a:gd name="T16" fmla="*/ 97 w 146"/>
                  <a:gd name="T17" fmla="*/ 96 h 159"/>
                  <a:gd name="T18" fmla="*/ 66 w 146"/>
                  <a:gd name="T19" fmla="*/ 94 h 159"/>
                  <a:gd name="T20" fmla="*/ 56 w 146"/>
                  <a:gd name="T21" fmla="*/ 71 h 159"/>
                  <a:gd name="T22" fmla="*/ 71 w 146"/>
                  <a:gd name="T23" fmla="*/ 61 h 159"/>
                  <a:gd name="T24" fmla="*/ 77 w 146"/>
                  <a:gd name="T25" fmla="*/ 57 h 159"/>
                  <a:gd name="T26" fmla="*/ 73 w 146"/>
                  <a:gd name="T27" fmla="*/ 45 h 159"/>
                  <a:gd name="T28" fmla="*/ 54 w 146"/>
                  <a:gd name="T29" fmla="*/ 29 h 159"/>
                  <a:gd name="T30" fmla="*/ 28 w 146"/>
                  <a:gd name="T31" fmla="*/ 15 h 159"/>
                  <a:gd name="T32" fmla="*/ 28 w 146"/>
                  <a:gd name="T33" fmla="*/ 15 h 159"/>
                  <a:gd name="T34" fmla="*/ 9 w 146"/>
                  <a:gd name="T35" fmla="*/ 6 h 159"/>
                  <a:gd name="T36" fmla="*/ 0 w 146"/>
                  <a:gd name="T37" fmla="*/ 0 h 159"/>
                  <a:gd name="T38" fmla="*/ 19 w 146"/>
                  <a:gd name="T39" fmla="*/ 3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" h="159">
                    <a:moveTo>
                      <a:pt x="19" y="33"/>
                    </a:moveTo>
                    <a:cubicBezTo>
                      <a:pt x="37" y="68"/>
                      <a:pt x="53" y="109"/>
                      <a:pt x="62" y="159"/>
                    </a:cubicBezTo>
                    <a:cubicBezTo>
                      <a:pt x="81" y="153"/>
                      <a:pt x="100" y="149"/>
                      <a:pt x="118" y="147"/>
                    </a:cubicBezTo>
                    <a:cubicBezTo>
                      <a:pt x="125" y="141"/>
                      <a:pt x="134" y="135"/>
                      <a:pt x="146" y="130"/>
                    </a:cubicBezTo>
                    <a:cubicBezTo>
                      <a:pt x="136" y="108"/>
                      <a:pt x="123" y="93"/>
                      <a:pt x="116" y="86"/>
                    </a:cubicBezTo>
                    <a:cubicBezTo>
                      <a:pt x="112" y="82"/>
                      <a:pt x="104" y="79"/>
                      <a:pt x="100" y="84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9" y="86"/>
                      <a:pt x="99" y="87"/>
                      <a:pt x="99" y="89"/>
                    </a:cubicBezTo>
                    <a:cubicBezTo>
                      <a:pt x="99" y="90"/>
                      <a:pt x="98" y="93"/>
                      <a:pt x="97" y="96"/>
                    </a:cubicBezTo>
                    <a:cubicBezTo>
                      <a:pt x="93" y="104"/>
                      <a:pt x="84" y="112"/>
                      <a:pt x="66" y="94"/>
                    </a:cubicBezTo>
                    <a:cubicBezTo>
                      <a:pt x="55" y="84"/>
                      <a:pt x="54" y="77"/>
                      <a:pt x="56" y="71"/>
                    </a:cubicBezTo>
                    <a:cubicBezTo>
                      <a:pt x="58" y="65"/>
                      <a:pt x="67" y="62"/>
                      <a:pt x="71" y="61"/>
                    </a:cubicBezTo>
                    <a:cubicBezTo>
                      <a:pt x="75" y="61"/>
                      <a:pt x="77" y="59"/>
                      <a:pt x="77" y="57"/>
                    </a:cubicBezTo>
                    <a:cubicBezTo>
                      <a:pt x="79" y="53"/>
                      <a:pt x="76" y="48"/>
                      <a:pt x="73" y="45"/>
                    </a:cubicBezTo>
                    <a:cubicBezTo>
                      <a:pt x="69" y="41"/>
                      <a:pt x="63" y="35"/>
                      <a:pt x="54" y="29"/>
                    </a:cubicBezTo>
                    <a:cubicBezTo>
                      <a:pt x="47" y="24"/>
                      <a:pt x="38" y="19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1" y="12"/>
                      <a:pt x="15" y="9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  <a:cubicBezTo>
                      <a:pt x="6" y="10"/>
                      <a:pt x="13" y="21"/>
                      <a:pt x="19" y="33"/>
                    </a:cubicBezTo>
                  </a:path>
                </a:pathLst>
              </a:custGeom>
              <a:grpFill/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9CA466E6-0401-87D7-5702-331629A0EE4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006763" y="2806988"/>
              <a:ext cx="45719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46">
              <a:extLst>
                <a:ext uri="{FF2B5EF4-FFF2-40B4-BE49-F238E27FC236}">
                  <a16:creationId xmlns:a16="http://schemas.microsoft.com/office/drawing/2014/main" id="{D3DA22D2-B3E3-3411-40E6-F6676D302950}"/>
                </a:ext>
              </a:extLst>
            </p:cNvPr>
            <p:cNvGrpSpPr/>
            <p:nvPr/>
          </p:nvGrpSpPr>
          <p:grpSpPr>
            <a:xfrm>
              <a:off x="3645615" y="2153992"/>
              <a:ext cx="955813" cy="791379"/>
              <a:chOff x="3538039" y="1166264"/>
              <a:chExt cx="955813" cy="672865"/>
            </a:xfrm>
          </p:grpSpPr>
          <p:sp>
            <p:nvSpPr>
              <p:cNvPr id="68" name="Freeform 220">
                <a:extLst>
                  <a:ext uri="{FF2B5EF4-FFF2-40B4-BE49-F238E27FC236}">
                    <a16:creationId xmlns:a16="http://schemas.microsoft.com/office/drawing/2014/main" id="{0290B537-97E5-35C8-270D-9BE6F83A6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179" y="1166264"/>
                <a:ext cx="560673" cy="672865"/>
              </a:xfrm>
              <a:custGeom>
                <a:avLst/>
                <a:gdLst>
                  <a:gd name="T0" fmla="*/ 0 w 97"/>
                  <a:gd name="T1" fmla="*/ 103 h 117"/>
                  <a:gd name="T2" fmla="*/ 28 w 97"/>
                  <a:gd name="T3" fmla="*/ 117 h 117"/>
                  <a:gd name="T4" fmla="*/ 28 w 97"/>
                  <a:gd name="T5" fmla="*/ 117 h 117"/>
                  <a:gd name="T6" fmla="*/ 57 w 97"/>
                  <a:gd name="T7" fmla="*/ 72 h 117"/>
                  <a:gd name="T8" fmla="*/ 70 w 97"/>
                  <a:gd name="T9" fmla="*/ 69 h 117"/>
                  <a:gd name="T10" fmla="*/ 74 w 97"/>
                  <a:gd name="T11" fmla="*/ 75 h 117"/>
                  <a:gd name="T12" fmla="*/ 79 w 97"/>
                  <a:gd name="T13" fmla="*/ 87 h 117"/>
                  <a:gd name="T14" fmla="*/ 82 w 97"/>
                  <a:gd name="T15" fmla="*/ 89 h 117"/>
                  <a:gd name="T16" fmla="*/ 97 w 97"/>
                  <a:gd name="T17" fmla="*/ 88 h 117"/>
                  <a:gd name="T18" fmla="*/ 97 w 97"/>
                  <a:gd name="T19" fmla="*/ 46 h 117"/>
                  <a:gd name="T20" fmla="*/ 97 w 97"/>
                  <a:gd name="T21" fmla="*/ 32 h 117"/>
                  <a:gd name="T22" fmla="*/ 97 w 97"/>
                  <a:gd name="T23" fmla="*/ 0 h 117"/>
                  <a:gd name="T24" fmla="*/ 0 w 97"/>
                  <a:gd name="T25" fmla="*/ 10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17">
                    <a:moveTo>
                      <a:pt x="0" y="103"/>
                    </a:moveTo>
                    <a:cubicBezTo>
                      <a:pt x="8" y="108"/>
                      <a:pt x="17" y="113"/>
                      <a:pt x="28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37" y="95"/>
                      <a:pt x="50" y="79"/>
                      <a:pt x="57" y="72"/>
                    </a:cubicBezTo>
                    <a:cubicBezTo>
                      <a:pt x="61" y="69"/>
                      <a:pt x="67" y="67"/>
                      <a:pt x="70" y="69"/>
                    </a:cubicBezTo>
                    <a:cubicBezTo>
                      <a:pt x="72" y="70"/>
                      <a:pt x="73" y="71"/>
                      <a:pt x="74" y="75"/>
                    </a:cubicBezTo>
                    <a:cubicBezTo>
                      <a:pt x="74" y="78"/>
                      <a:pt x="76" y="83"/>
                      <a:pt x="79" y="87"/>
                    </a:cubicBezTo>
                    <a:cubicBezTo>
                      <a:pt x="80" y="88"/>
                      <a:pt x="81" y="88"/>
                      <a:pt x="82" y="89"/>
                    </a:cubicBezTo>
                    <a:cubicBezTo>
                      <a:pt x="85" y="91"/>
                      <a:pt x="90" y="92"/>
                      <a:pt x="97" y="88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0"/>
                      <a:pt x="46" y="31"/>
                      <a:pt x="0" y="103"/>
                    </a:cubicBezTo>
                    <a:close/>
                  </a:path>
                </a:pathLst>
              </a:custGeom>
              <a:solidFill>
                <a:srgbClr val="F7A81F"/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21">
                <a:extLst>
                  <a:ext uri="{FF2B5EF4-FFF2-40B4-BE49-F238E27FC236}">
                    <a16:creationId xmlns:a16="http://schemas.microsoft.com/office/drawing/2014/main" id="{1D00918F-B84A-CCA1-C11E-67C059DAD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039" y="1166264"/>
                <a:ext cx="849019" cy="534020"/>
              </a:xfrm>
              <a:custGeom>
                <a:avLst/>
                <a:gdLst>
                  <a:gd name="T0" fmla="*/ 56 w 147"/>
                  <a:gd name="T1" fmla="*/ 93 h 93"/>
                  <a:gd name="T2" fmla="*/ 147 w 147"/>
                  <a:gd name="T3" fmla="*/ 0 h 93"/>
                  <a:gd name="T4" fmla="*/ 0 w 147"/>
                  <a:gd name="T5" fmla="*/ 38 h 93"/>
                  <a:gd name="T6" fmla="*/ 8 w 147"/>
                  <a:gd name="T7" fmla="*/ 47 h 93"/>
                  <a:gd name="T8" fmla="*/ 23 w 147"/>
                  <a:gd name="T9" fmla="*/ 50 h 93"/>
                  <a:gd name="T10" fmla="*/ 25 w 147"/>
                  <a:gd name="T11" fmla="*/ 44 h 93"/>
                  <a:gd name="T12" fmla="*/ 28 w 147"/>
                  <a:gd name="T13" fmla="*/ 34 h 93"/>
                  <a:gd name="T14" fmla="*/ 29 w 147"/>
                  <a:gd name="T15" fmla="*/ 33 h 93"/>
                  <a:gd name="T16" fmla="*/ 58 w 147"/>
                  <a:gd name="T17" fmla="*/ 38 h 93"/>
                  <a:gd name="T18" fmla="*/ 60 w 147"/>
                  <a:gd name="T19" fmla="*/ 41 h 93"/>
                  <a:gd name="T20" fmla="*/ 63 w 147"/>
                  <a:gd name="T21" fmla="*/ 44 h 93"/>
                  <a:gd name="T22" fmla="*/ 64 w 147"/>
                  <a:gd name="T23" fmla="*/ 46 h 93"/>
                  <a:gd name="T24" fmla="*/ 68 w 147"/>
                  <a:gd name="T25" fmla="*/ 52 h 93"/>
                  <a:gd name="T26" fmla="*/ 53 w 147"/>
                  <a:gd name="T27" fmla="*/ 71 h 93"/>
                  <a:gd name="T28" fmla="*/ 46 w 147"/>
                  <a:gd name="T29" fmla="*/ 78 h 93"/>
                  <a:gd name="T30" fmla="*/ 51 w 147"/>
                  <a:gd name="T31" fmla="*/ 88 h 93"/>
                  <a:gd name="T32" fmla="*/ 56 w 147"/>
                  <a:gd name="T3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" h="93">
                    <a:moveTo>
                      <a:pt x="56" y="93"/>
                    </a:moveTo>
                    <a:cubicBezTo>
                      <a:pt x="100" y="28"/>
                      <a:pt x="147" y="0"/>
                      <a:pt x="147" y="0"/>
                    </a:cubicBezTo>
                    <a:cubicBezTo>
                      <a:pt x="147" y="0"/>
                      <a:pt x="78" y="1"/>
                      <a:pt x="0" y="38"/>
                    </a:cubicBezTo>
                    <a:cubicBezTo>
                      <a:pt x="3" y="42"/>
                      <a:pt x="6" y="45"/>
                      <a:pt x="8" y="47"/>
                    </a:cubicBezTo>
                    <a:cubicBezTo>
                      <a:pt x="12" y="51"/>
                      <a:pt x="19" y="53"/>
                      <a:pt x="23" y="50"/>
                    </a:cubicBezTo>
                    <a:cubicBezTo>
                      <a:pt x="24" y="48"/>
                      <a:pt x="25" y="47"/>
                      <a:pt x="25" y="44"/>
                    </a:cubicBezTo>
                    <a:cubicBezTo>
                      <a:pt x="25" y="42"/>
                      <a:pt x="26" y="38"/>
                      <a:pt x="28" y="34"/>
                    </a:cubicBezTo>
                    <a:cubicBezTo>
                      <a:pt x="29" y="34"/>
                      <a:pt x="29" y="34"/>
                      <a:pt x="29" y="33"/>
                    </a:cubicBezTo>
                    <a:cubicBezTo>
                      <a:pt x="34" y="27"/>
                      <a:pt x="43" y="24"/>
                      <a:pt x="58" y="38"/>
                    </a:cubicBezTo>
                    <a:cubicBezTo>
                      <a:pt x="59" y="39"/>
                      <a:pt x="59" y="40"/>
                      <a:pt x="60" y="41"/>
                    </a:cubicBezTo>
                    <a:cubicBezTo>
                      <a:pt x="61" y="42"/>
                      <a:pt x="62" y="43"/>
                      <a:pt x="63" y="44"/>
                    </a:cubicBezTo>
                    <a:cubicBezTo>
                      <a:pt x="63" y="45"/>
                      <a:pt x="64" y="45"/>
                      <a:pt x="64" y="46"/>
                    </a:cubicBezTo>
                    <a:cubicBezTo>
                      <a:pt x="66" y="48"/>
                      <a:pt x="67" y="50"/>
                      <a:pt x="68" y="52"/>
                    </a:cubicBezTo>
                    <a:cubicBezTo>
                      <a:pt x="73" y="65"/>
                      <a:pt x="59" y="71"/>
                      <a:pt x="53" y="71"/>
                    </a:cubicBezTo>
                    <a:cubicBezTo>
                      <a:pt x="48" y="72"/>
                      <a:pt x="46" y="75"/>
                      <a:pt x="46" y="78"/>
                    </a:cubicBezTo>
                    <a:cubicBezTo>
                      <a:pt x="46" y="82"/>
                      <a:pt x="48" y="85"/>
                      <a:pt x="51" y="88"/>
                    </a:cubicBezTo>
                    <a:cubicBezTo>
                      <a:pt x="52" y="89"/>
                      <a:pt x="54" y="91"/>
                      <a:pt x="56" y="93"/>
                    </a:cubicBezTo>
                    <a:close/>
                  </a:path>
                </a:pathLst>
              </a:custGeom>
              <a:solidFill>
                <a:srgbClr val="F7A81F"/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E14C1618-18DE-414E-7AC8-3799088E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16" y="1871778"/>
              <a:ext cx="432520" cy="358007"/>
            </a:xfrm>
            <a:custGeom>
              <a:avLst/>
              <a:gdLst>
                <a:gd name="T0" fmla="*/ 70 w 75"/>
                <a:gd name="T1" fmla="*/ 47 h 53"/>
                <a:gd name="T2" fmla="*/ 64 w 75"/>
                <a:gd name="T3" fmla="*/ 45 h 53"/>
                <a:gd name="T4" fmla="*/ 46 w 75"/>
                <a:gd name="T5" fmla="*/ 41 h 53"/>
                <a:gd name="T6" fmla="*/ 46 w 75"/>
                <a:gd name="T7" fmla="*/ 20 h 53"/>
                <a:gd name="T8" fmla="*/ 46 w 75"/>
                <a:gd name="T9" fmla="*/ 9 h 53"/>
                <a:gd name="T10" fmla="*/ 38 w 75"/>
                <a:gd name="T11" fmla="*/ 0 h 53"/>
                <a:gd name="T12" fmla="*/ 29 w 75"/>
                <a:gd name="T13" fmla="*/ 9 h 53"/>
                <a:gd name="T14" fmla="*/ 29 w 75"/>
                <a:gd name="T15" fmla="*/ 11 h 53"/>
                <a:gd name="T16" fmla="*/ 29 w 75"/>
                <a:gd name="T17" fmla="*/ 41 h 53"/>
                <a:gd name="T18" fmla="*/ 5 w 75"/>
                <a:gd name="T19" fmla="*/ 47 h 53"/>
                <a:gd name="T20" fmla="*/ 0 w 75"/>
                <a:gd name="T21" fmla="*/ 53 h 53"/>
                <a:gd name="T22" fmla="*/ 37 w 75"/>
                <a:gd name="T23" fmla="*/ 50 h 53"/>
                <a:gd name="T24" fmla="*/ 68 w 75"/>
                <a:gd name="T25" fmla="*/ 52 h 53"/>
                <a:gd name="T26" fmla="*/ 75 w 75"/>
                <a:gd name="T27" fmla="*/ 53 h 53"/>
                <a:gd name="T28" fmla="*/ 70 w 75"/>
                <a:gd name="T29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53">
                  <a:moveTo>
                    <a:pt x="70" y="47"/>
                  </a:moveTo>
                  <a:cubicBezTo>
                    <a:pt x="70" y="47"/>
                    <a:pt x="68" y="46"/>
                    <a:pt x="64" y="45"/>
                  </a:cubicBezTo>
                  <a:cubicBezTo>
                    <a:pt x="60" y="43"/>
                    <a:pt x="53" y="42"/>
                    <a:pt x="46" y="4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2" y="0"/>
                    <a:pt x="38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6" y="42"/>
                    <a:pt x="6" y="46"/>
                    <a:pt x="5" y="47"/>
                  </a:cubicBezTo>
                  <a:cubicBezTo>
                    <a:pt x="3" y="48"/>
                    <a:pt x="1" y="50"/>
                    <a:pt x="0" y="53"/>
                  </a:cubicBezTo>
                  <a:cubicBezTo>
                    <a:pt x="12" y="51"/>
                    <a:pt x="25" y="50"/>
                    <a:pt x="37" y="50"/>
                  </a:cubicBezTo>
                  <a:cubicBezTo>
                    <a:pt x="48" y="50"/>
                    <a:pt x="58" y="51"/>
                    <a:pt x="68" y="52"/>
                  </a:cubicBezTo>
                  <a:cubicBezTo>
                    <a:pt x="70" y="52"/>
                    <a:pt x="73" y="53"/>
                    <a:pt x="75" y="53"/>
                  </a:cubicBezTo>
                  <a:cubicBezTo>
                    <a:pt x="75" y="50"/>
                    <a:pt x="73" y="48"/>
                    <a:pt x="70" y="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4">
              <a:extLst>
                <a:ext uri="{FF2B5EF4-FFF2-40B4-BE49-F238E27FC236}">
                  <a16:creationId xmlns:a16="http://schemas.microsoft.com/office/drawing/2014/main" id="{E715A12F-48A6-94D8-2A1D-E224C32F3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073" y="2015726"/>
              <a:ext cx="1932982" cy="1714655"/>
            </a:xfrm>
            <a:custGeom>
              <a:avLst/>
              <a:gdLst>
                <a:gd name="T0" fmla="*/ 235 w 335"/>
                <a:gd name="T1" fmla="*/ 229 h 253"/>
                <a:gd name="T2" fmla="*/ 207 w 335"/>
                <a:gd name="T3" fmla="*/ 246 h 253"/>
                <a:gd name="T4" fmla="*/ 242 w 335"/>
                <a:gd name="T5" fmla="*/ 243 h 253"/>
                <a:gd name="T6" fmla="*/ 335 w 335"/>
                <a:gd name="T7" fmla="*/ 253 h 253"/>
                <a:gd name="T8" fmla="*/ 276 w 335"/>
                <a:gd name="T9" fmla="*/ 145 h 253"/>
                <a:gd name="T10" fmla="*/ 276 w 335"/>
                <a:gd name="T11" fmla="*/ 145 h 253"/>
                <a:gd name="T12" fmla="*/ 200 w 335"/>
                <a:gd name="T13" fmla="*/ 72 h 253"/>
                <a:gd name="T14" fmla="*/ 0 w 335"/>
                <a:gd name="T15" fmla="*/ 0 h 253"/>
                <a:gd name="T16" fmla="*/ 2 w 335"/>
                <a:gd name="T17" fmla="*/ 5 h 253"/>
                <a:gd name="T18" fmla="*/ 46 w 335"/>
                <a:gd name="T19" fmla="*/ 44 h 253"/>
                <a:gd name="T20" fmla="*/ 47 w 335"/>
                <a:gd name="T21" fmla="*/ 41 h 253"/>
                <a:gd name="T22" fmla="*/ 53 w 335"/>
                <a:gd name="T23" fmla="*/ 28 h 253"/>
                <a:gd name="T24" fmla="*/ 54 w 335"/>
                <a:gd name="T25" fmla="*/ 27 h 253"/>
                <a:gd name="T26" fmla="*/ 55 w 335"/>
                <a:gd name="T27" fmla="*/ 27 h 253"/>
                <a:gd name="T28" fmla="*/ 56 w 335"/>
                <a:gd name="T29" fmla="*/ 26 h 253"/>
                <a:gd name="T30" fmla="*/ 57 w 335"/>
                <a:gd name="T31" fmla="*/ 26 h 253"/>
                <a:gd name="T32" fmla="*/ 58 w 335"/>
                <a:gd name="T33" fmla="*/ 25 h 253"/>
                <a:gd name="T34" fmla="*/ 59 w 335"/>
                <a:gd name="T35" fmla="*/ 25 h 253"/>
                <a:gd name="T36" fmla="*/ 61 w 335"/>
                <a:gd name="T37" fmla="*/ 25 h 253"/>
                <a:gd name="T38" fmla="*/ 61 w 335"/>
                <a:gd name="T39" fmla="*/ 25 h 253"/>
                <a:gd name="T40" fmla="*/ 62 w 335"/>
                <a:gd name="T41" fmla="*/ 25 h 253"/>
                <a:gd name="T42" fmla="*/ 77 w 335"/>
                <a:gd name="T43" fmla="*/ 33 h 253"/>
                <a:gd name="T44" fmla="*/ 79 w 335"/>
                <a:gd name="T45" fmla="*/ 36 h 253"/>
                <a:gd name="T46" fmla="*/ 82 w 335"/>
                <a:gd name="T47" fmla="*/ 38 h 253"/>
                <a:gd name="T48" fmla="*/ 84 w 335"/>
                <a:gd name="T49" fmla="*/ 41 h 253"/>
                <a:gd name="T50" fmla="*/ 86 w 335"/>
                <a:gd name="T51" fmla="*/ 43 h 253"/>
                <a:gd name="T52" fmla="*/ 88 w 335"/>
                <a:gd name="T53" fmla="*/ 45 h 253"/>
                <a:gd name="T54" fmla="*/ 88 w 335"/>
                <a:gd name="T55" fmla="*/ 46 h 253"/>
                <a:gd name="T56" fmla="*/ 90 w 335"/>
                <a:gd name="T57" fmla="*/ 52 h 253"/>
                <a:gd name="T58" fmla="*/ 87 w 335"/>
                <a:gd name="T59" fmla="*/ 63 h 253"/>
                <a:gd name="T60" fmla="*/ 79 w 335"/>
                <a:gd name="T61" fmla="*/ 67 h 253"/>
                <a:gd name="T62" fmla="*/ 78 w 335"/>
                <a:gd name="T63" fmla="*/ 68 h 253"/>
                <a:gd name="T64" fmla="*/ 78 w 335"/>
                <a:gd name="T65" fmla="*/ 68 h 253"/>
                <a:gd name="T66" fmla="*/ 78 w 335"/>
                <a:gd name="T67" fmla="*/ 68 h 253"/>
                <a:gd name="T68" fmla="*/ 76 w 335"/>
                <a:gd name="T69" fmla="*/ 68 h 253"/>
                <a:gd name="T70" fmla="*/ 74 w 335"/>
                <a:gd name="T71" fmla="*/ 68 h 253"/>
                <a:gd name="T72" fmla="*/ 69 w 335"/>
                <a:gd name="T73" fmla="*/ 71 h 253"/>
                <a:gd name="T74" fmla="*/ 89 w 335"/>
                <a:gd name="T75" fmla="*/ 99 h 253"/>
                <a:gd name="T76" fmla="*/ 98 w 335"/>
                <a:gd name="T77" fmla="*/ 105 h 253"/>
                <a:gd name="T78" fmla="*/ 117 w 335"/>
                <a:gd name="T79" fmla="*/ 114 h 253"/>
                <a:gd name="T80" fmla="*/ 117 w 335"/>
                <a:gd name="T81" fmla="*/ 114 h 253"/>
                <a:gd name="T82" fmla="*/ 143 w 335"/>
                <a:gd name="T83" fmla="*/ 128 h 253"/>
                <a:gd name="T84" fmla="*/ 162 w 335"/>
                <a:gd name="T85" fmla="*/ 144 h 253"/>
                <a:gd name="T86" fmla="*/ 166 w 335"/>
                <a:gd name="T87" fmla="*/ 156 h 253"/>
                <a:gd name="T88" fmla="*/ 160 w 335"/>
                <a:gd name="T89" fmla="*/ 160 h 253"/>
                <a:gd name="T90" fmla="*/ 145 w 335"/>
                <a:gd name="T91" fmla="*/ 170 h 253"/>
                <a:gd name="T92" fmla="*/ 155 w 335"/>
                <a:gd name="T93" fmla="*/ 193 h 253"/>
                <a:gd name="T94" fmla="*/ 186 w 335"/>
                <a:gd name="T95" fmla="*/ 195 h 253"/>
                <a:gd name="T96" fmla="*/ 188 w 335"/>
                <a:gd name="T97" fmla="*/ 188 h 253"/>
                <a:gd name="T98" fmla="*/ 189 w 335"/>
                <a:gd name="T99" fmla="*/ 184 h 253"/>
                <a:gd name="T100" fmla="*/ 189 w 335"/>
                <a:gd name="T101" fmla="*/ 183 h 253"/>
                <a:gd name="T102" fmla="*/ 205 w 335"/>
                <a:gd name="T103" fmla="*/ 185 h 253"/>
                <a:gd name="T104" fmla="*/ 235 w 335"/>
                <a:gd name="T105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" h="253">
                  <a:moveTo>
                    <a:pt x="235" y="229"/>
                  </a:moveTo>
                  <a:cubicBezTo>
                    <a:pt x="223" y="234"/>
                    <a:pt x="214" y="240"/>
                    <a:pt x="207" y="246"/>
                  </a:cubicBezTo>
                  <a:cubicBezTo>
                    <a:pt x="219" y="244"/>
                    <a:pt x="231" y="244"/>
                    <a:pt x="242" y="243"/>
                  </a:cubicBezTo>
                  <a:cubicBezTo>
                    <a:pt x="295" y="242"/>
                    <a:pt x="335" y="253"/>
                    <a:pt x="335" y="253"/>
                  </a:cubicBezTo>
                  <a:cubicBezTo>
                    <a:pt x="319" y="210"/>
                    <a:pt x="299" y="174"/>
                    <a:pt x="276" y="145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53" y="115"/>
                    <a:pt x="227" y="91"/>
                    <a:pt x="200" y="72"/>
                  </a:cubicBezTo>
                  <a:cubicBezTo>
                    <a:pt x="114" y="11"/>
                    <a:pt x="22" y="1"/>
                    <a:pt x="0" y="0"/>
                  </a:cubicBezTo>
                  <a:cubicBezTo>
                    <a:pt x="0" y="2"/>
                    <a:pt x="1" y="3"/>
                    <a:pt x="2" y="5"/>
                  </a:cubicBezTo>
                  <a:cubicBezTo>
                    <a:pt x="11" y="11"/>
                    <a:pt x="27" y="24"/>
                    <a:pt x="46" y="44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38"/>
                    <a:pt x="49" y="32"/>
                    <a:pt x="53" y="28"/>
                  </a:cubicBezTo>
                  <a:cubicBezTo>
                    <a:pt x="53" y="28"/>
                    <a:pt x="53" y="27"/>
                    <a:pt x="54" y="27"/>
                  </a:cubicBezTo>
                  <a:cubicBezTo>
                    <a:pt x="54" y="27"/>
                    <a:pt x="54" y="27"/>
                    <a:pt x="55" y="27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6" y="26"/>
                    <a:pt x="56" y="26"/>
                    <a:pt x="57" y="26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8" y="25"/>
                    <a:pt x="59" y="25"/>
                  </a:cubicBezTo>
                  <a:cubicBezTo>
                    <a:pt x="59" y="25"/>
                    <a:pt x="60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2" y="25"/>
                    <a:pt x="62" y="25"/>
                  </a:cubicBezTo>
                  <a:cubicBezTo>
                    <a:pt x="66" y="25"/>
                    <a:pt x="71" y="28"/>
                    <a:pt x="77" y="33"/>
                  </a:cubicBezTo>
                  <a:cubicBezTo>
                    <a:pt x="78" y="34"/>
                    <a:pt x="79" y="35"/>
                    <a:pt x="79" y="36"/>
                  </a:cubicBezTo>
                  <a:cubicBezTo>
                    <a:pt x="80" y="36"/>
                    <a:pt x="81" y="37"/>
                    <a:pt x="82" y="38"/>
                  </a:cubicBezTo>
                  <a:cubicBezTo>
                    <a:pt x="83" y="39"/>
                    <a:pt x="84" y="40"/>
                    <a:pt x="84" y="41"/>
                  </a:cubicBezTo>
                  <a:cubicBezTo>
                    <a:pt x="85" y="42"/>
                    <a:pt x="85" y="42"/>
                    <a:pt x="86" y="43"/>
                  </a:cubicBezTo>
                  <a:cubicBezTo>
                    <a:pt x="86" y="44"/>
                    <a:pt x="87" y="45"/>
                    <a:pt x="88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8"/>
                    <a:pt x="90" y="50"/>
                    <a:pt x="90" y="52"/>
                  </a:cubicBezTo>
                  <a:cubicBezTo>
                    <a:pt x="91" y="57"/>
                    <a:pt x="89" y="60"/>
                    <a:pt x="87" y="63"/>
                  </a:cubicBezTo>
                  <a:cubicBezTo>
                    <a:pt x="84" y="65"/>
                    <a:pt x="81" y="67"/>
                    <a:pt x="79" y="67"/>
                  </a:cubicBezTo>
                  <a:cubicBezTo>
                    <a:pt x="79" y="67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8"/>
                    <a:pt x="76" y="68"/>
                    <a:pt x="76" y="68"/>
                  </a:cubicBezTo>
                  <a:cubicBezTo>
                    <a:pt x="75" y="68"/>
                    <a:pt x="75" y="68"/>
                    <a:pt x="74" y="68"/>
                  </a:cubicBezTo>
                  <a:cubicBezTo>
                    <a:pt x="72" y="69"/>
                    <a:pt x="70" y="70"/>
                    <a:pt x="69" y="71"/>
                  </a:cubicBezTo>
                  <a:cubicBezTo>
                    <a:pt x="75" y="80"/>
                    <a:pt x="82" y="89"/>
                    <a:pt x="89" y="99"/>
                  </a:cubicBezTo>
                  <a:cubicBezTo>
                    <a:pt x="92" y="101"/>
                    <a:pt x="95" y="103"/>
                    <a:pt x="98" y="105"/>
                  </a:cubicBezTo>
                  <a:cubicBezTo>
                    <a:pt x="104" y="108"/>
                    <a:pt x="110" y="111"/>
                    <a:pt x="117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7" y="118"/>
                    <a:pt x="136" y="123"/>
                    <a:pt x="143" y="128"/>
                  </a:cubicBezTo>
                  <a:cubicBezTo>
                    <a:pt x="152" y="134"/>
                    <a:pt x="158" y="140"/>
                    <a:pt x="162" y="144"/>
                  </a:cubicBezTo>
                  <a:cubicBezTo>
                    <a:pt x="165" y="147"/>
                    <a:pt x="168" y="152"/>
                    <a:pt x="166" y="156"/>
                  </a:cubicBezTo>
                  <a:cubicBezTo>
                    <a:pt x="166" y="158"/>
                    <a:pt x="164" y="160"/>
                    <a:pt x="160" y="160"/>
                  </a:cubicBezTo>
                  <a:cubicBezTo>
                    <a:pt x="156" y="161"/>
                    <a:pt x="147" y="164"/>
                    <a:pt x="145" y="170"/>
                  </a:cubicBezTo>
                  <a:cubicBezTo>
                    <a:pt x="143" y="176"/>
                    <a:pt x="144" y="183"/>
                    <a:pt x="155" y="193"/>
                  </a:cubicBezTo>
                  <a:cubicBezTo>
                    <a:pt x="173" y="211"/>
                    <a:pt x="182" y="203"/>
                    <a:pt x="186" y="195"/>
                  </a:cubicBezTo>
                  <a:cubicBezTo>
                    <a:pt x="187" y="192"/>
                    <a:pt x="188" y="189"/>
                    <a:pt x="188" y="188"/>
                  </a:cubicBezTo>
                  <a:cubicBezTo>
                    <a:pt x="188" y="186"/>
                    <a:pt x="188" y="185"/>
                    <a:pt x="189" y="184"/>
                  </a:cubicBezTo>
                  <a:cubicBezTo>
                    <a:pt x="189" y="184"/>
                    <a:pt x="189" y="184"/>
                    <a:pt x="189" y="183"/>
                  </a:cubicBezTo>
                  <a:cubicBezTo>
                    <a:pt x="193" y="178"/>
                    <a:pt x="201" y="181"/>
                    <a:pt x="205" y="185"/>
                  </a:cubicBezTo>
                  <a:cubicBezTo>
                    <a:pt x="212" y="192"/>
                    <a:pt x="225" y="207"/>
                    <a:pt x="235" y="229"/>
                  </a:cubicBezTo>
                </a:path>
              </a:pathLst>
            </a:custGeom>
            <a:solidFill>
              <a:srgbClr val="8AA241"/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47">
              <a:extLst>
                <a:ext uri="{FF2B5EF4-FFF2-40B4-BE49-F238E27FC236}">
                  <a16:creationId xmlns:a16="http://schemas.microsoft.com/office/drawing/2014/main" id="{3A6402BA-7DDF-A12E-138E-53E61A3E6375}"/>
                </a:ext>
              </a:extLst>
            </p:cNvPr>
            <p:cNvGrpSpPr/>
            <p:nvPr/>
          </p:nvGrpSpPr>
          <p:grpSpPr>
            <a:xfrm>
              <a:off x="3693674" y="2802402"/>
              <a:ext cx="1212117" cy="954679"/>
              <a:chOff x="3586098" y="1839129"/>
              <a:chExt cx="1212117" cy="811710"/>
            </a:xfrm>
          </p:grpSpPr>
          <p:sp>
            <p:nvSpPr>
              <p:cNvPr id="66" name="Freeform 223">
                <a:extLst>
                  <a:ext uri="{FF2B5EF4-FFF2-40B4-BE49-F238E27FC236}">
                    <a16:creationId xmlns:a16="http://schemas.microsoft.com/office/drawing/2014/main" id="{8F95BB97-5E9E-74B9-DD3B-F65083E4E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664" y="2277025"/>
                <a:ext cx="181551" cy="368475"/>
              </a:xfrm>
              <a:custGeom>
                <a:avLst/>
                <a:gdLst>
                  <a:gd name="T0" fmla="*/ 26 w 31"/>
                  <a:gd name="T1" fmla="*/ 39 h 64"/>
                  <a:gd name="T2" fmla="*/ 26 w 31"/>
                  <a:gd name="T3" fmla="*/ 39 h 64"/>
                  <a:gd name="T4" fmla="*/ 26 w 31"/>
                  <a:gd name="T5" fmla="*/ 39 h 64"/>
                  <a:gd name="T6" fmla="*/ 0 w 31"/>
                  <a:gd name="T7" fmla="*/ 0 h 64"/>
                  <a:gd name="T8" fmla="*/ 0 w 31"/>
                  <a:gd name="T9" fmla="*/ 54 h 64"/>
                  <a:gd name="T10" fmla="*/ 0 w 31"/>
                  <a:gd name="T11" fmla="*/ 64 h 64"/>
                  <a:gd name="T12" fmla="*/ 31 w 31"/>
                  <a:gd name="T13" fmla="*/ 50 h 64"/>
                  <a:gd name="T14" fmla="*/ 26 w 31"/>
                  <a:gd name="T15" fmla="*/ 3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4"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21"/>
                      <a:pt x="8" y="8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1" y="58"/>
                      <a:pt x="21" y="53"/>
                      <a:pt x="31" y="50"/>
                    </a:cubicBezTo>
                    <a:cubicBezTo>
                      <a:pt x="30" y="47"/>
                      <a:pt x="28" y="43"/>
                      <a:pt x="26" y="39"/>
                    </a:cubicBezTo>
                    <a:close/>
                  </a:path>
                </a:pathLst>
              </a:custGeom>
              <a:solidFill>
                <a:srgbClr val="5C41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67" name="Freeform 226">
                <a:extLst>
                  <a:ext uri="{FF2B5EF4-FFF2-40B4-BE49-F238E27FC236}">
                    <a16:creationId xmlns:a16="http://schemas.microsoft.com/office/drawing/2014/main" id="{9EADA4E0-E2D0-5F75-782F-968ACF38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098" y="1839129"/>
                <a:ext cx="907754" cy="811710"/>
              </a:xfrm>
              <a:custGeom>
                <a:avLst/>
                <a:gdLst>
                  <a:gd name="T0" fmla="*/ 152 w 157"/>
                  <a:gd name="T1" fmla="*/ 87 h 141"/>
                  <a:gd name="T2" fmla="*/ 125 w 157"/>
                  <a:gd name="T3" fmla="*/ 79 h 141"/>
                  <a:gd name="T4" fmla="*/ 116 w 157"/>
                  <a:gd name="T5" fmla="*/ 68 h 141"/>
                  <a:gd name="T6" fmla="*/ 115 w 157"/>
                  <a:gd name="T7" fmla="*/ 65 h 141"/>
                  <a:gd name="T8" fmla="*/ 115 w 157"/>
                  <a:gd name="T9" fmla="*/ 65 h 141"/>
                  <a:gd name="T10" fmla="*/ 115 w 157"/>
                  <a:gd name="T11" fmla="*/ 63 h 141"/>
                  <a:gd name="T12" fmla="*/ 114 w 157"/>
                  <a:gd name="T13" fmla="*/ 62 h 141"/>
                  <a:gd name="T14" fmla="*/ 114 w 157"/>
                  <a:gd name="T15" fmla="*/ 61 h 141"/>
                  <a:gd name="T16" fmla="*/ 114 w 157"/>
                  <a:gd name="T17" fmla="*/ 60 h 141"/>
                  <a:gd name="T18" fmla="*/ 114 w 157"/>
                  <a:gd name="T19" fmla="*/ 59 h 141"/>
                  <a:gd name="T20" fmla="*/ 114 w 157"/>
                  <a:gd name="T21" fmla="*/ 59 h 141"/>
                  <a:gd name="T22" fmla="*/ 115 w 157"/>
                  <a:gd name="T23" fmla="*/ 58 h 141"/>
                  <a:gd name="T24" fmla="*/ 115 w 157"/>
                  <a:gd name="T25" fmla="*/ 57 h 141"/>
                  <a:gd name="T26" fmla="*/ 115 w 157"/>
                  <a:gd name="T27" fmla="*/ 56 h 141"/>
                  <a:gd name="T28" fmla="*/ 115 w 157"/>
                  <a:gd name="T29" fmla="*/ 55 h 141"/>
                  <a:gd name="T30" fmla="*/ 116 w 157"/>
                  <a:gd name="T31" fmla="*/ 54 h 141"/>
                  <a:gd name="T32" fmla="*/ 117 w 157"/>
                  <a:gd name="T33" fmla="*/ 53 h 141"/>
                  <a:gd name="T34" fmla="*/ 118 w 157"/>
                  <a:gd name="T35" fmla="*/ 52 h 141"/>
                  <a:gd name="T36" fmla="*/ 119 w 157"/>
                  <a:gd name="T37" fmla="*/ 51 h 141"/>
                  <a:gd name="T38" fmla="*/ 120 w 157"/>
                  <a:gd name="T39" fmla="*/ 50 h 141"/>
                  <a:gd name="T40" fmla="*/ 121 w 157"/>
                  <a:gd name="T41" fmla="*/ 50 h 141"/>
                  <a:gd name="T42" fmla="*/ 123 w 157"/>
                  <a:gd name="T43" fmla="*/ 49 h 141"/>
                  <a:gd name="T44" fmla="*/ 123 w 157"/>
                  <a:gd name="T45" fmla="*/ 49 h 141"/>
                  <a:gd name="T46" fmla="*/ 126 w 157"/>
                  <a:gd name="T47" fmla="*/ 48 h 141"/>
                  <a:gd name="T48" fmla="*/ 126 w 157"/>
                  <a:gd name="T49" fmla="*/ 48 h 141"/>
                  <a:gd name="T50" fmla="*/ 128 w 157"/>
                  <a:gd name="T51" fmla="*/ 47 h 141"/>
                  <a:gd name="T52" fmla="*/ 128 w 157"/>
                  <a:gd name="T53" fmla="*/ 47 h 141"/>
                  <a:gd name="T54" fmla="*/ 130 w 157"/>
                  <a:gd name="T55" fmla="*/ 46 h 141"/>
                  <a:gd name="T56" fmla="*/ 132 w 157"/>
                  <a:gd name="T57" fmla="*/ 30 h 141"/>
                  <a:gd name="T58" fmla="*/ 113 w 157"/>
                  <a:gd name="T59" fmla="*/ 14 h 141"/>
                  <a:gd name="T60" fmla="*/ 88 w 157"/>
                  <a:gd name="T61" fmla="*/ 0 h 141"/>
                  <a:gd name="T62" fmla="*/ 58 w 157"/>
                  <a:gd name="T63" fmla="*/ 45 h 141"/>
                  <a:gd name="T64" fmla="*/ 42 w 157"/>
                  <a:gd name="T65" fmla="*/ 45 h 141"/>
                  <a:gd name="T66" fmla="*/ 41 w 157"/>
                  <a:gd name="T67" fmla="*/ 43 h 141"/>
                  <a:gd name="T68" fmla="*/ 41 w 157"/>
                  <a:gd name="T69" fmla="*/ 41 h 141"/>
                  <a:gd name="T70" fmla="*/ 41 w 157"/>
                  <a:gd name="T71" fmla="*/ 41 h 141"/>
                  <a:gd name="T72" fmla="*/ 41 w 157"/>
                  <a:gd name="T73" fmla="*/ 41 h 141"/>
                  <a:gd name="T74" fmla="*/ 35 w 157"/>
                  <a:gd name="T75" fmla="*/ 30 h 141"/>
                  <a:gd name="T76" fmla="*/ 18 w 157"/>
                  <a:gd name="T77" fmla="*/ 72 h 141"/>
                  <a:gd name="T78" fmla="*/ 12 w 157"/>
                  <a:gd name="T79" fmla="*/ 93 h 141"/>
                  <a:gd name="T80" fmla="*/ 0 w 157"/>
                  <a:gd name="T81" fmla="*/ 141 h 141"/>
                  <a:gd name="T82" fmla="*/ 157 w 157"/>
                  <a:gd name="T83" fmla="*/ 140 h 141"/>
                  <a:gd name="T84" fmla="*/ 157 w 157"/>
                  <a:gd name="T85" fmla="*/ 79 h 141"/>
                  <a:gd name="T86" fmla="*/ 152 w 157"/>
                  <a:gd name="T87" fmla="*/ 8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41">
                    <a:moveTo>
                      <a:pt x="152" y="87"/>
                    </a:moveTo>
                    <a:cubicBezTo>
                      <a:pt x="147" y="92"/>
                      <a:pt x="139" y="93"/>
                      <a:pt x="125" y="79"/>
                    </a:cubicBezTo>
                    <a:cubicBezTo>
                      <a:pt x="121" y="75"/>
                      <a:pt x="118" y="71"/>
                      <a:pt x="116" y="68"/>
                    </a:cubicBezTo>
                    <a:cubicBezTo>
                      <a:pt x="116" y="67"/>
                      <a:pt x="115" y="66"/>
                      <a:pt x="115" y="65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5" y="64"/>
                      <a:pt x="115" y="64"/>
                      <a:pt x="115" y="63"/>
                    </a:cubicBezTo>
                    <a:cubicBezTo>
                      <a:pt x="115" y="63"/>
                      <a:pt x="114" y="63"/>
                      <a:pt x="114" y="62"/>
                    </a:cubicBezTo>
                    <a:cubicBezTo>
                      <a:pt x="114" y="62"/>
                      <a:pt x="114" y="62"/>
                      <a:pt x="114" y="61"/>
                    </a:cubicBezTo>
                    <a:cubicBezTo>
                      <a:pt x="114" y="61"/>
                      <a:pt x="114" y="61"/>
                      <a:pt x="114" y="60"/>
                    </a:cubicBezTo>
                    <a:cubicBezTo>
                      <a:pt x="114" y="60"/>
                      <a:pt x="114" y="60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58"/>
                      <a:pt x="115" y="58"/>
                      <a:pt x="115" y="58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5" y="57"/>
                      <a:pt x="115" y="56"/>
                      <a:pt x="115" y="56"/>
                    </a:cubicBezTo>
                    <a:cubicBezTo>
                      <a:pt x="115" y="56"/>
                      <a:pt x="115" y="56"/>
                      <a:pt x="115" y="55"/>
                    </a:cubicBezTo>
                    <a:cubicBezTo>
                      <a:pt x="116" y="55"/>
                      <a:pt x="116" y="54"/>
                      <a:pt x="116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9" y="51"/>
                      <a:pt x="119" y="51"/>
                    </a:cubicBezTo>
                    <a:cubicBezTo>
                      <a:pt x="120" y="51"/>
                      <a:pt x="120" y="50"/>
                      <a:pt x="120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0"/>
                      <a:pt x="122" y="49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4" y="48"/>
                      <a:pt x="125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47"/>
                      <a:pt x="127" y="47"/>
                      <a:pt x="128" y="47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9" y="47"/>
                      <a:pt x="130" y="47"/>
                      <a:pt x="130" y="46"/>
                    </a:cubicBezTo>
                    <a:cubicBezTo>
                      <a:pt x="140" y="45"/>
                      <a:pt x="138" y="35"/>
                      <a:pt x="132" y="30"/>
                    </a:cubicBezTo>
                    <a:cubicBezTo>
                      <a:pt x="129" y="26"/>
                      <a:pt x="122" y="20"/>
                      <a:pt x="113" y="14"/>
                    </a:cubicBezTo>
                    <a:cubicBezTo>
                      <a:pt x="106" y="9"/>
                      <a:pt x="98" y="4"/>
                      <a:pt x="88" y="0"/>
                    </a:cubicBezTo>
                    <a:cubicBezTo>
                      <a:pt x="79" y="23"/>
                      <a:pt x="65" y="38"/>
                      <a:pt x="58" y="45"/>
                    </a:cubicBezTo>
                    <a:cubicBezTo>
                      <a:pt x="53" y="50"/>
                      <a:pt x="44" y="53"/>
                      <a:pt x="42" y="45"/>
                    </a:cubicBezTo>
                    <a:cubicBezTo>
                      <a:pt x="42" y="44"/>
                      <a:pt x="42" y="44"/>
                      <a:pt x="41" y="43"/>
                    </a:cubicBezTo>
                    <a:cubicBezTo>
                      <a:pt x="41" y="43"/>
                      <a:pt x="41" y="42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38"/>
                      <a:pt x="38" y="33"/>
                      <a:pt x="35" y="30"/>
                    </a:cubicBezTo>
                    <a:cubicBezTo>
                      <a:pt x="29" y="43"/>
                      <a:pt x="23" y="57"/>
                      <a:pt x="18" y="72"/>
                    </a:cubicBezTo>
                    <a:cubicBezTo>
                      <a:pt x="16" y="79"/>
                      <a:pt x="14" y="86"/>
                      <a:pt x="12" y="93"/>
                    </a:cubicBezTo>
                    <a:cubicBezTo>
                      <a:pt x="7" y="108"/>
                      <a:pt x="3" y="124"/>
                      <a:pt x="0" y="141"/>
                    </a:cubicBezTo>
                    <a:cubicBezTo>
                      <a:pt x="0" y="141"/>
                      <a:pt x="78" y="93"/>
                      <a:pt x="157" y="140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6" y="81"/>
                      <a:pt x="155" y="84"/>
                      <a:pt x="152" y="87"/>
                    </a:cubicBezTo>
                    <a:close/>
                  </a:path>
                </a:pathLst>
              </a:custGeom>
              <a:solidFill>
                <a:srgbClr val="5C41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  <p:grpSp>
          <p:nvGrpSpPr>
            <p:cNvPr id="30" name="Group 36">
              <a:extLst>
                <a:ext uri="{FF2B5EF4-FFF2-40B4-BE49-F238E27FC236}">
                  <a16:creationId xmlns:a16="http://schemas.microsoft.com/office/drawing/2014/main" id="{31953E6D-D5B5-E62C-8917-F7E6AAF9CF61}"/>
                </a:ext>
              </a:extLst>
            </p:cNvPr>
            <p:cNvGrpSpPr/>
            <p:nvPr/>
          </p:nvGrpSpPr>
          <p:grpSpPr>
            <a:xfrm>
              <a:off x="2534951" y="2174323"/>
              <a:ext cx="1665999" cy="1582757"/>
              <a:chOff x="2427375" y="1305109"/>
              <a:chExt cx="1665999" cy="1345729"/>
            </a:xfrm>
          </p:grpSpPr>
          <p:sp>
            <p:nvSpPr>
              <p:cNvPr id="64" name="Freeform 225">
                <a:extLst>
                  <a:ext uri="{FF2B5EF4-FFF2-40B4-BE49-F238E27FC236}">
                    <a16:creationId xmlns:a16="http://schemas.microsoft.com/office/drawing/2014/main" id="{EDDFFE5C-64C9-D324-9A61-DC97E1C2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008" y="1759024"/>
                <a:ext cx="304366" cy="384494"/>
              </a:xfrm>
              <a:custGeom>
                <a:avLst/>
                <a:gdLst>
                  <a:gd name="T0" fmla="*/ 6 w 53"/>
                  <a:gd name="T1" fmla="*/ 55 h 67"/>
                  <a:gd name="T2" fmla="*/ 6 w 53"/>
                  <a:gd name="T3" fmla="*/ 55 h 67"/>
                  <a:gd name="T4" fmla="*/ 6 w 53"/>
                  <a:gd name="T5" fmla="*/ 57 h 67"/>
                  <a:gd name="T6" fmla="*/ 7 w 53"/>
                  <a:gd name="T7" fmla="*/ 59 h 67"/>
                  <a:gd name="T8" fmla="*/ 23 w 53"/>
                  <a:gd name="T9" fmla="*/ 59 h 67"/>
                  <a:gd name="T10" fmla="*/ 53 w 53"/>
                  <a:gd name="T11" fmla="*/ 14 h 67"/>
                  <a:gd name="T12" fmla="*/ 25 w 53"/>
                  <a:gd name="T13" fmla="*/ 0 h 67"/>
                  <a:gd name="T14" fmla="*/ 0 w 53"/>
                  <a:gd name="T15" fmla="*/ 44 h 67"/>
                  <a:gd name="T16" fmla="*/ 6 w 53"/>
                  <a:gd name="T17" fmla="*/ 55 h 67"/>
                  <a:gd name="T18" fmla="*/ 6 w 53"/>
                  <a:gd name="T19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67">
                    <a:moveTo>
                      <a:pt x="6" y="55"/>
                    </a:move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7" y="58"/>
                      <a:pt x="7" y="58"/>
                      <a:pt x="7" y="59"/>
                    </a:cubicBezTo>
                    <a:cubicBezTo>
                      <a:pt x="9" y="67"/>
                      <a:pt x="18" y="64"/>
                      <a:pt x="23" y="59"/>
                    </a:cubicBezTo>
                    <a:cubicBezTo>
                      <a:pt x="30" y="52"/>
                      <a:pt x="44" y="37"/>
                      <a:pt x="53" y="14"/>
                    </a:cubicBezTo>
                    <a:cubicBezTo>
                      <a:pt x="42" y="10"/>
                      <a:pt x="33" y="5"/>
                      <a:pt x="25" y="0"/>
                    </a:cubicBezTo>
                    <a:cubicBezTo>
                      <a:pt x="17" y="13"/>
                      <a:pt x="8" y="28"/>
                      <a:pt x="0" y="44"/>
                    </a:cubicBezTo>
                    <a:cubicBezTo>
                      <a:pt x="3" y="47"/>
                      <a:pt x="5" y="52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lose/>
                  </a:path>
                </a:pathLst>
              </a:custGeom>
              <a:solidFill>
                <a:srgbClr val="C2294A"/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27">
                <a:extLst>
                  <a:ext uri="{FF2B5EF4-FFF2-40B4-BE49-F238E27FC236}">
                    <a16:creationId xmlns:a16="http://schemas.microsoft.com/office/drawing/2014/main" id="{62707EFA-6E50-152D-2718-5312DEB5A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375" y="1305109"/>
                <a:ext cx="1532504" cy="1345729"/>
              </a:xfrm>
              <a:custGeom>
                <a:avLst/>
                <a:gdLst>
                  <a:gd name="T0" fmla="*/ 246 w 266"/>
                  <a:gd name="T1" fmla="*/ 47 h 234"/>
                  <a:gd name="T2" fmla="*/ 261 w 266"/>
                  <a:gd name="T3" fmla="*/ 28 h 234"/>
                  <a:gd name="T4" fmla="*/ 257 w 266"/>
                  <a:gd name="T5" fmla="*/ 22 h 234"/>
                  <a:gd name="T6" fmla="*/ 256 w 266"/>
                  <a:gd name="T7" fmla="*/ 20 h 234"/>
                  <a:gd name="T8" fmla="*/ 253 w 266"/>
                  <a:gd name="T9" fmla="*/ 17 h 234"/>
                  <a:gd name="T10" fmla="*/ 251 w 266"/>
                  <a:gd name="T11" fmla="*/ 14 h 234"/>
                  <a:gd name="T12" fmla="*/ 222 w 266"/>
                  <a:gd name="T13" fmla="*/ 9 h 234"/>
                  <a:gd name="T14" fmla="*/ 221 w 266"/>
                  <a:gd name="T15" fmla="*/ 10 h 234"/>
                  <a:gd name="T16" fmla="*/ 218 w 266"/>
                  <a:gd name="T17" fmla="*/ 20 h 234"/>
                  <a:gd name="T18" fmla="*/ 216 w 266"/>
                  <a:gd name="T19" fmla="*/ 26 h 234"/>
                  <a:gd name="T20" fmla="*/ 201 w 266"/>
                  <a:gd name="T21" fmla="*/ 23 h 234"/>
                  <a:gd name="T22" fmla="*/ 193 w 266"/>
                  <a:gd name="T23" fmla="*/ 14 h 234"/>
                  <a:gd name="T24" fmla="*/ 145 w 266"/>
                  <a:gd name="T25" fmla="*/ 41 h 234"/>
                  <a:gd name="T26" fmla="*/ 110 w 266"/>
                  <a:gd name="T27" fmla="*/ 67 h 234"/>
                  <a:gd name="T28" fmla="*/ 72 w 266"/>
                  <a:gd name="T29" fmla="*/ 104 h 234"/>
                  <a:gd name="T30" fmla="*/ 0 w 266"/>
                  <a:gd name="T31" fmla="*/ 229 h 234"/>
                  <a:gd name="T32" fmla="*/ 149 w 266"/>
                  <a:gd name="T33" fmla="*/ 225 h 234"/>
                  <a:gd name="T34" fmla="*/ 183 w 266"/>
                  <a:gd name="T35" fmla="*/ 234 h 234"/>
                  <a:gd name="T36" fmla="*/ 183 w 266"/>
                  <a:gd name="T37" fmla="*/ 230 h 234"/>
                  <a:gd name="T38" fmla="*/ 190 w 266"/>
                  <a:gd name="T39" fmla="*/ 203 h 234"/>
                  <a:gd name="T40" fmla="*/ 203 w 266"/>
                  <a:gd name="T41" fmla="*/ 159 h 234"/>
                  <a:gd name="T42" fmla="*/ 218 w 266"/>
                  <a:gd name="T43" fmla="*/ 124 h 234"/>
                  <a:gd name="T44" fmla="*/ 249 w 266"/>
                  <a:gd name="T45" fmla="*/ 69 h 234"/>
                  <a:gd name="T46" fmla="*/ 244 w 266"/>
                  <a:gd name="T47" fmla="*/ 64 h 234"/>
                  <a:gd name="T48" fmla="*/ 239 w 266"/>
                  <a:gd name="T49" fmla="*/ 54 h 234"/>
                  <a:gd name="T50" fmla="*/ 246 w 266"/>
                  <a:gd name="T51" fmla="*/ 4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6" h="234">
                    <a:moveTo>
                      <a:pt x="246" y="47"/>
                    </a:moveTo>
                    <a:cubicBezTo>
                      <a:pt x="252" y="47"/>
                      <a:pt x="266" y="41"/>
                      <a:pt x="261" y="28"/>
                    </a:cubicBezTo>
                    <a:cubicBezTo>
                      <a:pt x="260" y="26"/>
                      <a:pt x="259" y="24"/>
                      <a:pt x="257" y="22"/>
                    </a:cubicBezTo>
                    <a:cubicBezTo>
                      <a:pt x="257" y="21"/>
                      <a:pt x="256" y="21"/>
                      <a:pt x="256" y="20"/>
                    </a:cubicBezTo>
                    <a:cubicBezTo>
                      <a:pt x="255" y="19"/>
                      <a:pt x="254" y="18"/>
                      <a:pt x="253" y="17"/>
                    </a:cubicBezTo>
                    <a:cubicBezTo>
                      <a:pt x="252" y="16"/>
                      <a:pt x="252" y="15"/>
                      <a:pt x="251" y="14"/>
                    </a:cubicBezTo>
                    <a:cubicBezTo>
                      <a:pt x="236" y="0"/>
                      <a:pt x="227" y="3"/>
                      <a:pt x="222" y="9"/>
                    </a:cubicBezTo>
                    <a:cubicBezTo>
                      <a:pt x="222" y="10"/>
                      <a:pt x="222" y="10"/>
                      <a:pt x="221" y="10"/>
                    </a:cubicBezTo>
                    <a:cubicBezTo>
                      <a:pt x="219" y="14"/>
                      <a:pt x="218" y="18"/>
                      <a:pt x="218" y="20"/>
                    </a:cubicBezTo>
                    <a:cubicBezTo>
                      <a:pt x="218" y="23"/>
                      <a:pt x="217" y="24"/>
                      <a:pt x="216" y="26"/>
                    </a:cubicBezTo>
                    <a:cubicBezTo>
                      <a:pt x="212" y="29"/>
                      <a:pt x="205" y="27"/>
                      <a:pt x="201" y="23"/>
                    </a:cubicBezTo>
                    <a:cubicBezTo>
                      <a:pt x="199" y="21"/>
                      <a:pt x="196" y="18"/>
                      <a:pt x="193" y="14"/>
                    </a:cubicBezTo>
                    <a:cubicBezTo>
                      <a:pt x="177" y="21"/>
                      <a:pt x="161" y="30"/>
                      <a:pt x="145" y="41"/>
                    </a:cubicBezTo>
                    <a:cubicBezTo>
                      <a:pt x="133" y="49"/>
                      <a:pt x="121" y="57"/>
                      <a:pt x="110" y="67"/>
                    </a:cubicBezTo>
                    <a:cubicBezTo>
                      <a:pt x="97" y="78"/>
                      <a:pt x="84" y="91"/>
                      <a:pt x="72" y="104"/>
                    </a:cubicBezTo>
                    <a:cubicBezTo>
                      <a:pt x="43" y="137"/>
                      <a:pt x="18" y="178"/>
                      <a:pt x="0" y="229"/>
                    </a:cubicBezTo>
                    <a:cubicBezTo>
                      <a:pt x="0" y="229"/>
                      <a:pt x="71" y="210"/>
                      <a:pt x="149" y="225"/>
                    </a:cubicBezTo>
                    <a:cubicBezTo>
                      <a:pt x="160" y="227"/>
                      <a:pt x="171" y="230"/>
                      <a:pt x="183" y="234"/>
                    </a:cubicBezTo>
                    <a:cubicBezTo>
                      <a:pt x="183" y="233"/>
                      <a:pt x="183" y="232"/>
                      <a:pt x="183" y="230"/>
                    </a:cubicBezTo>
                    <a:cubicBezTo>
                      <a:pt x="185" y="221"/>
                      <a:pt x="187" y="212"/>
                      <a:pt x="190" y="203"/>
                    </a:cubicBezTo>
                    <a:cubicBezTo>
                      <a:pt x="194" y="188"/>
                      <a:pt x="198" y="173"/>
                      <a:pt x="203" y="159"/>
                    </a:cubicBezTo>
                    <a:cubicBezTo>
                      <a:pt x="208" y="147"/>
                      <a:pt x="213" y="135"/>
                      <a:pt x="218" y="124"/>
                    </a:cubicBezTo>
                    <a:cubicBezTo>
                      <a:pt x="228" y="103"/>
                      <a:pt x="238" y="85"/>
                      <a:pt x="249" y="69"/>
                    </a:cubicBezTo>
                    <a:cubicBezTo>
                      <a:pt x="247" y="67"/>
                      <a:pt x="245" y="65"/>
                      <a:pt x="244" y="64"/>
                    </a:cubicBezTo>
                    <a:cubicBezTo>
                      <a:pt x="241" y="61"/>
                      <a:pt x="239" y="58"/>
                      <a:pt x="239" y="54"/>
                    </a:cubicBezTo>
                    <a:cubicBezTo>
                      <a:pt x="239" y="51"/>
                      <a:pt x="241" y="48"/>
                      <a:pt x="246" y="47"/>
                    </a:cubicBezTo>
                    <a:close/>
                  </a:path>
                </a:pathLst>
              </a:custGeom>
              <a:solidFill>
                <a:srgbClr val="C2294A"/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9">
              <a:extLst>
                <a:ext uri="{FF2B5EF4-FFF2-40B4-BE49-F238E27FC236}">
                  <a16:creationId xmlns:a16="http://schemas.microsoft.com/office/drawing/2014/main" id="{0C0BCFD1-9A03-8C02-0A49-D4C83A8B4C8D}"/>
                </a:ext>
              </a:extLst>
            </p:cNvPr>
            <p:cNvGrpSpPr/>
            <p:nvPr/>
          </p:nvGrpSpPr>
          <p:grpSpPr>
            <a:xfrm>
              <a:off x="4200947" y="2011024"/>
              <a:ext cx="2018417" cy="1746058"/>
              <a:chOff x="4093371" y="1166264"/>
              <a:chExt cx="2018417" cy="1484575"/>
            </a:xfrm>
          </p:grpSpPr>
          <p:sp>
            <p:nvSpPr>
              <p:cNvPr id="60" name="Freeform 228">
                <a:extLst>
                  <a:ext uri="{FF2B5EF4-FFF2-40B4-BE49-F238E27FC236}">
                    <a16:creationId xmlns:a16="http://schemas.microsoft.com/office/drawing/2014/main" id="{B75EB6BE-7156-9CAC-91AC-27749BD8D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371" y="1550758"/>
                <a:ext cx="400481" cy="827732"/>
              </a:xfrm>
              <a:custGeom>
                <a:avLst/>
                <a:gdLst>
                  <a:gd name="T0" fmla="*/ 54 w 69"/>
                  <a:gd name="T1" fmla="*/ 22 h 143"/>
                  <a:gd name="T2" fmla="*/ 51 w 69"/>
                  <a:gd name="T3" fmla="*/ 20 h 143"/>
                  <a:gd name="T4" fmla="*/ 46 w 69"/>
                  <a:gd name="T5" fmla="*/ 8 h 143"/>
                  <a:gd name="T6" fmla="*/ 42 w 69"/>
                  <a:gd name="T7" fmla="*/ 2 h 143"/>
                  <a:gd name="T8" fmla="*/ 29 w 69"/>
                  <a:gd name="T9" fmla="*/ 5 h 143"/>
                  <a:gd name="T10" fmla="*/ 0 w 69"/>
                  <a:gd name="T11" fmla="*/ 50 h 143"/>
                  <a:gd name="T12" fmla="*/ 25 w 69"/>
                  <a:gd name="T13" fmla="*/ 64 h 143"/>
                  <a:gd name="T14" fmla="*/ 44 w 69"/>
                  <a:gd name="T15" fmla="*/ 80 h 143"/>
                  <a:gd name="T16" fmla="*/ 42 w 69"/>
                  <a:gd name="T17" fmla="*/ 96 h 143"/>
                  <a:gd name="T18" fmla="*/ 40 w 69"/>
                  <a:gd name="T19" fmla="*/ 97 h 143"/>
                  <a:gd name="T20" fmla="*/ 40 w 69"/>
                  <a:gd name="T21" fmla="*/ 97 h 143"/>
                  <a:gd name="T22" fmla="*/ 38 w 69"/>
                  <a:gd name="T23" fmla="*/ 98 h 143"/>
                  <a:gd name="T24" fmla="*/ 38 w 69"/>
                  <a:gd name="T25" fmla="*/ 98 h 143"/>
                  <a:gd name="T26" fmla="*/ 35 w 69"/>
                  <a:gd name="T27" fmla="*/ 99 h 143"/>
                  <a:gd name="T28" fmla="*/ 35 w 69"/>
                  <a:gd name="T29" fmla="*/ 99 h 143"/>
                  <a:gd name="T30" fmla="*/ 33 w 69"/>
                  <a:gd name="T31" fmla="*/ 100 h 143"/>
                  <a:gd name="T32" fmla="*/ 31 w 69"/>
                  <a:gd name="T33" fmla="*/ 101 h 143"/>
                  <a:gd name="T34" fmla="*/ 30 w 69"/>
                  <a:gd name="T35" fmla="*/ 102 h 143"/>
                  <a:gd name="T36" fmla="*/ 29 w 69"/>
                  <a:gd name="T37" fmla="*/ 103 h 143"/>
                  <a:gd name="T38" fmla="*/ 28 w 69"/>
                  <a:gd name="T39" fmla="*/ 104 h 143"/>
                  <a:gd name="T40" fmla="*/ 27 w 69"/>
                  <a:gd name="T41" fmla="*/ 105 h 143"/>
                  <a:gd name="T42" fmla="*/ 27 w 69"/>
                  <a:gd name="T43" fmla="*/ 106 h 143"/>
                  <a:gd name="T44" fmla="*/ 27 w 69"/>
                  <a:gd name="T45" fmla="*/ 107 h 143"/>
                  <a:gd name="T46" fmla="*/ 27 w 69"/>
                  <a:gd name="T47" fmla="*/ 108 h 143"/>
                  <a:gd name="T48" fmla="*/ 26 w 69"/>
                  <a:gd name="T49" fmla="*/ 109 h 143"/>
                  <a:gd name="T50" fmla="*/ 26 w 69"/>
                  <a:gd name="T51" fmla="*/ 109 h 143"/>
                  <a:gd name="T52" fmla="*/ 26 w 69"/>
                  <a:gd name="T53" fmla="*/ 110 h 143"/>
                  <a:gd name="T54" fmla="*/ 26 w 69"/>
                  <a:gd name="T55" fmla="*/ 111 h 143"/>
                  <a:gd name="T56" fmla="*/ 26 w 69"/>
                  <a:gd name="T57" fmla="*/ 112 h 143"/>
                  <a:gd name="T58" fmla="*/ 27 w 69"/>
                  <a:gd name="T59" fmla="*/ 113 h 143"/>
                  <a:gd name="T60" fmla="*/ 27 w 69"/>
                  <a:gd name="T61" fmla="*/ 115 h 143"/>
                  <a:gd name="T62" fmla="*/ 27 w 69"/>
                  <a:gd name="T63" fmla="*/ 115 h 143"/>
                  <a:gd name="T64" fmla="*/ 28 w 69"/>
                  <a:gd name="T65" fmla="*/ 118 h 143"/>
                  <a:gd name="T66" fmla="*/ 37 w 69"/>
                  <a:gd name="T67" fmla="*/ 129 h 143"/>
                  <a:gd name="T68" fmla="*/ 64 w 69"/>
                  <a:gd name="T69" fmla="*/ 137 h 143"/>
                  <a:gd name="T70" fmla="*/ 69 w 69"/>
                  <a:gd name="T71" fmla="*/ 129 h 143"/>
                  <a:gd name="T72" fmla="*/ 69 w 69"/>
                  <a:gd name="T73" fmla="*/ 21 h 143"/>
                  <a:gd name="T74" fmla="*/ 54 w 69"/>
                  <a:gd name="T75" fmla="*/ 2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143">
                    <a:moveTo>
                      <a:pt x="54" y="22"/>
                    </a:moveTo>
                    <a:cubicBezTo>
                      <a:pt x="53" y="21"/>
                      <a:pt x="52" y="21"/>
                      <a:pt x="51" y="20"/>
                    </a:cubicBezTo>
                    <a:cubicBezTo>
                      <a:pt x="48" y="16"/>
                      <a:pt x="46" y="11"/>
                      <a:pt x="46" y="8"/>
                    </a:cubicBezTo>
                    <a:cubicBezTo>
                      <a:pt x="45" y="4"/>
                      <a:pt x="44" y="3"/>
                      <a:pt x="42" y="2"/>
                    </a:cubicBezTo>
                    <a:cubicBezTo>
                      <a:pt x="39" y="0"/>
                      <a:pt x="33" y="2"/>
                      <a:pt x="29" y="5"/>
                    </a:cubicBezTo>
                    <a:cubicBezTo>
                      <a:pt x="22" y="12"/>
                      <a:pt x="9" y="28"/>
                      <a:pt x="0" y="50"/>
                    </a:cubicBezTo>
                    <a:cubicBezTo>
                      <a:pt x="10" y="54"/>
                      <a:pt x="18" y="59"/>
                      <a:pt x="25" y="64"/>
                    </a:cubicBezTo>
                    <a:cubicBezTo>
                      <a:pt x="34" y="70"/>
                      <a:pt x="41" y="76"/>
                      <a:pt x="44" y="80"/>
                    </a:cubicBezTo>
                    <a:cubicBezTo>
                      <a:pt x="50" y="85"/>
                      <a:pt x="52" y="95"/>
                      <a:pt x="42" y="96"/>
                    </a:cubicBezTo>
                    <a:cubicBezTo>
                      <a:pt x="42" y="97"/>
                      <a:pt x="41" y="97"/>
                      <a:pt x="40" y="97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39" y="97"/>
                      <a:pt x="39" y="97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98"/>
                      <a:pt x="36" y="98"/>
                      <a:pt x="35" y="9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4" y="99"/>
                      <a:pt x="33" y="100"/>
                      <a:pt x="33" y="100"/>
                    </a:cubicBezTo>
                    <a:cubicBezTo>
                      <a:pt x="32" y="100"/>
                      <a:pt x="32" y="101"/>
                      <a:pt x="31" y="101"/>
                    </a:cubicBezTo>
                    <a:cubicBezTo>
                      <a:pt x="31" y="101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29" y="103"/>
                    </a:cubicBezTo>
                    <a:cubicBezTo>
                      <a:pt x="29" y="103"/>
                      <a:pt x="29" y="104"/>
                      <a:pt x="28" y="104"/>
                    </a:cubicBezTo>
                    <a:cubicBezTo>
                      <a:pt x="28" y="104"/>
                      <a:pt x="28" y="105"/>
                      <a:pt x="27" y="105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7" y="106"/>
                      <a:pt x="27" y="107"/>
                      <a:pt x="27" y="107"/>
                    </a:cubicBezTo>
                    <a:cubicBezTo>
                      <a:pt x="27" y="107"/>
                      <a:pt x="27" y="107"/>
                      <a:pt x="27" y="108"/>
                    </a:cubicBezTo>
                    <a:cubicBezTo>
                      <a:pt x="27" y="108"/>
                      <a:pt x="26" y="108"/>
                      <a:pt x="26" y="109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26" y="113"/>
                      <a:pt x="27" y="113"/>
                      <a:pt x="27" y="113"/>
                    </a:cubicBezTo>
                    <a:cubicBezTo>
                      <a:pt x="27" y="114"/>
                      <a:pt x="27" y="114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6"/>
                      <a:pt x="28" y="117"/>
                      <a:pt x="28" y="118"/>
                    </a:cubicBezTo>
                    <a:cubicBezTo>
                      <a:pt x="30" y="121"/>
                      <a:pt x="33" y="125"/>
                      <a:pt x="37" y="129"/>
                    </a:cubicBezTo>
                    <a:cubicBezTo>
                      <a:pt x="51" y="143"/>
                      <a:pt x="59" y="142"/>
                      <a:pt x="64" y="137"/>
                    </a:cubicBezTo>
                    <a:cubicBezTo>
                      <a:pt x="67" y="134"/>
                      <a:pt x="68" y="131"/>
                      <a:pt x="69" y="129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2" y="25"/>
                      <a:pt x="57" y="24"/>
                      <a:pt x="54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29">
                <a:extLst>
                  <a:ext uri="{FF2B5EF4-FFF2-40B4-BE49-F238E27FC236}">
                    <a16:creationId xmlns:a16="http://schemas.microsoft.com/office/drawing/2014/main" id="{4C18F077-D5F3-3BD3-816F-7CB7BD36C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483" y="1310448"/>
                <a:ext cx="261648" cy="267010"/>
              </a:xfrm>
              <a:custGeom>
                <a:avLst/>
                <a:gdLst>
                  <a:gd name="T0" fmla="*/ 28 w 45"/>
                  <a:gd name="T1" fmla="*/ 43 h 46"/>
                  <a:gd name="T2" fmla="*/ 30 w 45"/>
                  <a:gd name="T3" fmla="*/ 43 h 46"/>
                  <a:gd name="T4" fmla="*/ 32 w 45"/>
                  <a:gd name="T5" fmla="*/ 43 h 46"/>
                  <a:gd name="T6" fmla="*/ 32 w 45"/>
                  <a:gd name="T7" fmla="*/ 43 h 46"/>
                  <a:gd name="T8" fmla="*/ 32 w 45"/>
                  <a:gd name="T9" fmla="*/ 43 h 46"/>
                  <a:gd name="T10" fmla="*/ 33 w 45"/>
                  <a:gd name="T11" fmla="*/ 42 h 46"/>
                  <a:gd name="T12" fmla="*/ 41 w 45"/>
                  <a:gd name="T13" fmla="*/ 38 h 46"/>
                  <a:gd name="T14" fmla="*/ 44 w 45"/>
                  <a:gd name="T15" fmla="*/ 27 h 46"/>
                  <a:gd name="T16" fmla="*/ 42 w 45"/>
                  <a:gd name="T17" fmla="*/ 21 h 46"/>
                  <a:gd name="T18" fmla="*/ 42 w 45"/>
                  <a:gd name="T19" fmla="*/ 20 h 46"/>
                  <a:gd name="T20" fmla="*/ 40 w 45"/>
                  <a:gd name="T21" fmla="*/ 18 h 46"/>
                  <a:gd name="T22" fmla="*/ 38 w 45"/>
                  <a:gd name="T23" fmla="*/ 16 h 46"/>
                  <a:gd name="T24" fmla="*/ 36 w 45"/>
                  <a:gd name="T25" fmla="*/ 13 h 46"/>
                  <a:gd name="T26" fmla="*/ 33 w 45"/>
                  <a:gd name="T27" fmla="*/ 11 h 46"/>
                  <a:gd name="T28" fmla="*/ 31 w 45"/>
                  <a:gd name="T29" fmla="*/ 8 h 46"/>
                  <a:gd name="T30" fmla="*/ 16 w 45"/>
                  <a:gd name="T31" fmla="*/ 0 h 46"/>
                  <a:gd name="T32" fmla="*/ 15 w 45"/>
                  <a:gd name="T33" fmla="*/ 0 h 46"/>
                  <a:gd name="T34" fmla="*/ 15 w 45"/>
                  <a:gd name="T35" fmla="*/ 0 h 46"/>
                  <a:gd name="T36" fmla="*/ 13 w 45"/>
                  <a:gd name="T37" fmla="*/ 0 h 46"/>
                  <a:gd name="T38" fmla="*/ 12 w 45"/>
                  <a:gd name="T39" fmla="*/ 0 h 46"/>
                  <a:gd name="T40" fmla="*/ 11 w 45"/>
                  <a:gd name="T41" fmla="*/ 1 h 46"/>
                  <a:gd name="T42" fmla="*/ 10 w 45"/>
                  <a:gd name="T43" fmla="*/ 1 h 46"/>
                  <a:gd name="T44" fmla="*/ 9 w 45"/>
                  <a:gd name="T45" fmla="*/ 2 h 46"/>
                  <a:gd name="T46" fmla="*/ 8 w 45"/>
                  <a:gd name="T47" fmla="*/ 2 h 46"/>
                  <a:gd name="T48" fmla="*/ 7 w 45"/>
                  <a:gd name="T49" fmla="*/ 3 h 46"/>
                  <a:gd name="T50" fmla="*/ 1 w 45"/>
                  <a:gd name="T51" fmla="*/ 16 h 46"/>
                  <a:gd name="T52" fmla="*/ 0 w 45"/>
                  <a:gd name="T53" fmla="*/ 19 h 46"/>
                  <a:gd name="T54" fmla="*/ 23 w 45"/>
                  <a:gd name="T55" fmla="*/ 46 h 46"/>
                  <a:gd name="T56" fmla="*/ 28 w 45"/>
                  <a:gd name="T5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46">
                    <a:moveTo>
                      <a:pt x="28" y="43"/>
                    </a:moveTo>
                    <a:cubicBezTo>
                      <a:pt x="29" y="43"/>
                      <a:pt x="29" y="43"/>
                      <a:pt x="30" y="43"/>
                    </a:cubicBezTo>
                    <a:cubicBezTo>
                      <a:pt x="30" y="43"/>
                      <a:pt x="31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3"/>
                      <a:pt x="33" y="42"/>
                      <a:pt x="33" y="42"/>
                    </a:cubicBezTo>
                    <a:cubicBezTo>
                      <a:pt x="35" y="42"/>
                      <a:pt x="38" y="40"/>
                      <a:pt x="41" y="38"/>
                    </a:cubicBezTo>
                    <a:cubicBezTo>
                      <a:pt x="43" y="35"/>
                      <a:pt x="45" y="32"/>
                      <a:pt x="44" y="27"/>
                    </a:cubicBezTo>
                    <a:cubicBezTo>
                      <a:pt x="44" y="25"/>
                      <a:pt x="43" y="23"/>
                      <a:pt x="42" y="21"/>
                    </a:cubicBezTo>
                    <a:cubicBezTo>
                      <a:pt x="42" y="21"/>
                      <a:pt x="42" y="21"/>
                      <a:pt x="42" y="20"/>
                    </a:cubicBezTo>
                    <a:cubicBezTo>
                      <a:pt x="41" y="20"/>
                      <a:pt x="40" y="19"/>
                      <a:pt x="40" y="18"/>
                    </a:cubicBezTo>
                    <a:cubicBezTo>
                      <a:pt x="39" y="17"/>
                      <a:pt x="39" y="17"/>
                      <a:pt x="38" y="16"/>
                    </a:cubicBezTo>
                    <a:cubicBezTo>
                      <a:pt x="38" y="15"/>
                      <a:pt x="37" y="14"/>
                      <a:pt x="36" y="13"/>
                    </a:cubicBezTo>
                    <a:cubicBezTo>
                      <a:pt x="35" y="12"/>
                      <a:pt x="34" y="11"/>
                      <a:pt x="33" y="11"/>
                    </a:cubicBezTo>
                    <a:cubicBezTo>
                      <a:pt x="33" y="10"/>
                      <a:pt x="32" y="9"/>
                      <a:pt x="31" y="8"/>
                    </a:cubicBezTo>
                    <a:cubicBezTo>
                      <a:pt x="25" y="3"/>
                      <a:pt x="20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3" y="7"/>
                      <a:pt x="1" y="13"/>
                      <a:pt x="1" y="16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7" y="27"/>
                      <a:pt x="15" y="36"/>
                      <a:pt x="23" y="46"/>
                    </a:cubicBezTo>
                    <a:cubicBezTo>
                      <a:pt x="24" y="45"/>
                      <a:pt x="26" y="44"/>
                      <a:pt x="28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30">
                <a:extLst>
                  <a:ext uri="{FF2B5EF4-FFF2-40B4-BE49-F238E27FC236}">
                    <a16:creationId xmlns:a16="http://schemas.microsoft.com/office/drawing/2014/main" id="{5077D8C0-82DE-D78A-8D12-BFB6B9071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664" y="1166264"/>
                <a:ext cx="907754" cy="1484574"/>
              </a:xfrm>
              <a:custGeom>
                <a:avLst/>
                <a:gdLst>
                  <a:gd name="T0" fmla="*/ 122 w 157"/>
                  <a:gd name="T1" fmla="*/ 148 h 258"/>
                  <a:gd name="T2" fmla="*/ 10 w 157"/>
                  <a:gd name="T3" fmla="*/ 6 h 258"/>
                  <a:gd name="T4" fmla="*/ 0 w 157"/>
                  <a:gd name="T5" fmla="*/ 0 h 258"/>
                  <a:gd name="T6" fmla="*/ 0 w 157"/>
                  <a:gd name="T7" fmla="*/ 13 h 258"/>
                  <a:gd name="T8" fmla="*/ 0 w 157"/>
                  <a:gd name="T9" fmla="*/ 193 h 258"/>
                  <a:gd name="T10" fmla="*/ 26 w 157"/>
                  <a:gd name="T11" fmla="*/ 232 h 258"/>
                  <a:gd name="T12" fmla="*/ 26 w 157"/>
                  <a:gd name="T13" fmla="*/ 232 h 258"/>
                  <a:gd name="T14" fmla="*/ 26 w 157"/>
                  <a:gd name="T15" fmla="*/ 232 h 258"/>
                  <a:gd name="T16" fmla="*/ 31 w 157"/>
                  <a:gd name="T17" fmla="*/ 243 h 258"/>
                  <a:gd name="T18" fmla="*/ 157 w 157"/>
                  <a:gd name="T19" fmla="*/ 258 h 258"/>
                  <a:gd name="T20" fmla="*/ 122 w 157"/>
                  <a:gd name="T21" fmla="*/ 14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8">
                    <a:moveTo>
                      <a:pt x="122" y="148"/>
                    </a:moveTo>
                    <a:cubicBezTo>
                      <a:pt x="84" y="67"/>
                      <a:pt x="32" y="23"/>
                      <a:pt x="10" y="6"/>
                    </a:cubicBezTo>
                    <a:cubicBezTo>
                      <a:pt x="4" y="2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8" y="201"/>
                      <a:pt x="18" y="214"/>
                      <a:pt x="26" y="232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32"/>
                      <a:pt x="26" y="232"/>
                      <a:pt x="26" y="232"/>
                    </a:cubicBezTo>
                    <a:cubicBezTo>
                      <a:pt x="28" y="236"/>
                      <a:pt x="30" y="240"/>
                      <a:pt x="31" y="243"/>
                    </a:cubicBezTo>
                    <a:cubicBezTo>
                      <a:pt x="98" y="222"/>
                      <a:pt x="157" y="258"/>
                      <a:pt x="157" y="258"/>
                    </a:cubicBezTo>
                    <a:cubicBezTo>
                      <a:pt x="149" y="216"/>
                      <a:pt x="137" y="179"/>
                      <a:pt x="122" y="1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31">
                <a:extLst>
                  <a:ext uri="{FF2B5EF4-FFF2-40B4-BE49-F238E27FC236}">
                    <a16:creationId xmlns:a16="http://schemas.microsoft.com/office/drawing/2014/main" id="{AD6187F9-7639-DA1A-2AA7-243A9D4D0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111" y="1737664"/>
                <a:ext cx="843677" cy="913175"/>
              </a:xfrm>
              <a:custGeom>
                <a:avLst/>
                <a:gdLst>
                  <a:gd name="T0" fmla="*/ 19 w 146"/>
                  <a:gd name="T1" fmla="*/ 33 h 159"/>
                  <a:gd name="T2" fmla="*/ 62 w 146"/>
                  <a:gd name="T3" fmla="*/ 159 h 159"/>
                  <a:gd name="T4" fmla="*/ 118 w 146"/>
                  <a:gd name="T5" fmla="*/ 147 h 159"/>
                  <a:gd name="T6" fmla="*/ 146 w 146"/>
                  <a:gd name="T7" fmla="*/ 130 h 159"/>
                  <a:gd name="T8" fmla="*/ 116 w 146"/>
                  <a:gd name="T9" fmla="*/ 86 h 159"/>
                  <a:gd name="T10" fmla="*/ 100 w 146"/>
                  <a:gd name="T11" fmla="*/ 84 h 159"/>
                  <a:gd name="T12" fmla="*/ 100 w 146"/>
                  <a:gd name="T13" fmla="*/ 85 h 159"/>
                  <a:gd name="T14" fmla="*/ 99 w 146"/>
                  <a:gd name="T15" fmla="*/ 89 h 159"/>
                  <a:gd name="T16" fmla="*/ 97 w 146"/>
                  <a:gd name="T17" fmla="*/ 96 h 159"/>
                  <a:gd name="T18" fmla="*/ 66 w 146"/>
                  <a:gd name="T19" fmla="*/ 94 h 159"/>
                  <a:gd name="T20" fmla="*/ 56 w 146"/>
                  <a:gd name="T21" fmla="*/ 71 h 159"/>
                  <a:gd name="T22" fmla="*/ 71 w 146"/>
                  <a:gd name="T23" fmla="*/ 61 h 159"/>
                  <a:gd name="T24" fmla="*/ 77 w 146"/>
                  <a:gd name="T25" fmla="*/ 57 h 159"/>
                  <a:gd name="T26" fmla="*/ 73 w 146"/>
                  <a:gd name="T27" fmla="*/ 45 h 159"/>
                  <a:gd name="T28" fmla="*/ 54 w 146"/>
                  <a:gd name="T29" fmla="*/ 29 h 159"/>
                  <a:gd name="T30" fmla="*/ 28 w 146"/>
                  <a:gd name="T31" fmla="*/ 15 h 159"/>
                  <a:gd name="T32" fmla="*/ 28 w 146"/>
                  <a:gd name="T33" fmla="*/ 15 h 159"/>
                  <a:gd name="T34" fmla="*/ 9 w 146"/>
                  <a:gd name="T35" fmla="*/ 6 h 159"/>
                  <a:gd name="T36" fmla="*/ 0 w 146"/>
                  <a:gd name="T37" fmla="*/ 0 h 159"/>
                  <a:gd name="T38" fmla="*/ 19 w 146"/>
                  <a:gd name="T39" fmla="*/ 3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" h="159">
                    <a:moveTo>
                      <a:pt x="19" y="33"/>
                    </a:moveTo>
                    <a:cubicBezTo>
                      <a:pt x="37" y="68"/>
                      <a:pt x="53" y="109"/>
                      <a:pt x="62" y="159"/>
                    </a:cubicBezTo>
                    <a:cubicBezTo>
                      <a:pt x="81" y="153"/>
                      <a:pt x="100" y="149"/>
                      <a:pt x="118" y="147"/>
                    </a:cubicBezTo>
                    <a:cubicBezTo>
                      <a:pt x="125" y="141"/>
                      <a:pt x="134" y="135"/>
                      <a:pt x="146" y="130"/>
                    </a:cubicBezTo>
                    <a:cubicBezTo>
                      <a:pt x="136" y="108"/>
                      <a:pt x="123" y="93"/>
                      <a:pt x="116" y="86"/>
                    </a:cubicBezTo>
                    <a:cubicBezTo>
                      <a:pt x="112" y="82"/>
                      <a:pt x="104" y="79"/>
                      <a:pt x="100" y="84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9" y="86"/>
                      <a:pt x="99" y="87"/>
                      <a:pt x="99" y="89"/>
                    </a:cubicBezTo>
                    <a:cubicBezTo>
                      <a:pt x="99" y="90"/>
                      <a:pt x="98" y="93"/>
                      <a:pt x="97" y="96"/>
                    </a:cubicBezTo>
                    <a:cubicBezTo>
                      <a:pt x="93" y="104"/>
                      <a:pt x="84" y="112"/>
                      <a:pt x="66" y="94"/>
                    </a:cubicBezTo>
                    <a:cubicBezTo>
                      <a:pt x="55" y="84"/>
                      <a:pt x="54" y="77"/>
                      <a:pt x="56" y="71"/>
                    </a:cubicBezTo>
                    <a:cubicBezTo>
                      <a:pt x="58" y="65"/>
                      <a:pt x="67" y="62"/>
                      <a:pt x="71" y="61"/>
                    </a:cubicBezTo>
                    <a:cubicBezTo>
                      <a:pt x="75" y="61"/>
                      <a:pt x="77" y="59"/>
                      <a:pt x="77" y="57"/>
                    </a:cubicBezTo>
                    <a:cubicBezTo>
                      <a:pt x="79" y="53"/>
                      <a:pt x="76" y="48"/>
                      <a:pt x="73" y="45"/>
                    </a:cubicBezTo>
                    <a:cubicBezTo>
                      <a:pt x="69" y="41"/>
                      <a:pt x="63" y="35"/>
                      <a:pt x="54" y="29"/>
                    </a:cubicBezTo>
                    <a:cubicBezTo>
                      <a:pt x="47" y="24"/>
                      <a:pt x="38" y="19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1" y="12"/>
                      <a:pt x="15" y="9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  <a:cubicBezTo>
                      <a:pt x="6" y="10"/>
                      <a:pt x="13" y="21"/>
                      <a:pt x="19" y="33"/>
                    </a:cubicBezTo>
                  </a:path>
                </a:pathLst>
              </a:custGeom>
              <a:solidFill>
                <a:schemeClr val="accent5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3472D95E-7F04-D560-99ED-B5F3BB2BB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445" y="3517445"/>
              <a:ext cx="859698" cy="2349012"/>
            </a:xfrm>
            <a:custGeom>
              <a:avLst/>
              <a:gdLst>
                <a:gd name="T0" fmla="*/ 149 w 149"/>
                <a:gd name="T1" fmla="*/ 283 h 347"/>
                <a:gd name="T2" fmla="*/ 149 w 149"/>
                <a:gd name="T3" fmla="*/ 282 h 347"/>
                <a:gd name="T4" fmla="*/ 149 w 149"/>
                <a:gd name="T5" fmla="*/ 281 h 347"/>
                <a:gd name="T6" fmla="*/ 149 w 149"/>
                <a:gd name="T7" fmla="*/ 281 h 347"/>
                <a:gd name="T8" fmla="*/ 148 w 149"/>
                <a:gd name="T9" fmla="*/ 271 h 347"/>
                <a:gd name="T10" fmla="*/ 138 w 149"/>
                <a:gd name="T11" fmla="*/ 264 h 347"/>
                <a:gd name="T12" fmla="*/ 132 w 149"/>
                <a:gd name="T13" fmla="*/ 274 h 347"/>
                <a:gd name="T14" fmla="*/ 132 w 149"/>
                <a:gd name="T15" fmla="*/ 282 h 347"/>
                <a:gd name="T16" fmla="*/ 132 w 149"/>
                <a:gd name="T17" fmla="*/ 286 h 347"/>
                <a:gd name="T18" fmla="*/ 132 w 149"/>
                <a:gd name="T19" fmla="*/ 286 h 347"/>
                <a:gd name="T20" fmla="*/ 121 w 149"/>
                <a:gd name="T21" fmla="*/ 315 h 347"/>
                <a:gd name="T22" fmla="*/ 81 w 149"/>
                <a:gd name="T23" fmla="*/ 330 h 347"/>
                <a:gd name="T24" fmla="*/ 25 w 149"/>
                <a:gd name="T25" fmla="*/ 295 h 347"/>
                <a:gd name="T26" fmla="*/ 18 w 149"/>
                <a:gd name="T27" fmla="*/ 260 h 347"/>
                <a:gd name="T28" fmla="*/ 17 w 149"/>
                <a:gd name="T29" fmla="*/ 240 h 347"/>
                <a:gd name="T30" fmla="*/ 17 w 149"/>
                <a:gd name="T31" fmla="*/ 223 h 347"/>
                <a:gd name="T32" fmla="*/ 17 w 149"/>
                <a:gd name="T33" fmla="*/ 207 h 347"/>
                <a:gd name="T34" fmla="*/ 17 w 149"/>
                <a:gd name="T35" fmla="*/ 144 h 347"/>
                <a:gd name="T36" fmla="*/ 17 w 149"/>
                <a:gd name="T37" fmla="*/ 26 h 347"/>
                <a:gd name="T38" fmla="*/ 17 w 149"/>
                <a:gd name="T39" fmla="*/ 9 h 347"/>
                <a:gd name="T40" fmla="*/ 17 w 149"/>
                <a:gd name="T41" fmla="*/ 0 h 347"/>
                <a:gd name="T42" fmla="*/ 0 w 149"/>
                <a:gd name="T43" fmla="*/ 0 h 347"/>
                <a:gd name="T44" fmla="*/ 0 w 149"/>
                <a:gd name="T45" fmla="*/ 2 h 347"/>
                <a:gd name="T46" fmla="*/ 0 w 149"/>
                <a:gd name="T47" fmla="*/ 43 h 347"/>
                <a:gd name="T48" fmla="*/ 0 w 149"/>
                <a:gd name="T49" fmla="*/ 149 h 347"/>
                <a:gd name="T50" fmla="*/ 0 w 149"/>
                <a:gd name="T51" fmla="*/ 223 h 347"/>
                <a:gd name="T52" fmla="*/ 0 w 149"/>
                <a:gd name="T53" fmla="*/ 223 h 347"/>
                <a:gd name="T54" fmla="*/ 0 w 149"/>
                <a:gd name="T55" fmla="*/ 233 h 347"/>
                <a:gd name="T56" fmla="*/ 3 w 149"/>
                <a:gd name="T57" fmla="*/ 275 h 347"/>
                <a:gd name="T58" fmla="*/ 10 w 149"/>
                <a:gd name="T59" fmla="*/ 301 h 347"/>
                <a:gd name="T60" fmla="*/ 81 w 149"/>
                <a:gd name="T61" fmla="*/ 347 h 347"/>
                <a:gd name="T62" fmla="*/ 81 w 149"/>
                <a:gd name="T63" fmla="*/ 347 h 347"/>
                <a:gd name="T64" fmla="*/ 117 w 149"/>
                <a:gd name="T65" fmla="*/ 339 h 347"/>
                <a:gd name="T66" fmla="*/ 134 w 149"/>
                <a:gd name="T67" fmla="*/ 325 h 347"/>
                <a:gd name="T68" fmla="*/ 148 w 149"/>
                <a:gd name="T69" fmla="*/ 296 h 347"/>
                <a:gd name="T70" fmla="*/ 148 w 149"/>
                <a:gd name="T71" fmla="*/ 296 h 347"/>
                <a:gd name="T72" fmla="*/ 148 w 149"/>
                <a:gd name="T73" fmla="*/ 296 h 347"/>
                <a:gd name="T74" fmla="*/ 148 w 149"/>
                <a:gd name="T75" fmla="*/ 295 h 347"/>
                <a:gd name="T76" fmla="*/ 148 w 149"/>
                <a:gd name="T77" fmla="*/ 295 h 347"/>
                <a:gd name="T78" fmla="*/ 149 w 149"/>
                <a:gd name="T79" fmla="*/ 28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" h="347">
                  <a:moveTo>
                    <a:pt x="149" y="283"/>
                  </a:moveTo>
                  <a:cubicBezTo>
                    <a:pt x="149" y="283"/>
                    <a:pt x="149" y="282"/>
                    <a:pt x="149" y="282"/>
                  </a:cubicBezTo>
                  <a:cubicBezTo>
                    <a:pt x="149" y="282"/>
                    <a:pt x="149" y="281"/>
                    <a:pt x="149" y="281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75"/>
                    <a:pt x="148" y="272"/>
                    <a:pt x="148" y="271"/>
                  </a:cubicBezTo>
                  <a:cubicBezTo>
                    <a:pt x="147" y="267"/>
                    <a:pt x="143" y="264"/>
                    <a:pt x="138" y="264"/>
                  </a:cubicBezTo>
                  <a:cubicBezTo>
                    <a:pt x="134" y="265"/>
                    <a:pt x="131" y="270"/>
                    <a:pt x="132" y="274"/>
                  </a:cubicBezTo>
                  <a:cubicBezTo>
                    <a:pt x="132" y="274"/>
                    <a:pt x="132" y="277"/>
                    <a:pt x="132" y="282"/>
                  </a:cubicBezTo>
                  <a:cubicBezTo>
                    <a:pt x="132" y="283"/>
                    <a:pt x="132" y="285"/>
                    <a:pt x="132" y="286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1" y="296"/>
                    <a:pt x="128" y="306"/>
                    <a:pt x="121" y="315"/>
                  </a:cubicBezTo>
                  <a:cubicBezTo>
                    <a:pt x="113" y="325"/>
                    <a:pt x="99" y="330"/>
                    <a:pt x="81" y="330"/>
                  </a:cubicBezTo>
                  <a:cubicBezTo>
                    <a:pt x="52" y="330"/>
                    <a:pt x="35" y="319"/>
                    <a:pt x="25" y="295"/>
                  </a:cubicBezTo>
                  <a:cubicBezTo>
                    <a:pt x="21" y="284"/>
                    <a:pt x="19" y="272"/>
                    <a:pt x="18" y="260"/>
                  </a:cubicBezTo>
                  <a:cubicBezTo>
                    <a:pt x="17" y="253"/>
                    <a:pt x="17" y="246"/>
                    <a:pt x="17" y="240"/>
                  </a:cubicBezTo>
                  <a:cubicBezTo>
                    <a:pt x="17" y="234"/>
                    <a:pt x="17" y="229"/>
                    <a:pt x="17" y="223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6"/>
                    <a:pt x="0" y="230"/>
                    <a:pt x="0" y="233"/>
                  </a:cubicBezTo>
                  <a:cubicBezTo>
                    <a:pt x="0" y="246"/>
                    <a:pt x="1" y="261"/>
                    <a:pt x="3" y="275"/>
                  </a:cubicBezTo>
                  <a:cubicBezTo>
                    <a:pt x="5" y="284"/>
                    <a:pt x="7" y="293"/>
                    <a:pt x="10" y="301"/>
                  </a:cubicBezTo>
                  <a:cubicBezTo>
                    <a:pt x="22" y="331"/>
                    <a:pt x="46" y="347"/>
                    <a:pt x="81" y="347"/>
                  </a:cubicBezTo>
                  <a:cubicBezTo>
                    <a:pt x="81" y="347"/>
                    <a:pt x="81" y="347"/>
                    <a:pt x="81" y="347"/>
                  </a:cubicBezTo>
                  <a:cubicBezTo>
                    <a:pt x="95" y="347"/>
                    <a:pt x="107" y="344"/>
                    <a:pt x="117" y="339"/>
                  </a:cubicBezTo>
                  <a:cubicBezTo>
                    <a:pt x="124" y="336"/>
                    <a:pt x="129" y="331"/>
                    <a:pt x="134" y="325"/>
                  </a:cubicBezTo>
                  <a:cubicBezTo>
                    <a:pt x="142" y="317"/>
                    <a:pt x="146" y="306"/>
                    <a:pt x="148" y="296"/>
                  </a:cubicBezTo>
                  <a:cubicBezTo>
                    <a:pt x="148" y="296"/>
                    <a:pt x="148" y="296"/>
                    <a:pt x="148" y="296"/>
                  </a:cubicBezTo>
                  <a:cubicBezTo>
                    <a:pt x="148" y="296"/>
                    <a:pt x="148" y="296"/>
                    <a:pt x="148" y="296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9" y="291"/>
                    <a:pt x="149" y="287"/>
                    <a:pt x="149" y="2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reflection blurRad="25400" stA="17000" endPos="18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rain drop">
              <a:extLst>
                <a:ext uri="{FF2B5EF4-FFF2-40B4-BE49-F238E27FC236}">
                  <a16:creationId xmlns:a16="http://schemas.microsoft.com/office/drawing/2014/main" id="{C55C5F9B-345F-8760-BDD4-DE359AF043F0}"/>
                </a:ext>
              </a:extLst>
            </p:cNvPr>
            <p:cNvGrpSpPr/>
            <p:nvPr/>
          </p:nvGrpSpPr>
          <p:grpSpPr>
            <a:xfrm>
              <a:off x="1555376" y="1552534"/>
              <a:ext cx="266483" cy="454466"/>
              <a:chOff x="4790730" y="524144"/>
              <a:chExt cx="2373547" cy="3441700"/>
            </a:xfrm>
            <a:effectLst/>
          </p:grpSpPr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A01639F4-20FD-81A4-4A17-518519334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30" y="524144"/>
                <a:ext cx="2373547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-42" y="4646"/>
                      <a:pt x="1" y="6546"/>
                    </a:cubicBezTo>
                    <a:cubicBezTo>
                      <a:pt x="41" y="8303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38">
                <a:extLst>
                  <a:ext uri="{FF2B5EF4-FFF2-40B4-BE49-F238E27FC236}">
                    <a16:creationId xmlns:a16="http://schemas.microsoft.com/office/drawing/2014/main" id="{80001A42-F21D-0855-1F53-9CD402DB0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4" name="rain drop">
              <a:extLst>
                <a:ext uri="{FF2B5EF4-FFF2-40B4-BE49-F238E27FC236}">
                  <a16:creationId xmlns:a16="http://schemas.microsoft.com/office/drawing/2014/main" id="{16C76173-7968-ECCA-459C-C7362FDDA058}"/>
                </a:ext>
              </a:extLst>
            </p:cNvPr>
            <p:cNvGrpSpPr/>
            <p:nvPr/>
          </p:nvGrpSpPr>
          <p:grpSpPr>
            <a:xfrm>
              <a:off x="336176" y="1232246"/>
              <a:ext cx="327153" cy="557878"/>
              <a:chOff x="4790496" y="524144"/>
              <a:chExt cx="2373788" cy="3441700"/>
            </a:xfrm>
            <a:effectLst/>
          </p:grpSpPr>
          <p:sp>
            <p:nvSpPr>
              <p:cNvPr id="56" name="Freeform 35">
                <a:extLst>
                  <a:ext uri="{FF2B5EF4-FFF2-40B4-BE49-F238E27FC236}">
                    <a16:creationId xmlns:a16="http://schemas.microsoft.com/office/drawing/2014/main" id="{75ADDEA7-E0B1-0569-F531-AE2385AF9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496" y="524144"/>
                <a:ext cx="2373788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91 w 10012"/>
                  <a:gd name="connsiteY0" fmla="*/ 1891 h 10000"/>
                  <a:gd name="connsiteX1" fmla="*/ 5012 w 10012"/>
                  <a:gd name="connsiteY1" fmla="*/ 0 h 10000"/>
                  <a:gd name="connsiteX2" fmla="*/ 2933 w 10012"/>
                  <a:gd name="connsiteY2" fmla="*/ 1891 h 10000"/>
                  <a:gd name="connsiteX3" fmla="*/ 12 w 10012"/>
                  <a:gd name="connsiteY3" fmla="*/ 6546 h 10000"/>
                  <a:gd name="connsiteX4" fmla="*/ 5012 w 10012"/>
                  <a:gd name="connsiteY4" fmla="*/ 10000 h 10000"/>
                  <a:gd name="connsiteX5" fmla="*/ 10012 w 10012"/>
                  <a:gd name="connsiteY5" fmla="*/ 6546 h 10000"/>
                  <a:gd name="connsiteX6" fmla="*/ 7091 w 10012"/>
                  <a:gd name="connsiteY6" fmla="*/ 1891 h 10000"/>
                  <a:gd name="connsiteX0" fmla="*/ 7081 w 10002"/>
                  <a:gd name="connsiteY0" fmla="*/ 1891 h 10000"/>
                  <a:gd name="connsiteX1" fmla="*/ 5002 w 10002"/>
                  <a:gd name="connsiteY1" fmla="*/ 0 h 10000"/>
                  <a:gd name="connsiteX2" fmla="*/ 2923 w 10002"/>
                  <a:gd name="connsiteY2" fmla="*/ 1891 h 10000"/>
                  <a:gd name="connsiteX3" fmla="*/ 2 w 10002"/>
                  <a:gd name="connsiteY3" fmla="*/ 6546 h 10000"/>
                  <a:gd name="connsiteX4" fmla="*/ 5002 w 10002"/>
                  <a:gd name="connsiteY4" fmla="*/ 10000 h 10000"/>
                  <a:gd name="connsiteX5" fmla="*/ 10002 w 10002"/>
                  <a:gd name="connsiteY5" fmla="*/ 6546 h 10000"/>
                  <a:gd name="connsiteX6" fmla="*/ 7081 w 10002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2" h="10000">
                    <a:moveTo>
                      <a:pt x="7081" y="1891"/>
                    </a:moveTo>
                    <a:cubicBezTo>
                      <a:pt x="5895" y="710"/>
                      <a:pt x="5695" y="0"/>
                      <a:pt x="5002" y="0"/>
                    </a:cubicBezTo>
                    <a:cubicBezTo>
                      <a:pt x="4309" y="0"/>
                      <a:pt x="4109" y="710"/>
                      <a:pt x="2923" y="1891"/>
                    </a:cubicBezTo>
                    <a:cubicBezTo>
                      <a:pt x="1863" y="2940"/>
                      <a:pt x="-58" y="4751"/>
                      <a:pt x="2" y="6546"/>
                    </a:cubicBezTo>
                    <a:cubicBezTo>
                      <a:pt x="61" y="8324"/>
                      <a:pt x="2249" y="10000"/>
                      <a:pt x="5002" y="10000"/>
                    </a:cubicBezTo>
                    <a:cubicBezTo>
                      <a:pt x="7755" y="10000"/>
                      <a:pt x="10002" y="8448"/>
                      <a:pt x="10002" y="6546"/>
                    </a:cubicBezTo>
                    <a:cubicBezTo>
                      <a:pt x="10002" y="4590"/>
                      <a:pt x="8157" y="2929"/>
                      <a:pt x="7081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FFDCC87E-D70F-9B01-C6DD-D0C38D008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5" name="rain drop">
              <a:extLst>
                <a:ext uri="{FF2B5EF4-FFF2-40B4-BE49-F238E27FC236}">
                  <a16:creationId xmlns:a16="http://schemas.microsoft.com/office/drawing/2014/main" id="{9B8F5252-7961-53DF-6F57-81E816D8A471}"/>
                </a:ext>
              </a:extLst>
            </p:cNvPr>
            <p:cNvGrpSpPr/>
            <p:nvPr/>
          </p:nvGrpSpPr>
          <p:grpSpPr>
            <a:xfrm>
              <a:off x="1021976" y="1123128"/>
              <a:ext cx="153732" cy="268864"/>
              <a:chOff x="4790740" y="524144"/>
              <a:chExt cx="2373549" cy="3441700"/>
            </a:xfrm>
            <a:effectLst/>
          </p:grpSpPr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F8BA88F6-04DF-E7CC-24AC-58A608F98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40" y="524144"/>
                <a:ext cx="237354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28" y="4636"/>
                      <a:pt x="1" y="6546"/>
                    </a:cubicBezTo>
                    <a:cubicBezTo>
                      <a:pt x="-25" y="8413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38">
                <a:extLst>
                  <a:ext uri="{FF2B5EF4-FFF2-40B4-BE49-F238E27FC236}">
                    <a16:creationId xmlns:a16="http://schemas.microsoft.com/office/drawing/2014/main" id="{C4FF0BAC-C98A-D44D-877E-1B48628E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rain drop">
              <a:extLst>
                <a:ext uri="{FF2B5EF4-FFF2-40B4-BE49-F238E27FC236}">
                  <a16:creationId xmlns:a16="http://schemas.microsoft.com/office/drawing/2014/main" id="{09EDCB40-EAD9-2DCE-3CC3-71610C151DB1}"/>
                </a:ext>
              </a:extLst>
            </p:cNvPr>
            <p:cNvGrpSpPr/>
            <p:nvPr/>
          </p:nvGrpSpPr>
          <p:grpSpPr>
            <a:xfrm>
              <a:off x="2012576" y="1181412"/>
              <a:ext cx="228213" cy="388499"/>
              <a:chOff x="4786452" y="524144"/>
              <a:chExt cx="2377825" cy="3441700"/>
            </a:xfrm>
            <a:effectLst/>
          </p:grpSpPr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D8D1E029-C105-0F71-412A-24A1750F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452" y="524144"/>
                <a:ext cx="2377825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8 w 10009"/>
                  <a:gd name="connsiteY0" fmla="*/ 1891 h 10000"/>
                  <a:gd name="connsiteX1" fmla="*/ 5009 w 10009"/>
                  <a:gd name="connsiteY1" fmla="*/ 0 h 10000"/>
                  <a:gd name="connsiteX2" fmla="*/ 2930 w 10009"/>
                  <a:gd name="connsiteY2" fmla="*/ 1891 h 10000"/>
                  <a:gd name="connsiteX3" fmla="*/ 9 w 10009"/>
                  <a:gd name="connsiteY3" fmla="*/ 6546 h 10000"/>
                  <a:gd name="connsiteX4" fmla="*/ 5009 w 10009"/>
                  <a:gd name="connsiteY4" fmla="*/ 10000 h 10000"/>
                  <a:gd name="connsiteX5" fmla="*/ 10009 w 10009"/>
                  <a:gd name="connsiteY5" fmla="*/ 6546 h 10000"/>
                  <a:gd name="connsiteX6" fmla="*/ 7088 w 10009"/>
                  <a:gd name="connsiteY6" fmla="*/ 1891 h 10000"/>
                  <a:gd name="connsiteX0" fmla="*/ 7098 w 10019"/>
                  <a:gd name="connsiteY0" fmla="*/ 1891 h 10000"/>
                  <a:gd name="connsiteX1" fmla="*/ 5019 w 10019"/>
                  <a:gd name="connsiteY1" fmla="*/ 0 h 10000"/>
                  <a:gd name="connsiteX2" fmla="*/ 2940 w 10019"/>
                  <a:gd name="connsiteY2" fmla="*/ 1891 h 10000"/>
                  <a:gd name="connsiteX3" fmla="*/ 19 w 10019"/>
                  <a:gd name="connsiteY3" fmla="*/ 6546 h 10000"/>
                  <a:gd name="connsiteX4" fmla="*/ 5019 w 10019"/>
                  <a:gd name="connsiteY4" fmla="*/ 10000 h 10000"/>
                  <a:gd name="connsiteX5" fmla="*/ 10019 w 10019"/>
                  <a:gd name="connsiteY5" fmla="*/ 6546 h 10000"/>
                  <a:gd name="connsiteX6" fmla="*/ 7098 w 10019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9" h="10000">
                    <a:moveTo>
                      <a:pt x="7098" y="1891"/>
                    </a:moveTo>
                    <a:cubicBezTo>
                      <a:pt x="5912" y="710"/>
                      <a:pt x="5712" y="0"/>
                      <a:pt x="5019" y="0"/>
                    </a:cubicBezTo>
                    <a:cubicBezTo>
                      <a:pt x="4326" y="0"/>
                      <a:pt x="4126" y="710"/>
                      <a:pt x="2940" y="1891"/>
                    </a:cubicBezTo>
                    <a:cubicBezTo>
                      <a:pt x="1880" y="2940"/>
                      <a:pt x="-222" y="4800"/>
                      <a:pt x="19" y="6546"/>
                    </a:cubicBezTo>
                    <a:cubicBezTo>
                      <a:pt x="334" y="8828"/>
                      <a:pt x="2266" y="10000"/>
                      <a:pt x="5019" y="10000"/>
                    </a:cubicBezTo>
                    <a:cubicBezTo>
                      <a:pt x="7772" y="10000"/>
                      <a:pt x="10019" y="8448"/>
                      <a:pt x="10019" y="6546"/>
                    </a:cubicBezTo>
                    <a:cubicBezTo>
                      <a:pt x="10019" y="4590"/>
                      <a:pt x="8174" y="2929"/>
                      <a:pt x="7098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E071A3C4-4473-2C0E-05BB-579C49403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7" name="rain drop">
              <a:extLst>
                <a:ext uri="{FF2B5EF4-FFF2-40B4-BE49-F238E27FC236}">
                  <a16:creationId xmlns:a16="http://schemas.microsoft.com/office/drawing/2014/main" id="{98E30990-E8BF-0CD2-8F29-C59784003866}"/>
                </a:ext>
              </a:extLst>
            </p:cNvPr>
            <p:cNvGrpSpPr/>
            <p:nvPr/>
          </p:nvGrpSpPr>
          <p:grpSpPr>
            <a:xfrm>
              <a:off x="3079376" y="1719490"/>
              <a:ext cx="204274" cy="357258"/>
              <a:chOff x="4790740" y="524144"/>
              <a:chExt cx="2373549" cy="3441700"/>
            </a:xfrm>
            <a:effectLst/>
          </p:grpSpPr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FC8C6D76-69EB-9E7F-A020-418496D18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740" y="524144"/>
                <a:ext cx="237354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" h="10000">
                    <a:moveTo>
                      <a:pt x="7080" y="1891"/>
                    </a:moveTo>
                    <a:cubicBezTo>
                      <a:pt x="5894" y="710"/>
                      <a:pt x="5694" y="0"/>
                      <a:pt x="5001" y="0"/>
                    </a:cubicBezTo>
                    <a:cubicBezTo>
                      <a:pt x="4308" y="0"/>
                      <a:pt x="4108" y="710"/>
                      <a:pt x="2922" y="1891"/>
                    </a:cubicBezTo>
                    <a:cubicBezTo>
                      <a:pt x="1862" y="2940"/>
                      <a:pt x="28" y="4636"/>
                      <a:pt x="1" y="6546"/>
                    </a:cubicBezTo>
                    <a:cubicBezTo>
                      <a:pt x="-25" y="8413"/>
                      <a:pt x="2248" y="10000"/>
                      <a:pt x="5001" y="10000"/>
                    </a:cubicBezTo>
                    <a:cubicBezTo>
                      <a:pt x="7754" y="10000"/>
                      <a:pt x="10001" y="8448"/>
                      <a:pt x="10001" y="6546"/>
                    </a:cubicBezTo>
                    <a:cubicBezTo>
                      <a:pt x="10001" y="4590"/>
                      <a:pt x="8156" y="2929"/>
                      <a:pt x="7080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5CDD8550-298B-F0E7-35FF-5D342FE2F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8" name="rain drop">
              <a:extLst>
                <a:ext uri="{FF2B5EF4-FFF2-40B4-BE49-F238E27FC236}">
                  <a16:creationId xmlns:a16="http://schemas.microsoft.com/office/drawing/2014/main" id="{9BFE7612-04C6-EB07-CCE3-9CF019840180}"/>
                </a:ext>
              </a:extLst>
            </p:cNvPr>
            <p:cNvGrpSpPr/>
            <p:nvPr/>
          </p:nvGrpSpPr>
          <p:grpSpPr>
            <a:xfrm>
              <a:off x="7346576" y="1550468"/>
              <a:ext cx="275201" cy="468256"/>
              <a:chOff x="4785255" y="524144"/>
              <a:chExt cx="2379013" cy="3441700"/>
            </a:xfrm>
            <a:effectLst/>
          </p:grpSpPr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2F43A07A-030D-3B06-C8ED-1F584E548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255" y="524144"/>
                <a:ext cx="2379013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6 w 10007"/>
                  <a:gd name="connsiteY0" fmla="*/ 1891 h 10000"/>
                  <a:gd name="connsiteX1" fmla="*/ 5007 w 10007"/>
                  <a:gd name="connsiteY1" fmla="*/ 0 h 10000"/>
                  <a:gd name="connsiteX2" fmla="*/ 2928 w 10007"/>
                  <a:gd name="connsiteY2" fmla="*/ 1891 h 10000"/>
                  <a:gd name="connsiteX3" fmla="*/ 7 w 10007"/>
                  <a:gd name="connsiteY3" fmla="*/ 6546 h 10000"/>
                  <a:gd name="connsiteX4" fmla="*/ 5007 w 10007"/>
                  <a:gd name="connsiteY4" fmla="*/ 10000 h 10000"/>
                  <a:gd name="connsiteX5" fmla="*/ 10007 w 10007"/>
                  <a:gd name="connsiteY5" fmla="*/ 6546 h 10000"/>
                  <a:gd name="connsiteX6" fmla="*/ 7086 w 10007"/>
                  <a:gd name="connsiteY6" fmla="*/ 1891 h 10000"/>
                  <a:gd name="connsiteX0" fmla="*/ 7103 w 10024"/>
                  <a:gd name="connsiteY0" fmla="*/ 1891 h 10000"/>
                  <a:gd name="connsiteX1" fmla="*/ 5024 w 10024"/>
                  <a:gd name="connsiteY1" fmla="*/ 0 h 10000"/>
                  <a:gd name="connsiteX2" fmla="*/ 2945 w 10024"/>
                  <a:gd name="connsiteY2" fmla="*/ 1891 h 10000"/>
                  <a:gd name="connsiteX3" fmla="*/ 24 w 10024"/>
                  <a:gd name="connsiteY3" fmla="*/ 6546 h 10000"/>
                  <a:gd name="connsiteX4" fmla="*/ 5024 w 10024"/>
                  <a:gd name="connsiteY4" fmla="*/ 10000 h 10000"/>
                  <a:gd name="connsiteX5" fmla="*/ 10024 w 10024"/>
                  <a:gd name="connsiteY5" fmla="*/ 6546 h 10000"/>
                  <a:gd name="connsiteX6" fmla="*/ 7103 w 10024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24" h="10000">
                    <a:moveTo>
                      <a:pt x="7103" y="1891"/>
                    </a:moveTo>
                    <a:cubicBezTo>
                      <a:pt x="5917" y="710"/>
                      <a:pt x="5717" y="0"/>
                      <a:pt x="5024" y="0"/>
                    </a:cubicBezTo>
                    <a:cubicBezTo>
                      <a:pt x="4331" y="0"/>
                      <a:pt x="4131" y="710"/>
                      <a:pt x="2945" y="1891"/>
                    </a:cubicBezTo>
                    <a:cubicBezTo>
                      <a:pt x="1885" y="2940"/>
                      <a:pt x="-251" y="4667"/>
                      <a:pt x="24" y="6546"/>
                    </a:cubicBezTo>
                    <a:cubicBezTo>
                      <a:pt x="335" y="8670"/>
                      <a:pt x="2271" y="10000"/>
                      <a:pt x="5024" y="10000"/>
                    </a:cubicBezTo>
                    <a:cubicBezTo>
                      <a:pt x="7777" y="10000"/>
                      <a:pt x="10024" y="8448"/>
                      <a:pt x="10024" y="6546"/>
                    </a:cubicBezTo>
                    <a:cubicBezTo>
                      <a:pt x="10024" y="4590"/>
                      <a:pt x="8179" y="2929"/>
                      <a:pt x="7103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9B6945F1-C790-74EA-F95E-395933A7F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" name="rain drop">
              <a:extLst>
                <a:ext uri="{FF2B5EF4-FFF2-40B4-BE49-F238E27FC236}">
                  <a16:creationId xmlns:a16="http://schemas.microsoft.com/office/drawing/2014/main" id="{4BD1372F-499A-4123-36A2-4C3ED51EBA5A}"/>
                </a:ext>
              </a:extLst>
            </p:cNvPr>
            <p:cNvGrpSpPr/>
            <p:nvPr/>
          </p:nvGrpSpPr>
          <p:grpSpPr>
            <a:xfrm>
              <a:off x="7803776" y="1194834"/>
              <a:ext cx="175410" cy="298878"/>
              <a:chOff x="4788588" y="524144"/>
              <a:chExt cx="2375689" cy="3441700"/>
            </a:xfrm>
            <a:effectLst/>
          </p:grpSpPr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CEF7532-A62D-1794-97A1-6CB3C07E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588" y="524144"/>
                <a:ext cx="237568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9 w 10010"/>
                  <a:gd name="connsiteY0" fmla="*/ 1891 h 10000"/>
                  <a:gd name="connsiteX1" fmla="*/ 5010 w 10010"/>
                  <a:gd name="connsiteY1" fmla="*/ 0 h 10000"/>
                  <a:gd name="connsiteX2" fmla="*/ 2931 w 10010"/>
                  <a:gd name="connsiteY2" fmla="*/ 1891 h 10000"/>
                  <a:gd name="connsiteX3" fmla="*/ 10 w 10010"/>
                  <a:gd name="connsiteY3" fmla="*/ 6546 h 10000"/>
                  <a:gd name="connsiteX4" fmla="*/ 5010 w 10010"/>
                  <a:gd name="connsiteY4" fmla="*/ 10000 h 10000"/>
                  <a:gd name="connsiteX5" fmla="*/ 10010 w 10010"/>
                  <a:gd name="connsiteY5" fmla="*/ 6546 h 10000"/>
                  <a:gd name="connsiteX6" fmla="*/ 7089 w 10010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7089" y="1891"/>
                    </a:moveTo>
                    <a:cubicBezTo>
                      <a:pt x="5903" y="710"/>
                      <a:pt x="5703" y="0"/>
                      <a:pt x="5010" y="0"/>
                    </a:cubicBezTo>
                    <a:cubicBezTo>
                      <a:pt x="4317" y="0"/>
                      <a:pt x="4117" y="710"/>
                      <a:pt x="2931" y="1891"/>
                    </a:cubicBezTo>
                    <a:cubicBezTo>
                      <a:pt x="1871" y="2940"/>
                      <a:pt x="-164" y="4796"/>
                      <a:pt x="10" y="6546"/>
                    </a:cubicBezTo>
                    <a:cubicBezTo>
                      <a:pt x="237" y="8833"/>
                      <a:pt x="2257" y="10000"/>
                      <a:pt x="5010" y="10000"/>
                    </a:cubicBezTo>
                    <a:cubicBezTo>
                      <a:pt x="7763" y="10000"/>
                      <a:pt x="10010" y="8448"/>
                      <a:pt x="10010" y="6546"/>
                    </a:cubicBezTo>
                    <a:cubicBezTo>
                      <a:pt x="10010" y="4590"/>
                      <a:pt x="8165" y="2929"/>
                      <a:pt x="7089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F9657DC0-460F-E0CC-2E86-2AA7373D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0" name="rain drop">
              <a:extLst>
                <a:ext uri="{FF2B5EF4-FFF2-40B4-BE49-F238E27FC236}">
                  <a16:creationId xmlns:a16="http://schemas.microsoft.com/office/drawing/2014/main" id="{C2D7A546-3AD3-CB35-4B63-AF03AF7BA363}"/>
                </a:ext>
              </a:extLst>
            </p:cNvPr>
            <p:cNvGrpSpPr/>
            <p:nvPr/>
          </p:nvGrpSpPr>
          <p:grpSpPr>
            <a:xfrm>
              <a:off x="6966214" y="1105212"/>
              <a:ext cx="227962" cy="388499"/>
              <a:chOff x="4789068" y="524144"/>
              <a:chExt cx="2375209" cy="3441700"/>
            </a:xfrm>
            <a:effectLst/>
          </p:grpSpPr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A7155D2E-D8DA-194A-4AF0-8625E1995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068" y="524144"/>
                <a:ext cx="2375209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7 w 10008"/>
                  <a:gd name="connsiteY0" fmla="*/ 1891 h 10000"/>
                  <a:gd name="connsiteX1" fmla="*/ 5008 w 10008"/>
                  <a:gd name="connsiteY1" fmla="*/ 0 h 10000"/>
                  <a:gd name="connsiteX2" fmla="*/ 2929 w 10008"/>
                  <a:gd name="connsiteY2" fmla="*/ 1891 h 10000"/>
                  <a:gd name="connsiteX3" fmla="*/ 8 w 10008"/>
                  <a:gd name="connsiteY3" fmla="*/ 6546 h 10000"/>
                  <a:gd name="connsiteX4" fmla="*/ 5008 w 10008"/>
                  <a:gd name="connsiteY4" fmla="*/ 10000 h 10000"/>
                  <a:gd name="connsiteX5" fmla="*/ 10008 w 10008"/>
                  <a:gd name="connsiteY5" fmla="*/ 6546 h 10000"/>
                  <a:gd name="connsiteX6" fmla="*/ 7087 w 10008"/>
                  <a:gd name="connsiteY6" fmla="*/ 1891 h 10000"/>
                  <a:gd name="connsiteX0" fmla="*/ 7087 w 10008"/>
                  <a:gd name="connsiteY0" fmla="*/ 1891 h 10000"/>
                  <a:gd name="connsiteX1" fmla="*/ 5008 w 10008"/>
                  <a:gd name="connsiteY1" fmla="*/ 0 h 10000"/>
                  <a:gd name="connsiteX2" fmla="*/ 2929 w 10008"/>
                  <a:gd name="connsiteY2" fmla="*/ 1891 h 10000"/>
                  <a:gd name="connsiteX3" fmla="*/ 8 w 10008"/>
                  <a:gd name="connsiteY3" fmla="*/ 6546 h 10000"/>
                  <a:gd name="connsiteX4" fmla="*/ 5008 w 10008"/>
                  <a:gd name="connsiteY4" fmla="*/ 10000 h 10000"/>
                  <a:gd name="connsiteX5" fmla="*/ 10008 w 10008"/>
                  <a:gd name="connsiteY5" fmla="*/ 6546 h 10000"/>
                  <a:gd name="connsiteX6" fmla="*/ 7087 w 10008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8" h="10000">
                    <a:moveTo>
                      <a:pt x="7087" y="1891"/>
                    </a:moveTo>
                    <a:cubicBezTo>
                      <a:pt x="5901" y="710"/>
                      <a:pt x="5701" y="0"/>
                      <a:pt x="5008" y="0"/>
                    </a:cubicBezTo>
                    <a:cubicBezTo>
                      <a:pt x="4315" y="0"/>
                      <a:pt x="4115" y="710"/>
                      <a:pt x="2929" y="1891"/>
                    </a:cubicBezTo>
                    <a:cubicBezTo>
                      <a:pt x="1869" y="2940"/>
                      <a:pt x="-134" y="4566"/>
                      <a:pt x="8" y="6546"/>
                    </a:cubicBezTo>
                    <a:cubicBezTo>
                      <a:pt x="131" y="8258"/>
                      <a:pt x="2255" y="10000"/>
                      <a:pt x="5008" y="10000"/>
                    </a:cubicBezTo>
                    <a:cubicBezTo>
                      <a:pt x="7761" y="10000"/>
                      <a:pt x="10008" y="8448"/>
                      <a:pt x="10008" y="6546"/>
                    </a:cubicBezTo>
                    <a:cubicBezTo>
                      <a:pt x="10008" y="4590"/>
                      <a:pt x="8163" y="2929"/>
                      <a:pt x="7087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74B28869-4BA1-FDEB-6965-9DAA8408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1" name="rain drop">
              <a:extLst>
                <a:ext uri="{FF2B5EF4-FFF2-40B4-BE49-F238E27FC236}">
                  <a16:creationId xmlns:a16="http://schemas.microsoft.com/office/drawing/2014/main" id="{11141A3B-AB84-A515-52AC-7A677A7D5D67}"/>
                </a:ext>
              </a:extLst>
            </p:cNvPr>
            <p:cNvGrpSpPr/>
            <p:nvPr/>
          </p:nvGrpSpPr>
          <p:grpSpPr>
            <a:xfrm>
              <a:off x="6051728" y="1490890"/>
              <a:ext cx="204437" cy="357258"/>
              <a:chOff x="4788834" y="524144"/>
              <a:chExt cx="2375443" cy="3441700"/>
            </a:xfrm>
            <a:effectLst/>
          </p:grpSpPr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4F627E4A-DA8D-0B1B-4E9E-9B32B1218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834" y="524144"/>
                <a:ext cx="2375443" cy="3441700"/>
              </a:xfrm>
              <a:custGeom>
                <a:avLst/>
                <a:gdLst>
                  <a:gd name="T0" fmla="*/ 484 w 632"/>
                  <a:gd name="T1" fmla="*/ 173 h 915"/>
                  <a:gd name="T2" fmla="*/ 316 w 632"/>
                  <a:gd name="T3" fmla="*/ 0 h 915"/>
                  <a:gd name="T4" fmla="*/ 148 w 632"/>
                  <a:gd name="T5" fmla="*/ 173 h 915"/>
                  <a:gd name="T6" fmla="*/ 0 w 632"/>
                  <a:gd name="T7" fmla="*/ 599 h 915"/>
                  <a:gd name="T8" fmla="*/ 316 w 632"/>
                  <a:gd name="T9" fmla="*/ 915 h 915"/>
                  <a:gd name="T10" fmla="*/ 632 w 632"/>
                  <a:gd name="T11" fmla="*/ 599 h 915"/>
                  <a:gd name="T12" fmla="*/ 484 w 632"/>
                  <a:gd name="T13" fmla="*/ 173 h 915"/>
                  <a:gd name="connsiteX0" fmla="*/ 7694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694 w 10036"/>
                  <a:gd name="connsiteY6" fmla="*/ 1891 h 10000"/>
                  <a:gd name="connsiteX0" fmla="*/ 7115 w 10036"/>
                  <a:gd name="connsiteY0" fmla="*/ 1891 h 10000"/>
                  <a:gd name="connsiteX1" fmla="*/ 5036 w 10036"/>
                  <a:gd name="connsiteY1" fmla="*/ 0 h 10000"/>
                  <a:gd name="connsiteX2" fmla="*/ 2957 w 10036"/>
                  <a:gd name="connsiteY2" fmla="*/ 1891 h 10000"/>
                  <a:gd name="connsiteX3" fmla="*/ 36 w 10036"/>
                  <a:gd name="connsiteY3" fmla="*/ 6546 h 10000"/>
                  <a:gd name="connsiteX4" fmla="*/ 5036 w 10036"/>
                  <a:gd name="connsiteY4" fmla="*/ 10000 h 10000"/>
                  <a:gd name="connsiteX5" fmla="*/ 10036 w 10036"/>
                  <a:gd name="connsiteY5" fmla="*/ 6546 h 10000"/>
                  <a:gd name="connsiteX6" fmla="*/ 7115 w 10036"/>
                  <a:gd name="connsiteY6" fmla="*/ 1891 h 10000"/>
                  <a:gd name="connsiteX0" fmla="*/ 7080 w 10001"/>
                  <a:gd name="connsiteY0" fmla="*/ 1891 h 10000"/>
                  <a:gd name="connsiteX1" fmla="*/ 5001 w 10001"/>
                  <a:gd name="connsiteY1" fmla="*/ 0 h 10000"/>
                  <a:gd name="connsiteX2" fmla="*/ 2922 w 10001"/>
                  <a:gd name="connsiteY2" fmla="*/ 1891 h 10000"/>
                  <a:gd name="connsiteX3" fmla="*/ 1 w 10001"/>
                  <a:gd name="connsiteY3" fmla="*/ 6546 h 10000"/>
                  <a:gd name="connsiteX4" fmla="*/ 5001 w 10001"/>
                  <a:gd name="connsiteY4" fmla="*/ 10000 h 10000"/>
                  <a:gd name="connsiteX5" fmla="*/ 10001 w 10001"/>
                  <a:gd name="connsiteY5" fmla="*/ 6546 h 10000"/>
                  <a:gd name="connsiteX6" fmla="*/ 7080 w 10001"/>
                  <a:gd name="connsiteY6" fmla="*/ 1891 h 10000"/>
                  <a:gd name="connsiteX0" fmla="*/ 7088 w 10009"/>
                  <a:gd name="connsiteY0" fmla="*/ 1891 h 10000"/>
                  <a:gd name="connsiteX1" fmla="*/ 5009 w 10009"/>
                  <a:gd name="connsiteY1" fmla="*/ 0 h 10000"/>
                  <a:gd name="connsiteX2" fmla="*/ 2930 w 10009"/>
                  <a:gd name="connsiteY2" fmla="*/ 1891 h 10000"/>
                  <a:gd name="connsiteX3" fmla="*/ 9 w 10009"/>
                  <a:gd name="connsiteY3" fmla="*/ 6546 h 10000"/>
                  <a:gd name="connsiteX4" fmla="*/ 5009 w 10009"/>
                  <a:gd name="connsiteY4" fmla="*/ 10000 h 10000"/>
                  <a:gd name="connsiteX5" fmla="*/ 10009 w 10009"/>
                  <a:gd name="connsiteY5" fmla="*/ 6546 h 10000"/>
                  <a:gd name="connsiteX6" fmla="*/ 7088 w 10009"/>
                  <a:gd name="connsiteY6" fmla="*/ 189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9" h="10000">
                    <a:moveTo>
                      <a:pt x="7088" y="1891"/>
                    </a:moveTo>
                    <a:cubicBezTo>
                      <a:pt x="5902" y="710"/>
                      <a:pt x="5702" y="0"/>
                      <a:pt x="5009" y="0"/>
                    </a:cubicBezTo>
                    <a:cubicBezTo>
                      <a:pt x="4316" y="0"/>
                      <a:pt x="4116" y="710"/>
                      <a:pt x="2930" y="1891"/>
                    </a:cubicBezTo>
                    <a:cubicBezTo>
                      <a:pt x="1870" y="2940"/>
                      <a:pt x="-157" y="4636"/>
                      <a:pt x="9" y="6546"/>
                    </a:cubicBezTo>
                    <a:cubicBezTo>
                      <a:pt x="182" y="8534"/>
                      <a:pt x="2256" y="10000"/>
                      <a:pt x="5009" y="10000"/>
                    </a:cubicBezTo>
                    <a:cubicBezTo>
                      <a:pt x="7762" y="10000"/>
                      <a:pt x="10009" y="8448"/>
                      <a:pt x="10009" y="6546"/>
                    </a:cubicBezTo>
                    <a:cubicBezTo>
                      <a:pt x="10009" y="4590"/>
                      <a:pt x="8164" y="2929"/>
                      <a:pt x="7088" y="1891"/>
                    </a:cubicBezTo>
                    <a:close/>
                  </a:path>
                </a:pathLst>
              </a:cu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6EE25EC9-F4EC-5995-C37A-5238CF0B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051" y="1389332"/>
                <a:ext cx="549275" cy="2012950"/>
              </a:xfrm>
              <a:custGeom>
                <a:avLst/>
                <a:gdLst>
                  <a:gd name="T0" fmla="*/ 127 w 146"/>
                  <a:gd name="T1" fmla="*/ 257 h 535"/>
                  <a:gd name="T2" fmla="*/ 72 w 146"/>
                  <a:gd name="T3" fmla="*/ 90 h 535"/>
                  <a:gd name="T4" fmla="*/ 17 w 146"/>
                  <a:gd name="T5" fmla="*/ 0 h 535"/>
                  <a:gd name="T6" fmla="*/ 14 w 146"/>
                  <a:gd name="T7" fmla="*/ 0 h 535"/>
                  <a:gd name="T8" fmla="*/ 13 w 146"/>
                  <a:gd name="T9" fmla="*/ 14 h 535"/>
                  <a:gd name="T10" fmla="*/ 18 w 146"/>
                  <a:gd name="T11" fmla="*/ 31 h 535"/>
                  <a:gd name="T12" fmla="*/ 30 w 146"/>
                  <a:gd name="T13" fmla="*/ 70 h 535"/>
                  <a:gd name="T14" fmla="*/ 33 w 146"/>
                  <a:gd name="T15" fmla="*/ 79 h 535"/>
                  <a:gd name="T16" fmla="*/ 67 w 146"/>
                  <a:gd name="T17" fmla="*/ 310 h 535"/>
                  <a:gd name="T18" fmla="*/ 13 w 146"/>
                  <a:gd name="T19" fmla="*/ 480 h 535"/>
                  <a:gd name="T20" fmla="*/ 6 w 146"/>
                  <a:gd name="T21" fmla="*/ 494 h 535"/>
                  <a:gd name="T22" fmla="*/ 6 w 146"/>
                  <a:gd name="T23" fmla="*/ 522 h 535"/>
                  <a:gd name="T24" fmla="*/ 39 w 146"/>
                  <a:gd name="T25" fmla="*/ 535 h 535"/>
                  <a:gd name="T26" fmla="*/ 56 w 146"/>
                  <a:gd name="T27" fmla="*/ 534 h 535"/>
                  <a:gd name="T28" fmla="*/ 113 w 146"/>
                  <a:gd name="T29" fmla="*/ 492 h 535"/>
                  <a:gd name="T30" fmla="*/ 114 w 146"/>
                  <a:gd name="T31" fmla="*/ 490 h 535"/>
                  <a:gd name="T32" fmla="*/ 127 w 146"/>
                  <a:gd name="T33" fmla="*/ 25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535">
                    <a:moveTo>
                      <a:pt x="127" y="257"/>
                    </a:moveTo>
                    <a:cubicBezTo>
                      <a:pt x="118" y="210"/>
                      <a:pt x="97" y="148"/>
                      <a:pt x="72" y="90"/>
                    </a:cubicBezTo>
                    <a:cubicBezTo>
                      <a:pt x="54" y="49"/>
                      <a:pt x="3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10" y="5"/>
                      <a:pt x="13" y="14"/>
                    </a:cubicBezTo>
                    <a:cubicBezTo>
                      <a:pt x="14" y="18"/>
                      <a:pt x="16" y="24"/>
                      <a:pt x="18" y="31"/>
                    </a:cubicBezTo>
                    <a:cubicBezTo>
                      <a:pt x="22" y="44"/>
                      <a:pt x="27" y="60"/>
                      <a:pt x="30" y="70"/>
                    </a:cubicBezTo>
                    <a:cubicBezTo>
                      <a:pt x="32" y="75"/>
                      <a:pt x="33" y="78"/>
                      <a:pt x="33" y="79"/>
                    </a:cubicBezTo>
                    <a:cubicBezTo>
                      <a:pt x="51" y="136"/>
                      <a:pt x="71" y="223"/>
                      <a:pt x="67" y="310"/>
                    </a:cubicBezTo>
                    <a:cubicBezTo>
                      <a:pt x="63" y="390"/>
                      <a:pt x="29" y="451"/>
                      <a:pt x="13" y="480"/>
                    </a:cubicBezTo>
                    <a:cubicBezTo>
                      <a:pt x="10" y="487"/>
                      <a:pt x="7" y="491"/>
                      <a:pt x="6" y="494"/>
                    </a:cubicBezTo>
                    <a:cubicBezTo>
                      <a:pt x="0" y="508"/>
                      <a:pt x="2" y="517"/>
                      <a:pt x="6" y="522"/>
                    </a:cubicBezTo>
                    <a:cubicBezTo>
                      <a:pt x="10" y="528"/>
                      <a:pt x="19" y="535"/>
                      <a:pt x="39" y="535"/>
                    </a:cubicBezTo>
                    <a:cubicBezTo>
                      <a:pt x="44" y="535"/>
                      <a:pt x="50" y="535"/>
                      <a:pt x="56" y="534"/>
                    </a:cubicBezTo>
                    <a:cubicBezTo>
                      <a:pt x="99" y="528"/>
                      <a:pt x="108" y="504"/>
                      <a:pt x="113" y="492"/>
                    </a:cubicBezTo>
                    <a:cubicBezTo>
                      <a:pt x="113" y="492"/>
                      <a:pt x="113" y="491"/>
                      <a:pt x="114" y="490"/>
                    </a:cubicBezTo>
                    <a:cubicBezTo>
                      <a:pt x="141" y="427"/>
                      <a:pt x="146" y="345"/>
                      <a:pt x="127" y="2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A9333C8-768D-58A1-018C-14573CBA6150}"/>
              </a:ext>
            </a:extLst>
          </p:cNvPr>
          <p:cNvSpPr txBox="1"/>
          <p:nvPr/>
        </p:nvSpPr>
        <p:spPr>
          <a:xfrm>
            <a:off x="18280372" y="5525629"/>
            <a:ext cx="52317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CO" dirty="0"/>
              <a:t>Existe un activo que </a:t>
            </a:r>
          </a:p>
          <a:p>
            <a:r>
              <a:rPr lang="es-CO" dirty="0"/>
              <a:t>     se afecta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s-CO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s-CO" dirty="0"/>
              <a:t>Es inherente </a:t>
            </a:r>
          </a:p>
        </p:txBody>
      </p:sp>
    </p:spTree>
    <p:extLst>
      <p:ext uri="{BB962C8B-B14F-4D97-AF65-F5344CB8AC3E}">
        <p14:creationId xmlns:p14="http://schemas.microsoft.com/office/powerpoint/2010/main" val="29720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IDENTIFICACIÓN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DDBA8-A4D1-6836-AD63-3B90960A641C}"/>
              </a:ext>
            </a:extLst>
          </p:cNvPr>
          <p:cNvGrpSpPr/>
          <p:nvPr/>
        </p:nvGrpSpPr>
        <p:grpSpPr>
          <a:xfrm>
            <a:off x="1123434" y="4114967"/>
            <a:ext cx="4938681" cy="6478395"/>
            <a:chOff x="1123574" y="4054474"/>
            <a:chExt cx="4903470" cy="62620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3000" y="4054474"/>
              <a:ext cx="4761360" cy="6262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104" y="4179411"/>
              <a:ext cx="4638296" cy="3560233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574" y="7957325"/>
              <a:ext cx="4903470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s-CO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¿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Qué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evento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–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-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puede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afectar</a:t>
              </a: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el</a:t>
              </a: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activo</a:t>
              </a: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?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EB17B1-461F-9737-3223-9C9B6A597A5C}"/>
              </a:ext>
            </a:extLst>
          </p:cNvPr>
          <p:cNvGrpSpPr/>
          <p:nvPr/>
        </p:nvGrpSpPr>
        <p:grpSpPr>
          <a:xfrm>
            <a:off x="8991600" y="4066720"/>
            <a:ext cx="4795550" cy="6478395"/>
            <a:chOff x="6941628" y="4045647"/>
            <a:chExt cx="4761360" cy="62620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4844A-2657-D6E0-82BE-2D68F61ABEC4}"/>
                </a:ext>
              </a:extLst>
            </p:cNvPr>
            <p:cNvSpPr txBox="1"/>
            <p:nvPr/>
          </p:nvSpPr>
          <p:spPr>
            <a:xfrm>
              <a:off x="6941628" y="4045647"/>
              <a:ext cx="4761360" cy="62620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769B371-D2D3-EE87-3663-9D6FE922B374}"/>
                </a:ext>
              </a:extLst>
            </p:cNvPr>
            <p:cNvGraphicFramePr/>
            <p:nvPr/>
          </p:nvGraphicFramePr>
          <p:xfrm>
            <a:off x="7003160" y="4084637"/>
            <a:ext cx="4638296" cy="3544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591299CD-42C0-6C87-0810-7BF7D28EDDED}"/>
                </a:ext>
              </a:extLst>
            </p:cNvPr>
            <p:cNvSpPr txBox="1">
              <a:spLocks/>
            </p:cNvSpPr>
            <p:nvPr/>
          </p:nvSpPr>
          <p:spPr>
            <a:xfrm>
              <a:off x="6941628" y="7893488"/>
              <a:ext cx="4748885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</a:rPr>
                <a:t>CAUSAS</a:t>
              </a:r>
            </a:p>
            <a:p>
              <a:pPr marL="0" indent="0" algn="ctr">
                <a:buNone/>
              </a:pPr>
              <a:r>
                <a:rPr lang="es-CO" sz="2800" b="1" dirty="0"/>
                <a:t>¿</a:t>
              </a:r>
              <a:r>
                <a:rPr lang="en-US" sz="2800" b="1" dirty="0" err="1"/>
                <a:t>Cuáles</a:t>
              </a:r>
              <a:r>
                <a:rPr lang="en-US" sz="2800" b="1" dirty="0"/>
                <a:t>  son las </a:t>
              </a:r>
              <a:r>
                <a:rPr lang="en-US" sz="2800" b="1" dirty="0" err="1"/>
                <a:t>causas</a:t>
              </a:r>
              <a:r>
                <a:rPr lang="en-US" sz="2800" b="1" dirty="0"/>
                <a:t>  que  </a:t>
              </a:r>
              <a:r>
                <a:rPr lang="en-US" sz="2800" b="1" dirty="0" err="1"/>
                <a:t>pueden</a:t>
              </a:r>
              <a:r>
                <a:rPr lang="en-US" sz="2800" b="1" dirty="0"/>
                <a:t> </a:t>
              </a:r>
              <a:r>
                <a:rPr lang="en-US" sz="2800" b="1" dirty="0" err="1"/>
                <a:t>generar</a:t>
              </a:r>
              <a:r>
                <a:rPr lang="en-US" sz="2800" b="1" dirty="0"/>
                <a:t> </a:t>
              </a:r>
              <a:r>
                <a:rPr lang="en-US" sz="2800" b="1" dirty="0" err="1"/>
                <a:t>el</a:t>
              </a:r>
              <a:r>
                <a:rPr lang="en-US" sz="2800" b="1" dirty="0"/>
                <a:t> RIESGO?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1229104" y="10982435"/>
            <a:ext cx="2135657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20040600" y="1086643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11002092" y="10876459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2965334" y="10866971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5C86901-EFB7-B20F-6C71-A929F160EBF7}"/>
              </a:ext>
            </a:extLst>
          </p:cNvPr>
          <p:cNvGrpSpPr/>
          <p:nvPr/>
        </p:nvGrpSpPr>
        <p:grpSpPr>
          <a:xfrm>
            <a:off x="17974803" y="4146172"/>
            <a:ext cx="4795550" cy="6478395"/>
            <a:chOff x="17974803" y="4146172"/>
            <a:chExt cx="4795550" cy="64783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7974803" y="4146172"/>
              <a:ext cx="4795550" cy="6478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8242088" y="8056198"/>
              <a:ext cx="4343592" cy="181809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Activos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 que se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afectan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E7D0CE-A0EC-6DAD-D17C-A5852FE69AEE}"/>
                </a:ext>
              </a:extLst>
            </p:cNvPr>
            <p:cNvGrpSpPr/>
            <p:nvPr/>
          </p:nvGrpSpPr>
          <p:grpSpPr>
            <a:xfrm>
              <a:off x="17974803" y="4263349"/>
              <a:ext cx="4702176" cy="3042569"/>
              <a:chOff x="12037472" y="3236849"/>
              <a:chExt cx="7698328" cy="79874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6BDD47-BA35-7AB9-DFC9-94F36EB8AFC5}"/>
                  </a:ext>
                </a:extLst>
              </p:cNvPr>
              <p:cNvSpPr/>
              <p:nvPr/>
            </p:nvSpPr>
            <p:spPr>
              <a:xfrm>
                <a:off x="12115800" y="3236849"/>
                <a:ext cx="7620000" cy="1592493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800" b="1" dirty="0" err="1"/>
                  <a:t>Reputacion,imagén</a:t>
                </a:r>
                <a:r>
                  <a:rPr lang="es-CO" sz="1800" b="1" dirty="0"/>
                  <a:t>,  credibilidad, satisfacción de usuarios </a:t>
                </a:r>
                <a:r>
                  <a:rPr lang="es-CO" sz="1800" dirty="0"/>
                  <a:t>y PI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86D051-12EF-6780-F1CF-E7990120C639}"/>
                  </a:ext>
                </a:extLst>
              </p:cNvPr>
              <p:cNvSpPr/>
              <p:nvPr/>
            </p:nvSpPr>
            <p:spPr>
              <a:xfrm>
                <a:off x="12037472" y="5136966"/>
                <a:ext cx="7620000" cy="120803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800" dirty="0"/>
                  <a:t>Afectación </a:t>
                </a:r>
                <a:r>
                  <a:rPr lang="es-CO" sz="1800" b="1" dirty="0"/>
                  <a:t>económica-fiscal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6093DC-E7A1-57F1-8B8E-5A6404DF1E0E}"/>
                  </a:ext>
                </a:extLst>
              </p:cNvPr>
              <p:cNvSpPr/>
              <p:nvPr/>
            </p:nvSpPr>
            <p:spPr>
              <a:xfrm>
                <a:off x="12115800" y="6609625"/>
                <a:ext cx="7620000" cy="120803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800" dirty="0"/>
                  <a:t>Incumplimiento de </a:t>
                </a:r>
                <a:r>
                  <a:rPr lang="es-CO" sz="1800" b="1" dirty="0"/>
                  <a:t>metas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BAE945-3FA6-5BF0-79AA-B73466394A7D}"/>
                  </a:ext>
                </a:extLst>
              </p:cNvPr>
              <p:cNvSpPr/>
              <p:nvPr/>
            </p:nvSpPr>
            <p:spPr>
              <a:xfrm>
                <a:off x="12107174" y="8212406"/>
                <a:ext cx="7620000" cy="12080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800" dirty="0"/>
                  <a:t>Interrupción o afectación del </a:t>
                </a:r>
                <a:r>
                  <a:rPr lang="es-CO" sz="1800" b="1" dirty="0"/>
                  <a:t>servicio administrativo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4DCFAB-DC01-E192-F635-A1957D5BE525}"/>
                  </a:ext>
                </a:extLst>
              </p:cNvPr>
              <p:cNvSpPr/>
              <p:nvPr/>
            </p:nvSpPr>
            <p:spPr>
              <a:xfrm>
                <a:off x="12115800" y="10016277"/>
                <a:ext cx="7620000" cy="120803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800" dirty="0"/>
                  <a:t>Interrupción o afectación del </a:t>
                </a:r>
                <a:r>
                  <a:rPr lang="es-CO" sz="1800" b="1" dirty="0"/>
                  <a:t>servicio judicial </a:t>
                </a:r>
              </a:p>
            </p:txBody>
          </p:sp>
        </p:grpSp>
      </p:grpSp>
      <p:grpSp>
        <p:nvGrpSpPr>
          <p:cNvPr id="10" name="rain drop">
            <a:extLst>
              <a:ext uri="{FF2B5EF4-FFF2-40B4-BE49-F238E27FC236}">
                <a16:creationId xmlns:a16="http://schemas.microsoft.com/office/drawing/2014/main" id="{A49E2A54-28C0-0979-8E62-1957D66893F5}"/>
              </a:ext>
            </a:extLst>
          </p:cNvPr>
          <p:cNvGrpSpPr/>
          <p:nvPr/>
        </p:nvGrpSpPr>
        <p:grpSpPr>
          <a:xfrm>
            <a:off x="17186968" y="2767826"/>
            <a:ext cx="192410" cy="380258"/>
            <a:chOff x="4785508" y="524144"/>
            <a:chExt cx="2378769" cy="3441700"/>
          </a:xfrm>
          <a:effectLst/>
        </p:grpSpPr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98EF6822-7B33-4925-1A27-B160207C9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508" y="524144"/>
              <a:ext cx="2378769" cy="3441700"/>
            </a:xfrm>
            <a:custGeom>
              <a:avLst/>
              <a:gdLst>
                <a:gd name="T0" fmla="*/ 484 w 632"/>
                <a:gd name="T1" fmla="*/ 173 h 915"/>
                <a:gd name="T2" fmla="*/ 316 w 632"/>
                <a:gd name="T3" fmla="*/ 0 h 915"/>
                <a:gd name="T4" fmla="*/ 148 w 632"/>
                <a:gd name="T5" fmla="*/ 173 h 915"/>
                <a:gd name="T6" fmla="*/ 0 w 632"/>
                <a:gd name="T7" fmla="*/ 599 h 915"/>
                <a:gd name="T8" fmla="*/ 316 w 632"/>
                <a:gd name="T9" fmla="*/ 915 h 915"/>
                <a:gd name="T10" fmla="*/ 632 w 632"/>
                <a:gd name="T11" fmla="*/ 599 h 915"/>
                <a:gd name="T12" fmla="*/ 484 w 632"/>
                <a:gd name="T13" fmla="*/ 173 h 915"/>
                <a:gd name="connsiteX0" fmla="*/ 7694 w 10036"/>
                <a:gd name="connsiteY0" fmla="*/ 1891 h 10000"/>
                <a:gd name="connsiteX1" fmla="*/ 5036 w 10036"/>
                <a:gd name="connsiteY1" fmla="*/ 0 h 10000"/>
                <a:gd name="connsiteX2" fmla="*/ 2957 w 10036"/>
                <a:gd name="connsiteY2" fmla="*/ 1891 h 10000"/>
                <a:gd name="connsiteX3" fmla="*/ 36 w 10036"/>
                <a:gd name="connsiteY3" fmla="*/ 6546 h 10000"/>
                <a:gd name="connsiteX4" fmla="*/ 5036 w 10036"/>
                <a:gd name="connsiteY4" fmla="*/ 10000 h 10000"/>
                <a:gd name="connsiteX5" fmla="*/ 10036 w 10036"/>
                <a:gd name="connsiteY5" fmla="*/ 6546 h 10000"/>
                <a:gd name="connsiteX6" fmla="*/ 7694 w 10036"/>
                <a:gd name="connsiteY6" fmla="*/ 1891 h 10000"/>
                <a:gd name="connsiteX0" fmla="*/ 7115 w 10036"/>
                <a:gd name="connsiteY0" fmla="*/ 1891 h 10000"/>
                <a:gd name="connsiteX1" fmla="*/ 5036 w 10036"/>
                <a:gd name="connsiteY1" fmla="*/ 0 h 10000"/>
                <a:gd name="connsiteX2" fmla="*/ 2957 w 10036"/>
                <a:gd name="connsiteY2" fmla="*/ 1891 h 10000"/>
                <a:gd name="connsiteX3" fmla="*/ 36 w 10036"/>
                <a:gd name="connsiteY3" fmla="*/ 6546 h 10000"/>
                <a:gd name="connsiteX4" fmla="*/ 5036 w 10036"/>
                <a:gd name="connsiteY4" fmla="*/ 10000 h 10000"/>
                <a:gd name="connsiteX5" fmla="*/ 10036 w 10036"/>
                <a:gd name="connsiteY5" fmla="*/ 6546 h 10000"/>
                <a:gd name="connsiteX6" fmla="*/ 7115 w 10036"/>
                <a:gd name="connsiteY6" fmla="*/ 1891 h 10000"/>
                <a:gd name="connsiteX0" fmla="*/ 7088 w 10009"/>
                <a:gd name="connsiteY0" fmla="*/ 1891 h 10000"/>
                <a:gd name="connsiteX1" fmla="*/ 5009 w 10009"/>
                <a:gd name="connsiteY1" fmla="*/ 0 h 10000"/>
                <a:gd name="connsiteX2" fmla="*/ 2930 w 10009"/>
                <a:gd name="connsiteY2" fmla="*/ 1891 h 10000"/>
                <a:gd name="connsiteX3" fmla="*/ 9 w 10009"/>
                <a:gd name="connsiteY3" fmla="*/ 6546 h 10000"/>
                <a:gd name="connsiteX4" fmla="*/ 5009 w 10009"/>
                <a:gd name="connsiteY4" fmla="*/ 10000 h 10000"/>
                <a:gd name="connsiteX5" fmla="*/ 10009 w 10009"/>
                <a:gd name="connsiteY5" fmla="*/ 6546 h 10000"/>
                <a:gd name="connsiteX6" fmla="*/ 7088 w 10009"/>
                <a:gd name="connsiteY6" fmla="*/ 1891 h 10000"/>
                <a:gd name="connsiteX0" fmla="*/ 7102 w 10023"/>
                <a:gd name="connsiteY0" fmla="*/ 1891 h 10000"/>
                <a:gd name="connsiteX1" fmla="*/ 5023 w 10023"/>
                <a:gd name="connsiteY1" fmla="*/ 0 h 10000"/>
                <a:gd name="connsiteX2" fmla="*/ 2944 w 10023"/>
                <a:gd name="connsiteY2" fmla="*/ 1891 h 10000"/>
                <a:gd name="connsiteX3" fmla="*/ 23 w 10023"/>
                <a:gd name="connsiteY3" fmla="*/ 6546 h 10000"/>
                <a:gd name="connsiteX4" fmla="*/ 5023 w 10023"/>
                <a:gd name="connsiteY4" fmla="*/ 10000 h 10000"/>
                <a:gd name="connsiteX5" fmla="*/ 10023 w 10023"/>
                <a:gd name="connsiteY5" fmla="*/ 6546 h 10000"/>
                <a:gd name="connsiteX6" fmla="*/ 7102 w 10023"/>
                <a:gd name="connsiteY6" fmla="*/ 189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3" h="10000">
                  <a:moveTo>
                    <a:pt x="7102" y="1891"/>
                  </a:moveTo>
                  <a:cubicBezTo>
                    <a:pt x="5916" y="710"/>
                    <a:pt x="5716" y="0"/>
                    <a:pt x="5023" y="0"/>
                  </a:cubicBezTo>
                  <a:cubicBezTo>
                    <a:pt x="4330" y="0"/>
                    <a:pt x="4130" y="710"/>
                    <a:pt x="2944" y="1891"/>
                  </a:cubicBezTo>
                  <a:cubicBezTo>
                    <a:pt x="1884" y="2940"/>
                    <a:pt x="-247" y="4918"/>
                    <a:pt x="23" y="6546"/>
                  </a:cubicBezTo>
                  <a:cubicBezTo>
                    <a:pt x="365" y="8609"/>
                    <a:pt x="2270" y="10000"/>
                    <a:pt x="5023" y="10000"/>
                  </a:cubicBezTo>
                  <a:cubicBezTo>
                    <a:pt x="7776" y="10000"/>
                    <a:pt x="10023" y="8448"/>
                    <a:pt x="10023" y="6546"/>
                  </a:cubicBezTo>
                  <a:cubicBezTo>
                    <a:pt x="10023" y="4590"/>
                    <a:pt x="8178" y="2929"/>
                    <a:pt x="7102" y="1891"/>
                  </a:cubicBezTo>
                  <a:close/>
                </a:path>
              </a:pathLst>
            </a:custGeom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 w="1270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FF894655-3FB5-74F3-9117-E77F7EEB0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051" y="1389332"/>
              <a:ext cx="549275" cy="2012950"/>
            </a:xfrm>
            <a:custGeom>
              <a:avLst/>
              <a:gdLst>
                <a:gd name="T0" fmla="*/ 127 w 146"/>
                <a:gd name="T1" fmla="*/ 257 h 535"/>
                <a:gd name="T2" fmla="*/ 72 w 146"/>
                <a:gd name="T3" fmla="*/ 90 h 535"/>
                <a:gd name="T4" fmla="*/ 17 w 146"/>
                <a:gd name="T5" fmla="*/ 0 h 535"/>
                <a:gd name="T6" fmla="*/ 14 w 146"/>
                <a:gd name="T7" fmla="*/ 0 h 535"/>
                <a:gd name="T8" fmla="*/ 13 w 146"/>
                <a:gd name="T9" fmla="*/ 14 h 535"/>
                <a:gd name="T10" fmla="*/ 18 w 146"/>
                <a:gd name="T11" fmla="*/ 31 h 535"/>
                <a:gd name="T12" fmla="*/ 30 w 146"/>
                <a:gd name="T13" fmla="*/ 70 h 535"/>
                <a:gd name="T14" fmla="*/ 33 w 146"/>
                <a:gd name="T15" fmla="*/ 79 h 535"/>
                <a:gd name="T16" fmla="*/ 67 w 146"/>
                <a:gd name="T17" fmla="*/ 310 h 535"/>
                <a:gd name="T18" fmla="*/ 13 w 146"/>
                <a:gd name="T19" fmla="*/ 480 h 535"/>
                <a:gd name="T20" fmla="*/ 6 w 146"/>
                <a:gd name="T21" fmla="*/ 494 h 535"/>
                <a:gd name="T22" fmla="*/ 6 w 146"/>
                <a:gd name="T23" fmla="*/ 522 h 535"/>
                <a:gd name="T24" fmla="*/ 39 w 146"/>
                <a:gd name="T25" fmla="*/ 535 h 535"/>
                <a:gd name="T26" fmla="*/ 56 w 146"/>
                <a:gd name="T27" fmla="*/ 534 h 535"/>
                <a:gd name="T28" fmla="*/ 113 w 146"/>
                <a:gd name="T29" fmla="*/ 492 h 535"/>
                <a:gd name="T30" fmla="*/ 114 w 146"/>
                <a:gd name="T31" fmla="*/ 490 h 535"/>
                <a:gd name="T32" fmla="*/ 127 w 146"/>
                <a:gd name="T33" fmla="*/ 25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535">
                  <a:moveTo>
                    <a:pt x="127" y="257"/>
                  </a:moveTo>
                  <a:cubicBezTo>
                    <a:pt x="118" y="210"/>
                    <a:pt x="97" y="148"/>
                    <a:pt x="72" y="90"/>
                  </a:cubicBezTo>
                  <a:cubicBezTo>
                    <a:pt x="54" y="49"/>
                    <a:pt x="30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9" y="2"/>
                    <a:pt x="10" y="5"/>
                    <a:pt x="13" y="14"/>
                  </a:cubicBezTo>
                  <a:cubicBezTo>
                    <a:pt x="14" y="18"/>
                    <a:pt x="16" y="24"/>
                    <a:pt x="18" y="31"/>
                  </a:cubicBezTo>
                  <a:cubicBezTo>
                    <a:pt x="22" y="44"/>
                    <a:pt x="27" y="60"/>
                    <a:pt x="30" y="70"/>
                  </a:cubicBezTo>
                  <a:cubicBezTo>
                    <a:pt x="32" y="75"/>
                    <a:pt x="33" y="78"/>
                    <a:pt x="33" y="79"/>
                  </a:cubicBezTo>
                  <a:cubicBezTo>
                    <a:pt x="51" y="136"/>
                    <a:pt x="71" y="223"/>
                    <a:pt x="67" y="310"/>
                  </a:cubicBezTo>
                  <a:cubicBezTo>
                    <a:pt x="63" y="390"/>
                    <a:pt x="29" y="451"/>
                    <a:pt x="13" y="480"/>
                  </a:cubicBezTo>
                  <a:cubicBezTo>
                    <a:pt x="10" y="487"/>
                    <a:pt x="7" y="491"/>
                    <a:pt x="6" y="494"/>
                  </a:cubicBezTo>
                  <a:cubicBezTo>
                    <a:pt x="0" y="508"/>
                    <a:pt x="2" y="517"/>
                    <a:pt x="6" y="522"/>
                  </a:cubicBezTo>
                  <a:cubicBezTo>
                    <a:pt x="10" y="528"/>
                    <a:pt x="19" y="535"/>
                    <a:pt x="39" y="535"/>
                  </a:cubicBezTo>
                  <a:cubicBezTo>
                    <a:pt x="44" y="535"/>
                    <a:pt x="50" y="535"/>
                    <a:pt x="56" y="534"/>
                  </a:cubicBezTo>
                  <a:cubicBezTo>
                    <a:pt x="99" y="528"/>
                    <a:pt x="108" y="504"/>
                    <a:pt x="113" y="492"/>
                  </a:cubicBezTo>
                  <a:cubicBezTo>
                    <a:pt x="113" y="492"/>
                    <a:pt x="113" y="491"/>
                    <a:pt x="114" y="490"/>
                  </a:cubicBezTo>
                  <a:cubicBezTo>
                    <a:pt x="141" y="427"/>
                    <a:pt x="146" y="345"/>
                    <a:pt x="127" y="25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71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IDENTIFICACIÓN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DDBA8-A4D1-6836-AD63-3B90960A641C}"/>
              </a:ext>
            </a:extLst>
          </p:cNvPr>
          <p:cNvGrpSpPr/>
          <p:nvPr/>
        </p:nvGrpSpPr>
        <p:grpSpPr>
          <a:xfrm>
            <a:off x="1123434" y="4114967"/>
            <a:ext cx="4938681" cy="6478395"/>
            <a:chOff x="1123574" y="4054474"/>
            <a:chExt cx="4903470" cy="62620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3000" y="4054474"/>
              <a:ext cx="4761360" cy="6262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104" y="4179411"/>
              <a:ext cx="4638296" cy="3560233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574" y="7957325"/>
              <a:ext cx="4903470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¿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Qué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evento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–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-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puede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afectar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el</a:t>
              </a: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activo</a:t>
              </a:r>
              <a:r>
                <a:rPr lang="es-CO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EB17B1-461F-9737-3223-9C9B6A597A5C}"/>
              </a:ext>
            </a:extLst>
          </p:cNvPr>
          <p:cNvGrpSpPr/>
          <p:nvPr/>
        </p:nvGrpSpPr>
        <p:grpSpPr>
          <a:xfrm>
            <a:off x="6983266" y="4105835"/>
            <a:ext cx="4795550" cy="6478395"/>
            <a:chOff x="6941628" y="4045647"/>
            <a:chExt cx="4761360" cy="62620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4844A-2657-D6E0-82BE-2D68F61ABEC4}"/>
                </a:ext>
              </a:extLst>
            </p:cNvPr>
            <p:cNvSpPr txBox="1"/>
            <p:nvPr/>
          </p:nvSpPr>
          <p:spPr>
            <a:xfrm>
              <a:off x="6941628" y="4045647"/>
              <a:ext cx="4761360" cy="62620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769B371-D2D3-EE87-3663-9D6FE922B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6412243"/>
                </p:ext>
              </p:extLst>
            </p:nvPr>
          </p:nvGraphicFramePr>
          <p:xfrm>
            <a:off x="7003160" y="4084637"/>
            <a:ext cx="4638296" cy="3544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591299CD-42C0-6C87-0810-7BF7D28EDDED}"/>
                </a:ext>
              </a:extLst>
            </p:cNvPr>
            <p:cNvSpPr txBox="1">
              <a:spLocks/>
            </p:cNvSpPr>
            <p:nvPr/>
          </p:nvSpPr>
          <p:spPr>
            <a:xfrm>
              <a:off x="6941628" y="7893488"/>
              <a:ext cx="4748885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</a:rPr>
                <a:t>CAUSAS</a:t>
              </a:r>
            </a:p>
            <a:p>
              <a:pPr marL="0" indent="0" algn="ctr">
                <a:buNone/>
              </a:pPr>
              <a:r>
                <a:rPr lang="es-CO" sz="2800" b="1" dirty="0"/>
                <a:t>¿</a:t>
              </a:r>
              <a:r>
                <a:rPr lang="en-US" sz="2800" b="1" dirty="0" err="1"/>
                <a:t>Cuáles</a:t>
              </a:r>
              <a:r>
                <a:rPr lang="en-US" sz="2800" b="1" dirty="0"/>
                <a:t>  son las </a:t>
              </a:r>
              <a:r>
                <a:rPr lang="en-US" sz="2800" b="1" dirty="0" err="1"/>
                <a:t>causas</a:t>
              </a:r>
              <a:r>
                <a:rPr lang="en-US" sz="2800" b="1" dirty="0"/>
                <a:t>  que  </a:t>
              </a:r>
              <a:r>
                <a:rPr lang="en-US" sz="2800" b="1" dirty="0" err="1"/>
                <a:t>pueden</a:t>
              </a:r>
              <a:r>
                <a:rPr lang="en-US" sz="2800" b="1" dirty="0"/>
                <a:t> </a:t>
              </a:r>
              <a:r>
                <a:rPr lang="en-US" sz="2800" b="1" dirty="0" err="1"/>
                <a:t>generar</a:t>
              </a:r>
              <a:r>
                <a:rPr lang="en-US" sz="2800" b="1" dirty="0"/>
                <a:t> </a:t>
              </a:r>
              <a:r>
                <a:rPr lang="en-US" sz="2800" b="1" dirty="0" err="1"/>
                <a:t>el</a:t>
              </a:r>
              <a:r>
                <a:rPr lang="en-US" sz="2800" b="1" dirty="0"/>
                <a:t> </a:t>
              </a:r>
              <a:r>
                <a:rPr lang="en-US" sz="2800" b="1" dirty="0">
                  <a:solidFill>
                    <a:srgbClr val="0070C0"/>
                  </a:solidFill>
                </a:rPr>
                <a:t>EFECTO</a:t>
              </a:r>
              <a:r>
                <a:rPr lang="en-US" sz="2800" b="1" dirty="0"/>
                <a:t> no </a:t>
              </a:r>
              <a:r>
                <a:rPr lang="en-US" sz="2800" b="1" dirty="0" err="1"/>
                <a:t>deseado</a:t>
              </a:r>
              <a:r>
                <a:rPr lang="en-US" sz="2800" b="1" dirty="0"/>
                <a:t>?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1188720" y="10976593"/>
            <a:ext cx="2135657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2992228" y="10801850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ABDB3AD-49CD-034C-D191-018047D69AB0}"/>
              </a:ext>
            </a:extLst>
          </p:cNvPr>
          <p:cNvSpPr/>
          <p:nvPr/>
        </p:nvSpPr>
        <p:spPr>
          <a:xfrm>
            <a:off x="20091057" y="10866436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14650429" y="10866436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8819294" y="10866436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9556B4-AF19-FE4B-B927-99EAFF4ABD8E}"/>
              </a:ext>
            </a:extLst>
          </p:cNvPr>
          <p:cNvGrpSpPr/>
          <p:nvPr/>
        </p:nvGrpSpPr>
        <p:grpSpPr>
          <a:xfrm>
            <a:off x="17974803" y="4146172"/>
            <a:ext cx="4795550" cy="6478395"/>
            <a:chOff x="17974803" y="4146172"/>
            <a:chExt cx="4795550" cy="64783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7974803" y="4146172"/>
              <a:ext cx="4795550" cy="6478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8242088" y="8056198"/>
              <a:ext cx="4343592" cy="181809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Activos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que se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afectan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24A3AD-6EDD-4831-9D9F-F77561AF3FCD}"/>
              </a:ext>
            </a:extLst>
          </p:cNvPr>
          <p:cNvGrpSpPr/>
          <p:nvPr/>
        </p:nvGrpSpPr>
        <p:grpSpPr>
          <a:xfrm>
            <a:off x="12719032" y="4159442"/>
            <a:ext cx="4795550" cy="6478395"/>
            <a:chOff x="12719032" y="4159442"/>
            <a:chExt cx="4795550" cy="64783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EF507B-40F3-2E7F-7557-48B10DD29B2D}"/>
                </a:ext>
              </a:extLst>
            </p:cNvPr>
            <p:cNvSpPr txBox="1"/>
            <p:nvPr/>
          </p:nvSpPr>
          <p:spPr>
            <a:xfrm>
              <a:off x="12719032" y="4159442"/>
              <a:ext cx="4795550" cy="64783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26" name="Text Placeholder 17">
              <a:extLst>
                <a:ext uri="{FF2B5EF4-FFF2-40B4-BE49-F238E27FC236}">
                  <a16:creationId xmlns:a16="http://schemas.microsoft.com/office/drawing/2014/main" id="{25DC422E-24FB-0C93-D70D-D81B93C6C3ED}"/>
                </a:ext>
              </a:extLst>
            </p:cNvPr>
            <p:cNvSpPr txBox="1">
              <a:spLocks/>
            </p:cNvSpPr>
            <p:nvPr/>
          </p:nvSpPr>
          <p:spPr>
            <a:xfrm>
              <a:off x="12812405" y="8144238"/>
              <a:ext cx="4702177" cy="107289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PROBABILIDAD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¿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Cuál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es la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probabilidad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que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se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materialice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en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razón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a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esa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(s) causa(s)?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</a:t>
              </a:r>
              <a:endParaRPr lang="en-US" sz="28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FD89D5-BD03-B927-C5B6-1912DB2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96590" y="4237781"/>
              <a:ext cx="4691050" cy="3107251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53B65C-767E-24E4-7BAE-8A85CC0AD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54175"/>
              </p:ext>
            </p:extLst>
          </p:nvPr>
        </p:nvGraphicFramePr>
        <p:xfrm>
          <a:off x="17974803" y="4192487"/>
          <a:ext cx="4795550" cy="3187978"/>
        </p:xfrm>
        <a:graphic>
          <a:graphicData uri="http://schemas.openxmlformats.org/drawingml/2006/table">
            <a:tbl>
              <a:tblPr/>
              <a:tblGrid>
                <a:gridCol w="4795550">
                  <a:extLst>
                    <a:ext uri="{9D8B030D-6E8A-4147-A177-3AD203B41FA5}">
                      <a16:colId xmlns:a16="http://schemas.microsoft.com/office/drawing/2014/main" val="585365032"/>
                    </a:ext>
                  </a:extLst>
                </a:gridCol>
              </a:tblGrid>
              <a:tr h="617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77936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1800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7124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2334"/>
                  </a:ext>
                </a:extLst>
              </a:tr>
              <a:tr h="92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Catastrófico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7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2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508D-EDDF-CA66-8D4E-98E87A43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402291"/>
            <a:ext cx="21396960" cy="2225146"/>
          </a:xfrm>
        </p:spPr>
        <p:txBody>
          <a:bodyPr>
            <a:normAutofit/>
          </a:bodyPr>
          <a:lstStyle/>
          <a:p>
            <a:r>
              <a:rPr lang="es-CO" dirty="0"/>
              <a:t>PROBABILIDAD</a:t>
            </a:r>
            <a:endParaRPr lang="es-CO" dirty="0">
              <a:highlight>
                <a:srgbClr val="F7931E"/>
              </a:highlight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E1EC53-1303-3801-C994-15A22C347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10504"/>
              </p:ext>
            </p:extLst>
          </p:nvPr>
        </p:nvGraphicFramePr>
        <p:xfrm>
          <a:off x="3886200" y="3627437"/>
          <a:ext cx="14782799" cy="7391401"/>
        </p:xfrm>
        <a:graphic>
          <a:graphicData uri="http://schemas.openxmlformats.org/drawingml/2006/table">
            <a:tbl>
              <a:tblPr/>
              <a:tblGrid>
                <a:gridCol w="1682984">
                  <a:extLst>
                    <a:ext uri="{9D8B030D-6E8A-4147-A177-3AD203B41FA5}">
                      <a16:colId xmlns:a16="http://schemas.microsoft.com/office/drawing/2014/main" val="2085851929"/>
                    </a:ext>
                  </a:extLst>
                </a:gridCol>
                <a:gridCol w="4338943">
                  <a:extLst>
                    <a:ext uri="{9D8B030D-6E8A-4147-A177-3AD203B41FA5}">
                      <a16:colId xmlns:a16="http://schemas.microsoft.com/office/drawing/2014/main" val="15177174"/>
                    </a:ext>
                  </a:extLst>
                </a:gridCol>
                <a:gridCol w="710009">
                  <a:extLst>
                    <a:ext uri="{9D8B030D-6E8A-4147-A177-3AD203B41FA5}">
                      <a16:colId xmlns:a16="http://schemas.microsoft.com/office/drawing/2014/main" val="2603264496"/>
                    </a:ext>
                  </a:extLst>
                </a:gridCol>
                <a:gridCol w="5824701">
                  <a:extLst>
                    <a:ext uri="{9D8B030D-6E8A-4147-A177-3AD203B41FA5}">
                      <a16:colId xmlns:a16="http://schemas.microsoft.com/office/drawing/2014/main" val="3220223242"/>
                    </a:ext>
                  </a:extLst>
                </a:gridCol>
                <a:gridCol w="2226162">
                  <a:extLst>
                    <a:ext uri="{9D8B030D-6E8A-4147-A177-3AD203B41FA5}">
                      <a16:colId xmlns:a16="http://schemas.microsoft.com/office/drawing/2014/main" val="2549556073"/>
                    </a:ext>
                  </a:extLst>
                </a:gridCol>
              </a:tblGrid>
              <a:tr h="1540815"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81400"/>
                  </a:ext>
                </a:extLst>
              </a:tr>
              <a:tr h="1529715">
                <a:tc>
                  <a:txBody>
                    <a:bodyPr/>
                    <a:lstStyle/>
                    <a:p>
                      <a:pPr algn="ctr" fontAlgn="ctr"/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Frecuencia:  Número de casos materializados /Total de actividades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Factibilidad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03492"/>
                  </a:ext>
                </a:extLst>
              </a:tr>
              <a:tr h="930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Muy Baja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Resultados entre 0- 4%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Puede ocurrir solo en circunstancias excepcionales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876989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Resultados entre 5%- 9%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Puede ocurrir en algún momento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770368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Resultados entre 10%- 29%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Podría ocurrir en algún momento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082648"/>
                  </a:ext>
                </a:extLst>
              </a:tr>
              <a:tr h="930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Resultados entre 30% - 49%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Probablemente ocurrirá en la </a:t>
                      </a:r>
                      <a:r>
                        <a:rPr lang="es-CO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mayoria</a:t>
                      </a:r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las circunstancias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00324"/>
                  </a:ext>
                </a:extLst>
              </a:tr>
              <a:tr h="930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Muy Alta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Resultados entre 50% - 100%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espera que ocurra en la mayoría de las circunstancias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16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2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93" y="1974672"/>
            <a:ext cx="21396960" cy="2225146"/>
          </a:xfrm>
        </p:spPr>
        <p:txBody>
          <a:bodyPr>
            <a:normAutofit/>
          </a:bodyPr>
          <a:lstStyle/>
          <a:p>
            <a:r>
              <a:rPr lang="es-CO" sz="6600" dirty="0"/>
              <a:t>ACTIVIDAD: Conducir un vehículo</a:t>
            </a:r>
            <a:endParaRPr lang="es-CO" sz="6600" b="1" dirty="0">
              <a:solidFill>
                <a:srgbClr val="FFC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DDBA8-A4D1-6836-AD63-3B90960A641C}"/>
              </a:ext>
            </a:extLst>
          </p:cNvPr>
          <p:cNvGrpSpPr/>
          <p:nvPr/>
        </p:nvGrpSpPr>
        <p:grpSpPr>
          <a:xfrm>
            <a:off x="1123434" y="4114967"/>
            <a:ext cx="4938681" cy="6478395"/>
            <a:chOff x="1123574" y="4054474"/>
            <a:chExt cx="4903470" cy="62620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3000" y="4054474"/>
              <a:ext cx="4761360" cy="6262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104" y="4179411"/>
              <a:ext cx="4638296" cy="3560233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574" y="7957325"/>
              <a:ext cx="4903470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Deterioro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mi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automóvil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Colisión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Robo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EB17B1-461F-9737-3223-9C9B6A597A5C}"/>
              </a:ext>
            </a:extLst>
          </p:cNvPr>
          <p:cNvGrpSpPr/>
          <p:nvPr/>
        </p:nvGrpSpPr>
        <p:grpSpPr>
          <a:xfrm>
            <a:off x="6983266" y="3932237"/>
            <a:ext cx="4903934" cy="6651993"/>
            <a:chOff x="6941628" y="4045647"/>
            <a:chExt cx="4761360" cy="62620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4844A-2657-D6E0-82BE-2D68F61ABEC4}"/>
                </a:ext>
              </a:extLst>
            </p:cNvPr>
            <p:cNvSpPr txBox="1"/>
            <p:nvPr/>
          </p:nvSpPr>
          <p:spPr>
            <a:xfrm>
              <a:off x="6941628" y="4045647"/>
              <a:ext cx="4761360" cy="62620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769B371-D2D3-EE87-3663-9D6FE922B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16867487"/>
                </p:ext>
              </p:extLst>
            </p:nvPr>
          </p:nvGraphicFramePr>
          <p:xfrm>
            <a:off x="7003160" y="4084637"/>
            <a:ext cx="4638296" cy="3544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591299CD-42C0-6C87-0810-7BF7D28EDDED}"/>
                </a:ext>
              </a:extLst>
            </p:cNvPr>
            <p:cNvSpPr txBox="1">
              <a:spLocks/>
            </p:cNvSpPr>
            <p:nvPr/>
          </p:nvSpPr>
          <p:spPr>
            <a:xfrm>
              <a:off x="6941628" y="7893488"/>
              <a:ext cx="4748885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</a:rPr>
                <a:t>CAUSAS</a:t>
              </a:r>
            </a:p>
            <a:p>
              <a:pPr marL="0" indent="0" algn="ctr">
                <a:buNone/>
              </a:pPr>
              <a:r>
                <a:rPr lang="en-US" sz="2800" b="1" dirty="0"/>
                <a:t>Falta de </a:t>
              </a:r>
              <a:r>
                <a:rPr lang="en-US" sz="2800" b="1" dirty="0" err="1"/>
                <a:t>mantenimiento</a:t>
              </a:r>
              <a:endParaRPr lang="en-US" sz="2800" b="1" dirty="0"/>
            </a:p>
            <a:p>
              <a:pPr marL="0" indent="0" algn="ctr">
                <a:buNone/>
              </a:pPr>
              <a:r>
                <a:rPr lang="en-US" sz="2800" b="1" dirty="0"/>
                <a:t>No </a:t>
              </a:r>
              <a:r>
                <a:rPr lang="en-US" sz="2800" b="1" dirty="0" err="1"/>
                <a:t>conducir</a:t>
              </a:r>
              <a:r>
                <a:rPr lang="en-US" sz="2800" b="1" dirty="0"/>
                <a:t> bien</a:t>
              </a:r>
            </a:p>
            <a:p>
              <a:pPr marL="0" indent="0" algn="ctr">
                <a:buNone/>
              </a:pPr>
              <a:r>
                <a:rPr lang="en-US" sz="2800" b="1" dirty="0"/>
                <a:t>Estado de las vias </a:t>
              </a:r>
            </a:p>
            <a:p>
              <a:pPr marL="0" indent="0" algn="ctr">
                <a:buNone/>
              </a:pPr>
              <a:r>
                <a:rPr lang="en-US" sz="2800" b="1" dirty="0" err="1"/>
                <a:t>Desconocimiento</a:t>
              </a:r>
              <a:r>
                <a:rPr lang="en-US" sz="2800" b="1" dirty="0"/>
                <a:t> zonas X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1229104" y="10982435"/>
            <a:ext cx="2135657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20040600" y="1086643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ABDB3AD-49CD-034C-D191-018047D69AB0}"/>
              </a:ext>
            </a:extLst>
          </p:cNvPr>
          <p:cNvSpPr/>
          <p:nvPr/>
        </p:nvSpPr>
        <p:spPr>
          <a:xfrm>
            <a:off x="14607156" y="1086643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8786245" y="1082624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2965334" y="10866971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C84006-93E3-C963-F403-DA2520AC4358}"/>
              </a:ext>
            </a:extLst>
          </p:cNvPr>
          <p:cNvGrpSpPr/>
          <p:nvPr/>
        </p:nvGrpSpPr>
        <p:grpSpPr>
          <a:xfrm>
            <a:off x="17974803" y="4146172"/>
            <a:ext cx="4921056" cy="6478395"/>
            <a:chOff x="17974803" y="4146172"/>
            <a:chExt cx="4795550" cy="64783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7974803" y="4146172"/>
              <a:ext cx="4795550" cy="6478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8242088" y="8056198"/>
              <a:ext cx="4343592" cy="181809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Afectación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económica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($$) 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B724D92-1B20-3239-4C60-AB2569A8F4A3}"/>
              </a:ext>
            </a:extLst>
          </p:cNvPr>
          <p:cNvGrpSpPr/>
          <p:nvPr/>
        </p:nvGrpSpPr>
        <p:grpSpPr>
          <a:xfrm>
            <a:off x="12692090" y="3932237"/>
            <a:ext cx="4795550" cy="6759527"/>
            <a:chOff x="12692090" y="4212489"/>
            <a:chExt cx="4795550" cy="64792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18388A-F840-8D6A-3D79-E7CC43E415F6}"/>
                </a:ext>
              </a:extLst>
            </p:cNvPr>
            <p:cNvGrpSpPr/>
            <p:nvPr/>
          </p:nvGrpSpPr>
          <p:grpSpPr>
            <a:xfrm>
              <a:off x="12692090" y="4213369"/>
              <a:ext cx="4795550" cy="6478395"/>
              <a:chOff x="12582906" y="4097463"/>
              <a:chExt cx="4761360" cy="626200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EF507B-40F3-2E7F-7557-48B10DD29B2D}"/>
                  </a:ext>
                </a:extLst>
              </p:cNvPr>
              <p:cNvSpPr txBox="1"/>
              <p:nvPr/>
            </p:nvSpPr>
            <p:spPr>
              <a:xfrm>
                <a:off x="12582906" y="4097463"/>
                <a:ext cx="4761360" cy="62620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tx1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en-US" sz="2800" i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26" name="Text Placeholder 17">
                <a:extLst>
                  <a:ext uri="{FF2B5EF4-FFF2-40B4-BE49-F238E27FC236}">
                    <a16:creationId xmlns:a16="http://schemas.microsoft.com/office/drawing/2014/main" id="{25DC422E-24FB-0C93-D70D-D81B93C6C3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75613" y="7949159"/>
                <a:ext cx="4668653" cy="1037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795528" indent="-795528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23644" indent="-662940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651760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712464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773168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833872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894576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955280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015984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PROBABILIDAD</a:t>
                </a:r>
              </a:p>
              <a:p>
                <a:pPr marL="0" indent="0" algn="ctr"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(1 a 5) </a:t>
                </a:r>
              </a:p>
              <a:p>
                <a:pPr marL="0" indent="0" algn="ctr">
                  <a:buNone/>
                </a:pPr>
                <a:endPara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FD89D5-BD03-B927-C5B6-1912DB2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73801" y="4212489"/>
              <a:ext cx="4691050" cy="3107251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726B20-3FB1-3451-D7D2-F6325793B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51514"/>
              </p:ext>
            </p:extLst>
          </p:nvPr>
        </p:nvGraphicFramePr>
        <p:xfrm>
          <a:off x="18055673" y="4262469"/>
          <a:ext cx="4633810" cy="3187978"/>
        </p:xfrm>
        <a:graphic>
          <a:graphicData uri="http://schemas.openxmlformats.org/drawingml/2006/table">
            <a:tbl>
              <a:tblPr/>
              <a:tblGrid>
                <a:gridCol w="4633810">
                  <a:extLst>
                    <a:ext uri="{9D8B030D-6E8A-4147-A177-3AD203B41FA5}">
                      <a16:colId xmlns:a16="http://schemas.microsoft.com/office/drawing/2014/main" val="585365032"/>
                    </a:ext>
                  </a:extLst>
                </a:gridCol>
              </a:tblGrid>
              <a:tr h="617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77936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1800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7124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2334"/>
                  </a:ext>
                </a:extLst>
              </a:tr>
              <a:tr h="92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Catastrófico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7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2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774" y="1554424"/>
            <a:ext cx="21396960" cy="2225146"/>
          </a:xfrm>
        </p:spPr>
        <p:txBody>
          <a:bodyPr/>
          <a:lstStyle/>
          <a:p>
            <a:r>
              <a:rPr lang="es-CO" dirty="0"/>
              <a:t>RIESGO </a:t>
            </a:r>
            <a:r>
              <a:rPr lang="es-CO" b="1" dirty="0">
                <a:solidFill>
                  <a:srgbClr val="FFC000"/>
                </a:solidFill>
              </a:rPr>
              <a:t>INHERENTE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DDBA8-A4D1-6836-AD63-3B90960A641C}"/>
              </a:ext>
            </a:extLst>
          </p:cNvPr>
          <p:cNvGrpSpPr/>
          <p:nvPr/>
        </p:nvGrpSpPr>
        <p:grpSpPr>
          <a:xfrm>
            <a:off x="1123434" y="4114967"/>
            <a:ext cx="4938681" cy="6478395"/>
            <a:chOff x="1123574" y="4054474"/>
            <a:chExt cx="4903470" cy="62620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3000" y="4054474"/>
              <a:ext cx="4761360" cy="6262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104" y="4179411"/>
              <a:ext cx="4638296" cy="3560233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574" y="7957325"/>
              <a:ext cx="4903470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Deterioro</a:t>
              </a:r>
              <a:endParaRPr lang="en-US" sz="28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 err="1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Colisión</a:t>
              </a:r>
              <a:endParaRPr lang="en-US" sz="2800" b="1" dirty="0">
                <a:solidFill>
                  <a:srgbClr val="0070C0"/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Robo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1229104" y="10982435"/>
            <a:ext cx="2135657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2832752" y="1082624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ABDB3AD-49CD-034C-D191-018047D69AB0}"/>
              </a:ext>
            </a:extLst>
          </p:cNvPr>
          <p:cNvSpPr/>
          <p:nvPr/>
        </p:nvSpPr>
        <p:spPr>
          <a:xfrm>
            <a:off x="20101465" y="1082624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14708865" y="1082624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9025028" y="1094263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448F6B-E10A-20D5-F0F5-3FEF9D6E673A}"/>
              </a:ext>
            </a:extLst>
          </p:cNvPr>
          <p:cNvGrpSpPr/>
          <p:nvPr/>
        </p:nvGrpSpPr>
        <p:grpSpPr>
          <a:xfrm>
            <a:off x="17969146" y="4181677"/>
            <a:ext cx="5356680" cy="6544438"/>
            <a:chOff x="17969146" y="4181677"/>
            <a:chExt cx="5356680" cy="65444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7969146" y="4181677"/>
              <a:ext cx="5356680" cy="65444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8056546" y="7925974"/>
              <a:ext cx="4851838" cy="1836624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Afectación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económica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Catastrófica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= 5  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9B2DE7-3A4F-6D31-724E-57C0C5F1DB69}"/>
              </a:ext>
            </a:extLst>
          </p:cNvPr>
          <p:cNvGrpSpPr/>
          <p:nvPr/>
        </p:nvGrpSpPr>
        <p:grpSpPr>
          <a:xfrm>
            <a:off x="12692090" y="4070241"/>
            <a:ext cx="4795550" cy="6621524"/>
            <a:chOff x="12692090" y="4212489"/>
            <a:chExt cx="4795550" cy="64792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18388A-F840-8D6A-3D79-E7CC43E415F6}"/>
                </a:ext>
              </a:extLst>
            </p:cNvPr>
            <p:cNvGrpSpPr/>
            <p:nvPr/>
          </p:nvGrpSpPr>
          <p:grpSpPr>
            <a:xfrm>
              <a:off x="12692090" y="4213369"/>
              <a:ext cx="4795550" cy="6478395"/>
              <a:chOff x="12582906" y="4097463"/>
              <a:chExt cx="4761360" cy="626200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EF507B-40F3-2E7F-7557-48B10DD29B2D}"/>
                  </a:ext>
                </a:extLst>
              </p:cNvPr>
              <p:cNvSpPr txBox="1"/>
              <p:nvPr/>
            </p:nvSpPr>
            <p:spPr>
              <a:xfrm>
                <a:off x="12582906" y="4097463"/>
                <a:ext cx="4761360" cy="62620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tx1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en-US" sz="2800" i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26" name="Text Placeholder 17">
                <a:extLst>
                  <a:ext uri="{FF2B5EF4-FFF2-40B4-BE49-F238E27FC236}">
                    <a16:creationId xmlns:a16="http://schemas.microsoft.com/office/drawing/2014/main" id="{25DC422E-24FB-0C93-D70D-D81B93C6C3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75613" y="7949159"/>
                <a:ext cx="4668653" cy="1037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795528" indent="-795528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23644" indent="-662940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651760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712464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773168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833872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894576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955280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015984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PROBABILIDAD</a:t>
                </a:r>
              </a:p>
              <a:p>
                <a:pPr marL="0" indent="0" algn="ctr"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Alta = 4</a:t>
                </a:r>
              </a:p>
              <a:p>
                <a:pPr marL="0" indent="0" algn="ctr">
                  <a:buNone/>
                </a:pPr>
                <a:endPara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marL="0" indent="0" algn="ctr">
                  <a:buNone/>
                </a:pPr>
                <a:endPara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FD89D5-BD03-B927-C5B6-1912DB2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3801" y="4212489"/>
              <a:ext cx="4691050" cy="3107251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726B20-3FB1-3451-D7D2-F6325793B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62587"/>
              </p:ext>
            </p:extLst>
          </p:nvPr>
        </p:nvGraphicFramePr>
        <p:xfrm>
          <a:off x="18020603" y="4316655"/>
          <a:ext cx="5167208" cy="3219628"/>
        </p:xfrm>
        <a:graphic>
          <a:graphicData uri="http://schemas.openxmlformats.org/drawingml/2006/table">
            <a:tbl>
              <a:tblPr/>
              <a:tblGrid>
                <a:gridCol w="5167208">
                  <a:extLst>
                    <a:ext uri="{9D8B030D-6E8A-4147-A177-3AD203B41FA5}">
                      <a16:colId xmlns:a16="http://schemas.microsoft.com/office/drawing/2014/main" val="585365032"/>
                    </a:ext>
                  </a:extLst>
                </a:gridCol>
              </a:tblGrid>
              <a:tr h="649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77936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1800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7124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2334"/>
                  </a:ext>
                </a:extLst>
              </a:tr>
              <a:tr h="92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Catastrófico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79296"/>
                  </a:ext>
                </a:extLst>
              </a:tr>
            </a:tbl>
          </a:graphicData>
        </a:graphic>
      </p:graphicFrame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7C0359B-BB04-D236-D41C-00F3D33CD609}"/>
              </a:ext>
            </a:extLst>
          </p:cNvPr>
          <p:cNvSpPr/>
          <p:nvPr/>
        </p:nvSpPr>
        <p:spPr>
          <a:xfrm>
            <a:off x="17464851" y="1079023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E179D0-0285-19F5-6DDA-9517CCF2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826" y="4070240"/>
            <a:ext cx="5041829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7746-2A43-DC20-1653-4DBD22B4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46240"/>
            <a:ext cx="21396960" cy="2225146"/>
          </a:xfrm>
        </p:spPr>
        <p:txBody>
          <a:bodyPr/>
          <a:lstStyle/>
          <a:p>
            <a:r>
              <a:rPr lang="es-CO" dirty="0"/>
              <a:t>MATRIZ DE </a:t>
            </a:r>
            <a:r>
              <a:rPr lang="es-CO" b="1" dirty="0">
                <a:solidFill>
                  <a:srgbClr val="FFC000"/>
                </a:solidFill>
              </a:rPr>
              <a:t>CALOR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0717DD-4304-BCA7-3C8A-7B4381F9A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675416"/>
              </p:ext>
            </p:extLst>
          </p:nvPr>
        </p:nvGraphicFramePr>
        <p:xfrm>
          <a:off x="1790700" y="3551237"/>
          <a:ext cx="20193001" cy="8153398"/>
        </p:xfrm>
        <a:graphic>
          <a:graphicData uri="http://schemas.openxmlformats.org/drawingml/2006/table">
            <a:tbl>
              <a:tblPr/>
              <a:tblGrid>
                <a:gridCol w="1841092">
                  <a:extLst>
                    <a:ext uri="{9D8B030D-6E8A-4147-A177-3AD203B41FA5}">
                      <a16:colId xmlns:a16="http://schemas.microsoft.com/office/drawing/2014/main" val="4142825098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2735650504"/>
                    </a:ext>
                  </a:extLst>
                </a:gridCol>
                <a:gridCol w="1841092">
                  <a:extLst>
                    <a:ext uri="{9D8B030D-6E8A-4147-A177-3AD203B41FA5}">
                      <a16:colId xmlns:a16="http://schemas.microsoft.com/office/drawing/2014/main" val="1620639419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1966371373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517562320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3764567293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25716066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4035642051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3398517596"/>
                    </a:ext>
                  </a:extLst>
                </a:gridCol>
                <a:gridCol w="1392621">
                  <a:extLst>
                    <a:ext uri="{9D8B030D-6E8A-4147-A177-3AD203B41FA5}">
                      <a16:colId xmlns:a16="http://schemas.microsoft.com/office/drawing/2014/main" val="3400593636"/>
                    </a:ext>
                  </a:extLst>
                </a:gridCol>
                <a:gridCol w="283245">
                  <a:extLst>
                    <a:ext uri="{9D8B030D-6E8A-4147-A177-3AD203B41FA5}">
                      <a16:colId xmlns:a16="http://schemas.microsoft.com/office/drawing/2014/main" val="507211730"/>
                    </a:ext>
                  </a:extLst>
                </a:gridCol>
                <a:gridCol w="153424">
                  <a:extLst>
                    <a:ext uri="{9D8B030D-6E8A-4147-A177-3AD203B41FA5}">
                      <a16:colId xmlns:a16="http://schemas.microsoft.com/office/drawing/2014/main" val="3540712357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1512411765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667882928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1795810931"/>
                    </a:ext>
                  </a:extLst>
                </a:gridCol>
                <a:gridCol w="708112">
                  <a:extLst>
                    <a:ext uri="{9D8B030D-6E8A-4147-A177-3AD203B41FA5}">
                      <a16:colId xmlns:a16="http://schemas.microsoft.com/office/drawing/2014/main" val="3148644954"/>
                    </a:ext>
                  </a:extLst>
                </a:gridCol>
                <a:gridCol w="1286404">
                  <a:extLst>
                    <a:ext uri="{9D8B030D-6E8A-4147-A177-3AD203B41FA5}">
                      <a16:colId xmlns:a16="http://schemas.microsoft.com/office/drawing/2014/main" val="3413412087"/>
                    </a:ext>
                  </a:extLst>
                </a:gridCol>
                <a:gridCol w="1298206">
                  <a:extLst>
                    <a:ext uri="{9D8B030D-6E8A-4147-A177-3AD203B41FA5}">
                      <a16:colId xmlns:a16="http://schemas.microsoft.com/office/drawing/2014/main" val="847445582"/>
                    </a:ext>
                  </a:extLst>
                </a:gridCol>
              </a:tblGrid>
              <a:tr h="27616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09243"/>
                  </a:ext>
                </a:extLst>
              </a:tr>
              <a:tr h="263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30791"/>
                  </a:ext>
                </a:extLst>
              </a:tr>
              <a:tr h="263013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Matriz de Calor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68550"/>
                  </a:ext>
                </a:extLst>
              </a:tr>
              <a:tr h="263013">
                <a:tc gridSpan="3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74556"/>
                  </a:ext>
                </a:extLst>
              </a:tr>
              <a:tr h="263013">
                <a:tc gridSpan="3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617"/>
                  </a:ext>
                </a:extLst>
              </a:tr>
              <a:tr h="27616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87252"/>
                  </a:ext>
                </a:extLst>
              </a:tr>
              <a:tr h="1091503">
                <a:tc rowSpan="5" grid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Probabilidad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Alta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Evitar,Reducir (Compartir),Reducir(Mitigar)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Evitar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3980"/>
                  </a:ext>
                </a:extLst>
              </a:tr>
              <a:tr h="1091503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Reducir (Compartir),Reducir(Mitigar), Evitar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Reducir (Mitigar)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08244"/>
                  </a:ext>
                </a:extLst>
              </a:tr>
              <a:tr h="1091503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Aceptar el riesgo, Reducir (Compartir),Reducir(Mitigar)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Compartir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60930"/>
                  </a:ext>
                </a:extLst>
              </a:tr>
              <a:tr h="1091503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Aceptar el riesgo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Aceptar el riesgo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03322"/>
                  </a:ext>
                </a:extLst>
              </a:tr>
              <a:tr h="1091503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6285"/>
                  </a:ext>
                </a:extLst>
              </a:tr>
              <a:tr h="109150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Moderado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Catastrófico</a:t>
                      </a:r>
                      <a:b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4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4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0" y="1940980"/>
            <a:ext cx="21396960" cy="2225146"/>
          </a:xfrm>
        </p:spPr>
        <p:txBody>
          <a:bodyPr>
            <a:normAutofit/>
          </a:bodyPr>
          <a:lstStyle/>
          <a:p>
            <a:r>
              <a:rPr lang="es-CO" sz="6600" dirty="0"/>
              <a:t>ACTIVIDAD:  Administrar justicia</a:t>
            </a:r>
            <a:endParaRPr lang="es-CO" sz="6600" b="1" dirty="0">
              <a:solidFill>
                <a:srgbClr val="FFC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EDDBA8-A4D1-6836-AD63-3B90960A641C}"/>
              </a:ext>
            </a:extLst>
          </p:cNvPr>
          <p:cNvGrpSpPr/>
          <p:nvPr/>
        </p:nvGrpSpPr>
        <p:grpSpPr>
          <a:xfrm>
            <a:off x="1123434" y="4114967"/>
            <a:ext cx="4938681" cy="6478395"/>
            <a:chOff x="1123574" y="4054474"/>
            <a:chExt cx="4903470" cy="62620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3000" y="4054474"/>
              <a:ext cx="4761360" cy="6262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104" y="4179411"/>
              <a:ext cx="4638296" cy="3560233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574" y="7957325"/>
              <a:ext cx="4903470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Vencimiento</a:t>
              </a: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de </a:t>
              </a:r>
              <a:r>
                <a:rPr lang="en-US" sz="2800" b="1" dirty="0" err="1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términos</a:t>
              </a: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EB17B1-461F-9737-3223-9C9B6A597A5C}"/>
              </a:ext>
            </a:extLst>
          </p:cNvPr>
          <p:cNvGrpSpPr/>
          <p:nvPr/>
        </p:nvGrpSpPr>
        <p:grpSpPr>
          <a:xfrm>
            <a:off x="6983266" y="4105835"/>
            <a:ext cx="4903934" cy="6478395"/>
            <a:chOff x="6941628" y="4045647"/>
            <a:chExt cx="4761360" cy="62620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4844A-2657-D6E0-82BE-2D68F61ABEC4}"/>
                </a:ext>
              </a:extLst>
            </p:cNvPr>
            <p:cNvSpPr txBox="1"/>
            <p:nvPr/>
          </p:nvSpPr>
          <p:spPr>
            <a:xfrm>
              <a:off x="6941628" y="4045647"/>
              <a:ext cx="4761360" cy="62620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769B371-D2D3-EE87-3663-9D6FE922B374}"/>
                </a:ext>
              </a:extLst>
            </p:cNvPr>
            <p:cNvGraphicFramePr/>
            <p:nvPr/>
          </p:nvGraphicFramePr>
          <p:xfrm>
            <a:off x="7003160" y="4084637"/>
            <a:ext cx="4638296" cy="3544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591299CD-42C0-6C87-0810-7BF7D28EDDED}"/>
                </a:ext>
              </a:extLst>
            </p:cNvPr>
            <p:cNvSpPr txBox="1">
              <a:spLocks/>
            </p:cNvSpPr>
            <p:nvPr/>
          </p:nvSpPr>
          <p:spPr>
            <a:xfrm>
              <a:off x="6954103" y="7629476"/>
              <a:ext cx="4748885" cy="1037062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</a:rPr>
                <a:t>CAUSAS</a:t>
              </a:r>
            </a:p>
            <a:p>
              <a:pPr marL="0" indent="0" algn="ctr">
                <a:buNone/>
              </a:pPr>
              <a:r>
                <a:rPr lang="es-CO" sz="1400" b="1" dirty="0"/>
                <a:t>1. Mayor demanda de justicia.</a:t>
              </a:r>
            </a:p>
            <a:p>
              <a:pPr marL="0" indent="0" algn="ctr">
                <a:buNone/>
              </a:pPr>
              <a:r>
                <a:rPr lang="es-CO" sz="1400" b="1" dirty="0"/>
                <a:t>2. Insuficiencia de  personal  para atender la función misional y la atención a las partes interesadas en los despachos judiciales</a:t>
              </a:r>
            </a:p>
            <a:p>
              <a:pPr marL="0" indent="0" algn="ctr">
                <a:buNone/>
              </a:pPr>
              <a:r>
                <a:rPr lang="es-CO" sz="1400" b="1" dirty="0"/>
                <a:t>3. Complejidad de los procesos judiciales y solicitudes, lo cual incrementa los tiempos para su resolución.</a:t>
              </a:r>
            </a:p>
            <a:p>
              <a:pPr marL="0" indent="0" algn="ctr">
                <a:buNone/>
              </a:pPr>
              <a:r>
                <a:rPr lang="es-CO" sz="1400" b="1" dirty="0"/>
                <a:t>4.Fallas en la planeación  para el desarrollo de las tareas propias del despacho.</a:t>
              </a:r>
            </a:p>
            <a:p>
              <a:pPr marL="0" indent="0" algn="ctr">
                <a:buNone/>
              </a:pPr>
              <a:r>
                <a:rPr lang="es-CO" sz="1400" b="1" dirty="0"/>
                <a:t>5.  Fallas e insuficiencia de las herramientas tecnológicas.</a:t>
              </a:r>
            </a:p>
            <a:p>
              <a:pPr marL="0" indent="0" algn="ctr">
                <a:buNone/>
              </a:pPr>
              <a:endParaRPr lang="en-US" sz="2800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1229104" y="10982435"/>
            <a:ext cx="2135657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20040600" y="1086643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ABDB3AD-49CD-034C-D191-018047D69AB0}"/>
              </a:ext>
            </a:extLst>
          </p:cNvPr>
          <p:cNvSpPr/>
          <p:nvPr/>
        </p:nvSpPr>
        <p:spPr>
          <a:xfrm>
            <a:off x="14607156" y="1086643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8786245" y="1082624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2965334" y="10866971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C84006-93E3-C963-F403-DA2520AC4358}"/>
              </a:ext>
            </a:extLst>
          </p:cNvPr>
          <p:cNvGrpSpPr/>
          <p:nvPr/>
        </p:nvGrpSpPr>
        <p:grpSpPr>
          <a:xfrm>
            <a:off x="17974803" y="4146172"/>
            <a:ext cx="4921056" cy="6478395"/>
            <a:chOff x="17974803" y="4146172"/>
            <a:chExt cx="4795550" cy="64783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7974803" y="4146172"/>
              <a:ext cx="4795550" cy="6478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8242088" y="8056198"/>
              <a:ext cx="4343592" cy="181809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(1 a 5)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B724D92-1B20-3239-4C60-AB2569A8F4A3}"/>
              </a:ext>
            </a:extLst>
          </p:cNvPr>
          <p:cNvGrpSpPr/>
          <p:nvPr/>
        </p:nvGrpSpPr>
        <p:grpSpPr>
          <a:xfrm>
            <a:off x="12590381" y="3884247"/>
            <a:ext cx="4795550" cy="6759527"/>
            <a:chOff x="12692090" y="4212489"/>
            <a:chExt cx="4795550" cy="64792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18388A-F840-8D6A-3D79-E7CC43E415F6}"/>
                </a:ext>
              </a:extLst>
            </p:cNvPr>
            <p:cNvGrpSpPr/>
            <p:nvPr/>
          </p:nvGrpSpPr>
          <p:grpSpPr>
            <a:xfrm>
              <a:off x="12692090" y="4213369"/>
              <a:ext cx="4795550" cy="6478395"/>
              <a:chOff x="12582906" y="4097463"/>
              <a:chExt cx="4761360" cy="626200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EF507B-40F3-2E7F-7557-48B10DD29B2D}"/>
                  </a:ext>
                </a:extLst>
              </p:cNvPr>
              <p:cNvSpPr txBox="1"/>
              <p:nvPr/>
            </p:nvSpPr>
            <p:spPr>
              <a:xfrm>
                <a:off x="12582906" y="4097463"/>
                <a:ext cx="4761360" cy="62620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tx1"/>
                </a:solidFill>
              </a:ln>
            </p:spPr>
            <p:txBody>
              <a:bodyPr wrap="square" rtlCol="0">
                <a:normAutofit/>
              </a:bodyPr>
              <a:lstStyle/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en-US" sz="2800" i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26" name="Text Placeholder 17">
                <a:extLst>
                  <a:ext uri="{FF2B5EF4-FFF2-40B4-BE49-F238E27FC236}">
                    <a16:creationId xmlns:a16="http://schemas.microsoft.com/office/drawing/2014/main" id="{25DC422E-24FB-0C93-D70D-D81B93C6C3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29259" y="7962755"/>
                <a:ext cx="4668653" cy="1037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795528" indent="-795528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23644" indent="-662940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651760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712464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773168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833872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894576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955280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015984" indent="-530352" algn="l" defTabSz="212140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PROBABILIDAD</a:t>
                </a:r>
              </a:p>
              <a:p>
                <a:pPr marL="0" indent="0" algn="ctr">
                  <a:buNone/>
                </a:pPr>
                <a:r>
                  <a:rPr lang="en-US" sz="2800" b="1" dirty="0">
                    <a:solidFill>
                      <a:schemeClr val="accent1"/>
                    </a:solidFill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(1 a 5) </a:t>
                </a:r>
              </a:p>
              <a:p>
                <a:pPr marL="0" indent="0" algn="ctr">
                  <a:buNone/>
                </a:pPr>
                <a:endPara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FD89D5-BD03-B927-C5B6-1912DB2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73801" y="4212489"/>
              <a:ext cx="4691050" cy="3107251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726B20-3FB1-3451-D7D2-F6325793BA6B}"/>
              </a:ext>
            </a:extLst>
          </p:cNvPr>
          <p:cNvGraphicFramePr>
            <a:graphicFrameLocks noGrp="1"/>
          </p:cNvGraphicFramePr>
          <p:nvPr/>
        </p:nvGraphicFramePr>
        <p:xfrm>
          <a:off x="18055673" y="4262469"/>
          <a:ext cx="4633810" cy="3187978"/>
        </p:xfrm>
        <a:graphic>
          <a:graphicData uri="http://schemas.openxmlformats.org/drawingml/2006/table">
            <a:tbl>
              <a:tblPr/>
              <a:tblGrid>
                <a:gridCol w="4633810">
                  <a:extLst>
                    <a:ext uri="{9D8B030D-6E8A-4147-A177-3AD203B41FA5}">
                      <a16:colId xmlns:a16="http://schemas.microsoft.com/office/drawing/2014/main" val="585365032"/>
                    </a:ext>
                  </a:extLst>
                </a:gridCol>
              </a:tblGrid>
              <a:tr h="617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77936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1800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7124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2334"/>
                  </a:ext>
                </a:extLst>
              </a:tr>
              <a:tr h="92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Catastrófico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7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7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3934-8336-485E-F673-A2675CF3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54931"/>
            <a:ext cx="21396960" cy="2225146"/>
          </a:xfrm>
        </p:spPr>
        <p:txBody>
          <a:bodyPr/>
          <a:lstStyle/>
          <a:p>
            <a:r>
              <a:rPr lang="es-CO" dirty="0"/>
              <a:t>¿HAY  </a:t>
            </a:r>
            <a:r>
              <a:rPr lang="es-CO" dirty="0">
                <a:solidFill>
                  <a:srgbClr val="FFC000"/>
                </a:solidFill>
              </a:rPr>
              <a:t>CONTROLES?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EB7AD9-1D43-9B06-B8B7-C83B28D8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299354"/>
            <a:ext cx="21396960" cy="8810960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8" name="Picture 17" descr="A yellow question mark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BA209B5-19F3-DD8D-EFBF-E92538DFF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9842" y="3326730"/>
            <a:ext cx="6858000" cy="6858000"/>
          </a:xfrm>
          <a:prstGeom prst="rect">
            <a:avLst/>
          </a:prstGeom>
        </p:spPr>
      </p:pic>
      <p:pic>
        <p:nvPicPr>
          <p:cNvPr id="19" name="Imagen 8">
            <a:extLst>
              <a:ext uri="{FF2B5EF4-FFF2-40B4-BE49-F238E27FC236}">
                <a16:creationId xmlns:a16="http://schemas.microsoft.com/office/drawing/2014/main" id="{269E50E5-C227-7E7D-B6AB-9C7DC1E3A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0" y="3551237"/>
            <a:ext cx="3648793" cy="23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91F3DE-084C-2EBB-82EA-09F8041466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9012"/>
          <a:stretch/>
        </p:blipFill>
        <p:spPr bwMode="auto">
          <a:xfrm>
            <a:off x="18240006" y="7470290"/>
            <a:ext cx="3000375" cy="296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540C28-9A53-B253-C0CF-1B6F4CB25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834" y="3580067"/>
            <a:ext cx="5041829" cy="6852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99E7F-62D8-8A02-ECDC-F613A245D2E1}"/>
              </a:ext>
            </a:extLst>
          </p:cNvPr>
          <p:cNvSpPr txBox="1"/>
          <p:nvPr/>
        </p:nvSpPr>
        <p:spPr>
          <a:xfrm>
            <a:off x="14060440" y="3989417"/>
            <a:ext cx="3433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PREVENTIVOS</a:t>
            </a:r>
            <a:r>
              <a:rPr lang="es-CO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9F057-F519-2464-1399-E8ADA7F0F383}"/>
              </a:ext>
            </a:extLst>
          </p:cNvPr>
          <p:cNvSpPr txBox="1"/>
          <p:nvPr/>
        </p:nvSpPr>
        <p:spPr>
          <a:xfrm>
            <a:off x="14902672" y="8622794"/>
            <a:ext cx="34382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CORRECTIVOS </a:t>
            </a:r>
          </a:p>
        </p:txBody>
      </p:sp>
    </p:spTree>
    <p:extLst>
      <p:ext uri="{BB962C8B-B14F-4D97-AF65-F5344CB8AC3E}">
        <p14:creationId xmlns:p14="http://schemas.microsoft.com/office/powerpoint/2010/main" val="5637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787DC-6EC9-A943-308D-E2CA1C2DF814}"/>
              </a:ext>
            </a:extLst>
          </p:cNvPr>
          <p:cNvGrpSpPr/>
          <p:nvPr/>
        </p:nvGrpSpPr>
        <p:grpSpPr>
          <a:xfrm>
            <a:off x="1447800" y="3686927"/>
            <a:ext cx="19657138" cy="7137532"/>
            <a:chOff x="1447800" y="3686927"/>
            <a:chExt cx="19657138" cy="7137532"/>
          </a:xfrm>
        </p:grpSpPr>
        <p:sp>
          <p:nvSpPr>
            <p:cNvPr id="28" name="TextBox 27"/>
            <p:cNvSpPr txBox="1"/>
            <p:nvPr/>
          </p:nvSpPr>
          <p:spPr>
            <a:xfrm>
              <a:off x="1447800" y="3696095"/>
              <a:ext cx="1251146" cy="923330"/>
            </a:xfrm>
            <a:prstGeom prst="rect">
              <a:avLst/>
            </a:prstGeom>
            <a:noFill/>
          </p:spPr>
          <p:txBody>
            <a:bodyPr wrap="none" lIns="178198" tIns="0" rIns="178198" bIns="0" rtlCol="0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accent1"/>
                  </a:solidFill>
                  <a:latin typeface="Poppins SemiBold" panose="02000000000000000000" pitchFamily="2" charset="0"/>
                  <a:cs typeface="Poppins SemiBold" panose="02000000000000000000" pitchFamily="2" charset="0"/>
                </a:defRPr>
              </a:lvl1pPr>
            </a:lstStyle>
            <a:p>
              <a:pPr algn="l"/>
              <a:r>
                <a:rPr lang="en-US" sz="6000" dirty="0">
                  <a:solidFill>
                    <a:schemeClr val="tx1"/>
                  </a:solidFill>
                  <a:latin typeface="Lato" pitchFamily="34" charset="0"/>
                </a:rPr>
                <a:t>01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29000" y="3930289"/>
              <a:ext cx="6712578" cy="1103268"/>
            </a:xfrm>
            <a:prstGeom prst="rect">
              <a:avLst/>
            </a:prstGeom>
            <a:noFill/>
          </p:spPr>
          <p:txBody>
            <a:bodyPr wrap="none" lIns="178198" tIns="89099" rIns="178198" bIns="89099" rtlCol="0">
              <a:spAutoFit/>
            </a:bodyPr>
            <a:lstStyle/>
            <a:p>
              <a:r>
                <a:rPr lang="en-US" sz="6000" b="1" spc="100" dirty="0" err="1">
                  <a:latin typeface="Lato" pitchFamily="34" charset="0"/>
                </a:rPr>
                <a:t>Concepto</a:t>
              </a:r>
              <a:r>
                <a:rPr lang="en-US" sz="6000" b="1" spc="100" dirty="0">
                  <a:latin typeface="Lato" pitchFamily="34" charset="0"/>
                </a:rPr>
                <a:t> </a:t>
              </a:r>
              <a:r>
                <a:rPr lang="en-US" sz="6000" b="1" spc="100" dirty="0" err="1">
                  <a:latin typeface="Lato" pitchFamily="34" charset="0"/>
                </a:rPr>
                <a:t>Riesgos</a:t>
              </a:r>
              <a:endParaRPr lang="en-US" sz="6000" b="1" spc="100" dirty="0">
                <a:latin typeface="Lato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900798" y="3999507"/>
              <a:ext cx="1251146" cy="923330"/>
            </a:xfrm>
            <a:prstGeom prst="rect">
              <a:avLst/>
            </a:prstGeom>
            <a:noFill/>
          </p:spPr>
          <p:txBody>
            <a:bodyPr wrap="none" lIns="178198" tIns="0" rIns="178198" bIns="0" rtlCol="0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accent1"/>
                  </a:solidFill>
                  <a:latin typeface="Poppins SemiBold" panose="02000000000000000000" pitchFamily="2" charset="0"/>
                  <a:cs typeface="Poppins SemiBold" panose="02000000000000000000" pitchFamily="2" charset="0"/>
                </a:defRPr>
              </a:lvl1pPr>
            </a:lstStyle>
            <a:p>
              <a:pPr algn="l"/>
              <a:r>
                <a:rPr lang="en-US" sz="6000" dirty="0">
                  <a:solidFill>
                    <a:schemeClr val="tx1"/>
                  </a:solidFill>
                  <a:latin typeface="Lato" pitchFamily="34" charset="0"/>
                </a:rPr>
                <a:t>04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155483" y="3686927"/>
              <a:ext cx="4167009" cy="1103268"/>
            </a:xfrm>
            <a:prstGeom prst="rect">
              <a:avLst/>
            </a:prstGeom>
            <a:noFill/>
          </p:spPr>
          <p:txBody>
            <a:bodyPr wrap="none" lIns="178198" tIns="89099" rIns="178198" bIns="89099" rtlCol="0">
              <a:spAutoFit/>
            </a:bodyPr>
            <a:lstStyle/>
            <a:p>
              <a:r>
                <a:rPr lang="en-US" sz="6000" b="1" spc="100" dirty="0" err="1">
                  <a:latin typeface="Lato" pitchFamily="34" charset="0"/>
                </a:rPr>
                <a:t>Valoración</a:t>
              </a:r>
              <a:endParaRPr lang="en-US" sz="6000" b="1" spc="100" dirty="0">
                <a:latin typeface="Lato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47800" y="7123707"/>
              <a:ext cx="1251146" cy="923330"/>
            </a:xfrm>
            <a:prstGeom prst="rect">
              <a:avLst/>
            </a:prstGeom>
            <a:noFill/>
          </p:spPr>
          <p:txBody>
            <a:bodyPr wrap="none" lIns="178198" tIns="0" rIns="178198" bIns="0" rtlCol="0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accent1"/>
                  </a:solidFill>
                  <a:latin typeface="Poppins SemiBold" panose="02000000000000000000" pitchFamily="2" charset="0"/>
                  <a:cs typeface="Poppins SemiBold" panose="02000000000000000000" pitchFamily="2" charset="0"/>
                </a:defRPr>
              </a:lvl1pPr>
            </a:lstStyle>
            <a:p>
              <a:pPr algn="l"/>
              <a:r>
                <a:rPr lang="en-US" sz="6000" dirty="0">
                  <a:solidFill>
                    <a:schemeClr val="tx1"/>
                  </a:solidFill>
                  <a:latin typeface="Lato" pitchFamily="34" charset="0"/>
                </a:rPr>
                <a:t>02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7021275"/>
              <a:ext cx="7918036" cy="1103268"/>
            </a:xfrm>
            <a:prstGeom prst="rect">
              <a:avLst/>
            </a:prstGeom>
            <a:noFill/>
          </p:spPr>
          <p:txBody>
            <a:bodyPr wrap="none" lIns="178198" tIns="89099" rIns="178198" bIns="89099" rtlCol="0">
              <a:spAutoFit/>
            </a:bodyPr>
            <a:lstStyle/>
            <a:p>
              <a:r>
                <a:rPr lang="en-US" sz="6000" b="1" spc="100" dirty="0" err="1">
                  <a:latin typeface="Lato" pitchFamily="34" charset="0"/>
                </a:rPr>
                <a:t>Sistemas</a:t>
              </a:r>
              <a:r>
                <a:rPr lang="en-US" sz="6000" b="1" spc="100" dirty="0">
                  <a:latin typeface="Lato" pitchFamily="34" charset="0"/>
                </a:rPr>
                <a:t> de </a:t>
              </a:r>
              <a:r>
                <a:rPr lang="en-US" sz="6000" b="1" spc="100" dirty="0" err="1">
                  <a:latin typeface="Lato" pitchFamily="34" charset="0"/>
                </a:rPr>
                <a:t>Gestión</a:t>
              </a:r>
              <a:r>
                <a:rPr lang="en-US" sz="6000" b="1" spc="100" dirty="0">
                  <a:latin typeface="Lato" pitchFamily="34" charset="0"/>
                </a:rPr>
                <a:t>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954000" y="7047507"/>
              <a:ext cx="1251146" cy="923330"/>
            </a:xfrm>
            <a:prstGeom prst="rect">
              <a:avLst/>
            </a:prstGeom>
            <a:noFill/>
          </p:spPr>
          <p:txBody>
            <a:bodyPr wrap="none" lIns="178198" tIns="0" rIns="178198" bIns="0" rtlCol="0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accent1"/>
                  </a:solidFill>
                  <a:latin typeface="Poppins SemiBold" panose="02000000000000000000" pitchFamily="2" charset="0"/>
                  <a:cs typeface="Poppins SemiBold" panose="02000000000000000000" pitchFamily="2" charset="0"/>
                </a:defRPr>
              </a:lvl1pPr>
            </a:lstStyle>
            <a:p>
              <a:pPr algn="l"/>
              <a:r>
                <a:rPr lang="en-US" sz="6000" dirty="0">
                  <a:solidFill>
                    <a:schemeClr val="tx1"/>
                  </a:solidFill>
                  <a:latin typeface="Lato" pitchFamily="34" charset="0"/>
                </a:rPr>
                <a:t>05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06686" y="6897556"/>
              <a:ext cx="5898252" cy="1103268"/>
            </a:xfrm>
            <a:prstGeom prst="rect">
              <a:avLst/>
            </a:prstGeom>
            <a:noFill/>
          </p:spPr>
          <p:txBody>
            <a:bodyPr wrap="none" lIns="178198" tIns="89099" rIns="178198" bIns="89099" rtlCol="0">
              <a:spAutoFit/>
            </a:bodyPr>
            <a:lstStyle/>
            <a:p>
              <a:r>
                <a:rPr lang="en-US" sz="6000" b="1" spc="100" dirty="0" err="1">
                  <a:latin typeface="Lato" pitchFamily="34" charset="0"/>
                </a:rPr>
                <a:t>Matriz</a:t>
              </a:r>
              <a:r>
                <a:rPr lang="en-US" sz="6000" b="1" spc="100" dirty="0">
                  <a:latin typeface="Lato" pitchFamily="34" charset="0"/>
                </a:rPr>
                <a:t> de </a:t>
              </a:r>
              <a:r>
                <a:rPr lang="en-US" sz="6000" b="1" spc="100" dirty="0" err="1">
                  <a:latin typeface="Lato" pitchFamily="34" charset="0"/>
                </a:rPr>
                <a:t>calor</a:t>
              </a:r>
              <a:r>
                <a:rPr lang="en-US" sz="6000" b="1" spc="100" dirty="0">
                  <a:latin typeface="Lato" pitchFamily="34" charset="0"/>
                </a:rPr>
                <a:t>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7800" y="9790707"/>
              <a:ext cx="1251146" cy="923330"/>
            </a:xfrm>
            <a:prstGeom prst="rect">
              <a:avLst/>
            </a:prstGeom>
            <a:noFill/>
          </p:spPr>
          <p:txBody>
            <a:bodyPr wrap="none" lIns="178198" tIns="0" rIns="178198" bIns="0" rtlCol="0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accent1"/>
                  </a:solidFill>
                  <a:latin typeface="Poppins SemiBold" panose="02000000000000000000" pitchFamily="2" charset="0"/>
                  <a:cs typeface="Poppins SemiBold" panose="02000000000000000000" pitchFamily="2" charset="0"/>
                </a:defRPr>
              </a:lvl1pPr>
            </a:lstStyle>
            <a:p>
              <a:pPr algn="l"/>
              <a:r>
                <a:rPr lang="en-US" sz="6000" dirty="0">
                  <a:solidFill>
                    <a:schemeClr val="tx1"/>
                  </a:solidFill>
                  <a:latin typeface="Lato" pitchFamily="34" charset="0"/>
                </a:rPr>
                <a:t>03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3070" y="9721191"/>
              <a:ext cx="5406130" cy="1103268"/>
            </a:xfrm>
            <a:prstGeom prst="rect">
              <a:avLst/>
            </a:prstGeom>
            <a:noFill/>
          </p:spPr>
          <p:txBody>
            <a:bodyPr wrap="none" lIns="178198" tIns="89099" rIns="178198" bIns="89099" rtlCol="0">
              <a:spAutoFit/>
            </a:bodyPr>
            <a:lstStyle/>
            <a:p>
              <a:r>
                <a:rPr lang="en-US" sz="6000" b="1" spc="100" dirty="0" err="1">
                  <a:latin typeface="Lato" pitchFamily="34" charset="0"/>
                </a:rPr>
                <a:t>Identificación</a:t>
              </a:r>
              <a:r>
                <a:rPr lang="en-US" sz="6000" b="1" spc="100" dirty="0">
                  <a:latin typeface="Lato" pitchFamily="34" charset="0"/>
                </a:rPr>
                <a:t>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954000" y="9790707"/>
              <a:ext cx="1251146" cy="923330"/>
            </a:xfrm>
            <a:prstGeom prst="rect">
              <a:avLst/>
            </a:prstGeom>
            <a:noFill/>
          </p:spPr>
          <p:txBody>
            <a:bodyPr wrap="none" lIns="178198" tIns="0" rIns="178198" bIns="0" rtlCol="0">
              <a:spAutoFit/>
            </a:bodyPr>
            <a:lstStyle>
              <a:defPPr>
                <a:defRPr lang="en-US"/>
              </a:defPPr>
              <a:lvl1pPr algn="r">
                <a:defRPr sz="4000">
                  <a:solidFill>
                    <a:schemeClr val="accent1"/>
                  </a:solidFill>
                  <a:latin typeface="Poppins SemiBold" panose="02000000000000000000" pitchFamily="2" charset="0"/>
                  <a:cs typeface="Poppins SemiBold" panose="02000000000000000000" pitchFamily="2" charset="0"/>
                </a:defRPr>
              </a:lvl1pPr>
            </a:lstStyle>
            <a:p>
              <a:pPr algn="l"/>
              <a:r>
                <a:rPr lang="en-US" sz="6000" dirty="0">
                  <a:solidFill>
                    <a:schemeClr val="tx1"/>
                  </a:solidFill>
                  <a:latin typeface="Lato" pitchFamily="34" charset="0"/>
                </a:rPr>
                <a:t>06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192690" y="9538542"/>
              <a:ext cx="3384743" cy="1103268"/>
            </a:xfrm>
            <a:prstGeom prst="rect">
              <a:avLst/>
            </a:prstGeom>
            <a:noFill/>
          </p:spPr>
          <p:txBody>
            <a:bodyPr wrap="none" lIns="178198" tIns="89099" rIns="178198" bIns="89099" rtlCol="0">
              <a:spAutoFit/>
            </a:bodyPr>
            <a:lstStyle/>
            <a:p>
              <a:r>
                <a:rPr lang="en-US" sz="6000" b="1" spc="100" dirty="0" err="1">
                  <a:latin typeface="Lato" pitchFamily="34" charset="0"/>
                </a:rPr>
                <a:t>Ejercicio</a:t>
              </a:r>
              <a:endParaRPr lang="en-US" sz="6000" b="1" spc="100" dirty="0">
                <a:latin typeface="Lato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47598" y="2035446"/>
            <a:ext cx="15879204" cy="1195601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 algn="ctr"/>
            <a:r>
              <a:rPr lang="en-US" sz="6600" b="1" spc="600" dirty="0">
                <a:solidFill>
                  <a:srgbClr val="F7931E"/>
                </a:solidFill>
                <a:latin typeface="Lato" pitchFamily="34" charset="0"/>
                <a:ea typeface="Roboto" pitchFamily="2" charset="0"/>
              </a:rPr>
              <a:t>NUESTRA </a:t>
            </a:r>
            <a:r>
              <a:rPr lang="en-US" sz="6600" b="1" spc="600" dirty="0">
                <a:solidFill>
                  <a:srgbClr val="007B88"/>
                </a:solidFill>
                <a:latin typeface="Lato" pitchFamily="34" charset="0"/>
                <a:ea typeface="Roboto" pitchFamily="2" charset="0"/>
              </a:rPr>
              <a:t> </a:t>
            </a:r>
            <a:r>
              <a:rPr lang="en-US" sz="66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Roboto" pitchFamily="2" charset="0"/>
              </a:rPr>
              <a:t>AGENDA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915400" y="1798637"/>
            <a:ext cx="1834024" cy="0"/>
          </a:xfrm>
          <a:prstGeom prst="line">
            <a:avLst/>
          </a:prstGeom>
          <a:ln w="28575">
            <a:solidFill>
              <a:srgbClr val="F79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290426" y="12181685"/>
            <a:ext cx="789649" cy="539250"/>
          </a:xfrm>
          <a:prstGeom prst="rect">
            <a:avLst/>
          </a:prstGeom>
          <a:noFill/>
        </p:spPr>
        <p:txBody>
          <a:bodyPr wrap="square" lIns="178198" tIns="89099" rIns="178198" bIns="89099" rtlCol="0" anchor="ctr" anchorCtr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Ubuntu" panose="020B0504030602030204" pitchFamily="34" charset="0"/>
              </a:rPr>
              <a:t>04</a:t>
            </a:r>
          </a:p>
        </p:txBody>
      </p:sp>
      <p:sp>
        <p:nvSpPr>
          <p:cNvPr id="27" name="Hexagon 26"/>
          <p:cNvSpPr/>
          <p:nvPr/>
        </p:nvSpPr>
        <p:spPr>
          <a:xfrm rot="16200000">
            <a:off x="22329356" y="12247106"/>
            <a:ext cx="813393" cy="794069"/>
          </a:xfrm>
          <a:prstGeom prst="hexagon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198" tIns="89099" rIns="178198" bIns="89099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366626" y="12375197"/>
            <a:ext cx="789649" cy="548640"/>
          </a:xfrm>
          <a:prstGeom prst="rect">
            <a:avLst/>
          </a:prstGeom>
          <a:noFill/>
        </p:spPr>
        <p:txBody>
          <a:bodyPr wrap="square" lIns="178198" tIns="89099" rIns="178198" bIns="89099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459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6" grpId="0"/>
      <p:bldP spid="27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465216"/>
            <a:ext cx="21396960" cy="2225146"/>
          </a:xfrm>
        </p:spPr>
        <p:txBody>
          <a:bodyPr/>
          <a:lstStyle/>
          <a:p>
            <a:r>
              <a:rPr lang="es-CO" dirty="0"/>
              <a:t>RIESGO </a:t>
            </a:r>
            <a:r>
              <a:rPr lang="es-CO" dirty="0">
                <a:solidFill>
                  <a:srgbClr val="FFC000"/>
                </a:solidFill>
              </a:rPr>
              <a:t>RESIDUAL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D8FC9C-D43B-7FBF-8FD8-11FB9DAD421E}"/>
              </a:ext>
            </a:extLst>
          </p:cNvPr>
          <p:cNvGrpSpPr/>
          <p:nvPr/>
        </p:nvGrpSpPr>
        <p:grpSpPr>
          <a:xfrm>
            <a:off x="693369" y="4150399"/>
            <a:ext cx="4031032" cy="6478395"/>
            <a:chOff x="1123434" y="4114968"/>
            <a:chExt cx="4938681" cy="64783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2999" y="4114968"/>
              <a:ext cx="4795551" cy="6478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723" y="4244222"/>
              <a:ext cx="4671603" cy="3683262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434" y="8152686"/>
              <a:ext cx="4938681" cy="1072899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Qué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evento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–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-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puede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afectar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activo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?</a:t>
              </a: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US" sz="28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78EE39-51EA-B547-5FAB-BF069803B562}"/>
              </a:ext>
            </a:extLst>
          </p:cNvPr>
          <p:cNvGrpSpPr/>
          <p:nvPr/>
        </p:nvGrpSpPr>
        <p:grpSpPr>
          <a:xfrm>
            <a:off x="5313687" y="4306809"/>
            <a:ext cx="3914206" cy="6478395"/>
            <a:chOff x="6983266" y="4105837"/>
            <a:chExt cx="4795550" cy="64783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4844A-2657-D6E0-82BE-2D68F61ABEC4}"/>
                </a:ext>
              </a:extLst>
            </p:cNvPr>
            <p:cNvSpPr txBox="1"/>
            <p:nvPr/>
          </p:nvSpPr>
          <p:spPr>
            <a:xfrm>
              <a:off x="6983266" y="4105837"/>
              <a:ext cx="4795550" cy="647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769B371-D2D3-EE87-3663-9D6FE922B3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271261"/>
                </p:ext>
              </p:extLst>
            </p:nvPr>
          </p:nvGraphicFramePr>
          <p:xfrm>
            <a:off x="7045241" y="4146174"/>
            <a:ext cx="4671602" cy="3667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591299CD-42C0-6C87-0810-7BF7D28EDDED}"/>
                </a:ext>
              </a:extLst>
            </p:cNvPr>
            <p:cNvSpPr txBox="1">
              <a:spLocks/>
            </p:cNvSpPr>
            <p:nvPr/>
          </p:nvSpPr>
          <p:spPr>
            <a:xfrm>
              <a:off x="6983266" y="8086643"/>
              <a:ext cx="4782985" cy="1072899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</a:rPr>
                <a:t>CAUSAS</a:t>
              </a:r>
            </a:p>
            <a:p>
              <a:pPr marL="0" indent="0" algn="ctr">
                <a:buNone/>
              </a:pPr>
              <a:r>
                <a:rPr lang="en-US" sz="2800" b="1" dirty="0" err="1"/>
                <a:t>Cuáles</a:t>
              </a:r>
              <a:r>
                <a:rPr lang="en-US" sz="2800" b="1" dirty="0"/>
                <a:t>  son las </a:t>
              </a:r>
              <a:r>
                <a:rPr lang="en-US" sz="2800" b="1" dirty="0" err="1"/>
                <a:t>causas</a:t>
              </a:r>
              <a:r>
                <a:rPr lang="en-US" sz="2800" b="1" dirty="0"/>
                <a:t>  que  </a:t>
              </a:r>
              <a:r>
                <a:rPr lang="en-US" sz="2800" b="1" dirty="0" err="1"/>
                <a:t>pueden</a:t>
              </a:r>
              <a:r>
                <a:rPr lang="en-US" sz="2800" b="1" dirty="0"/>
                <a:t> </a:t>
              </a:r>
              <a:r>
                <a:rPr lang="en-US" sz="2800" b="1" dirty="0" err="1"/>
                <a:t>generar</a:t>
              </a:r>
              <a:r>
                <a:rPr lang="en-US" sz="2800" b="1" dirty="0"/>
                <a:t> </a:t>
              </a:r>
              <a:r>
                <a:rPr lang="en-US" sz="2800" b="1" dirty="0" err="1"/>
                <a:t>el</a:t>
              </a:r>
              <a:r>
                <a:rPr lang="en-US" sz="2800" b="1" dirty="0"/>
                <a:t> RIESGO?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709338" y="10982435"/>
            <a:ext cx="2209165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1946885" y="10920680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ABDB3AD-49CD-034C-D191-018047D69AB0}"/>
              </a:ext>
            </a:extLst>
          </p:cNvPr>
          <p:cNvSpPr/>
          <p:nvPr/>
        </p:nvSpPr>
        <p:spPr>
          <a:xfrm>
            <a:off x="16154630" y="10935341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11643027" y="1096086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7162800" y="1094562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E969E0-74CC-4CED-6E7D-BC01945329AC}"/>
              </a:ext>
            </a:extLst>
          </p:cNvPr>
          <p:cNvGrpSpPr/>
          <p:nvPr/>
        </p:nvGrpSpPr>
        <p:grpSpPr>
          <a:xfrm>
            <a:off x="14607156" y="4354304"/>
            <a:ext cx="3914206" cy="6478395"/>
            <a:chOff x="14607156" y="4354304"/>
            <a:chExt cx="3914206" cy="64783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4607156" y="4354304"/>
              <a:ext cx="3914206" cy="6478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4825318" y="8264332"/>
              <a:ext cx="3545311" cy="181809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Que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áreas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o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activos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se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?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43087-1363-161B-1F7C-A06B0FE26B40}"/>
              </a:ext>
            </a:extLst>
          </p:cNvPr>
          <p:cNvGrpSpPr/>
          <p:nvPr/>
        </p:nvGrpSpPr>
        <p:grpSpPr>
          <a:xfrm>
            <a:off x="9945223" y="4288468"/>
            <a:ext cx="3944602" cy="6610065"/>
            <a:chOff x="12719035" y="4159442"/>
            <a:chExt cx="4795551" cy="64783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EF507B-40F3-2E7F-7557-48B10DD29B2D}"/>
                </a:ext>
              </a:extLst>
            </p:cNvPr>
            <p:cNvSpPr txBox="1"/>
            <p:nvPr/>
          </p:nvSpPr>
          <p:spPr>
            <a:xfrm>
              <a:off x="12719035" y="4159442"/>
              <a:ext cx="4795551" cy="64783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26" name="Text Placeholder 17">
              <a:extLst>
                <a:ext uri="{FF2B5EF4-FFF2-40B4-BE49-F238E27FC236}">
                  <a16:creationId xmlns:a16="http://schemas.microsoft.com/office/drawing/2014/main" id="{25DC422E-24FB-0C93-D70D-D81B93C6C3ED}"/>
                </a:ext>
              </a:extLst>
            </p:cNvPr>
            <p:cNvSpPr txBox="1">
              <a:spLocks/>
            </p:cNvSpPr>
            <p:nvPr/>
          </p:nvSpPr>
          <p:spPr>
            <a:xfrm>
              <a:off x="12954723" y="7884209"/>
              <a:ext cx="4532918" cy="107289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PROBABILIDAD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Cuál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es la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probabilidad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que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se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materialice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en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razón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a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esa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causa?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</a:t>
              </a:r>
              <a:endParaRPr lang="en-US" sz="28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FD89D5-BD03-B927-C5B6-1912DB2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96590" y="4237781"/>
              <a:ext cx="4691051" cy="3107251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53B65C-767E-24E4-7BAE-8A85CC0AD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73420"/>
              </p:ext>
            </p:extLst>
          </p:nvPr>
        </p:nvGraphicFramePr>
        <p:xfrm>
          <a:off x="14648329" y="4464271"/>
          <a:ext cx="3873032" cy="3118880"/>
        </p:xfrm>
        <a:graphic>
          <a:graphicData uri="http://schemas.openxmlformats.org/drawingml/2006/table">
            <a:tbl>
              <a:tblPr/>
              <a:tblGrid>
                <a:gridCol w="3873032">
                  <a:extLst>
                    <a:ext uri="{9D8B030D-6E8A-4147-A177-3AD203B41FA5}">
                      <a16:colId xmlns:a16="http://schemas.microsoft.com/office/drawing/2014/main" val="585365032"/>
                    </a:ext>
                  </a:extLst>
                </a:gridCol>
              </a:tblGrid>
              <a:tr h="510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77936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1800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7124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2334"/>
                  </a:ext>
                </a:extLst>
              </a:tr>
              <a:tr h="92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Catastrófico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7929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2903D82-D66E-A349-B10C-D863D1C077AC}"/>
              </a:ext>
            </a:extLst>
          </p:cNvPr>
          <p:cNvGrpSpPr/>
          <p:nvPr/>
        </p:nvGrpSpPr>
        <p:grpSpPr>
          <a:xfrm>
            <a:off x="18886788" y="4354304"/>
            <a:ext cx="3914206" cy="6478395"/>
            <a:chOff x="12719035" y="4159442"/>
            <a:chExt cx="4795551" cy="64783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30CE46-BDE5-182D-F2F3-9681E9E2BD38}"/>
                </a:ext>
              </a:extLst>
            </p:cNvPr>
            <p:cNvSpPr txBox="1"/>
            <p:nvPr/>
          </p:nvSpPr>
          <p:spPr>
            <a:xfrm>
              <a:off x="12719035" y="4159442"/>
              <a:ext cx="4795551" cy="64783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RIESGO INHERENTE</a:t>
              </a:r>
            </a:p>
            <a:p>
              <a:pPr algn="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FRENTE A CONTROLES</a:t>
              </a: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3600" b="1" i="1" dirty="0">
                  <a:solidFill>
                    <a:schemeClr val="accent1">
                      <a:lumMod val="50000"/>
                    </a:schemeClr>
                  </a:solidFill>
                </a:rPr>
                <a:t>RIESGO RESIDUAL </a:t>
              </a:r>
            </a:p>
          </p:txBody>
        </p:sp>
        <p:sp>
          <p:nvSpPr>
            <p:cNvPr id="21" name="Text Placeholder 17">
              <a:extLst>
                <a:ext uri="{FF2B5EF4-FFF2-40B4-BE49-F238E27FC236}">
                  <a16:creationId xmlns:a16="http://schemas.microsoft.com/office/drawing/2014/main" id="{2B236227-39FD-D8DA-F5D0-FA61A03A0B51}"/>
                </a:ext>
              </a:extLst>
            </p:cNvPr>
            <p:cNvSpPr txBox="1">
              <a:spLocks/>
            </p:cNvSpPr>
            <p:nvPr/>
          </p:nvSpPr>
          <p:spPr>
            <a:xfrm>
              <a:off x="12812409" y="9100130"/>
              <a:ext cx="4702177" cy="107289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</a:t>
              </a:r>
              <a:endParaRPr lang="en-US" sz="28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FCFB397-48C3-1554-0EDA-85195CBA0BDF}"/>
              </a:ext>
            </a:extLst>
          </p:cNvPr>
          <p:cNvSpPr/>
          <p:nvPr/>
        </p:nvSpPr>
        <p:spPr>
          <a:xfrm>
            <a:off x="20670945" y="10872278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9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B8A-969E-990C-8F41-AABF4BEA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034" y="1643250"/>
            <a:ext cx="21396960" cy="2225146"/>
          </a:xfrm>
        </p:spPr>
        <p:txBody>
          <a:bodyPr>
            <a:normAutofit fontScale="90000"/>
          </a:bodyPr>
          <a:lstStyle/>
          <a:p>
            <a:r>
              <a:rPr lang="es-CO" dirty="0"/>
              <a:t>EJEMPLO </a:t>
            </a:r>
            <a:br>
              <a:rPr lang="es-CO" dirty="0"/>
            </a:br>
            <a:r>
              <a:rPr lang="es-CO" sz="4900" dirty="0"/>
              <a:t>Actividad: Gestionar y conservar la información  documentada del proceso. (Expediente)</a:t>
            </a:r>
            <a:endParaRPr lang="es-CO" dirty="0">
              <a:solidFill>
                <a:srgbClr val="FFC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D8FC9C-D43B-7FBF-8FD8-11FB9DAD421E}"/>
              </a:ext>
            </a:extLst>
          </p:cNvPr>
          <p:cNvGrpSpPr/>
          <p:nvPr/>
        </p:nvGrpSpPr>
        <p:grpSpPr>
          <a:xfrm>
            <a:off x="693369" y="4150399"/>
            <a:ext cx="4031032" cy="6478395"/>
            <a:chOff x="1123434" y="4114968"/>
            <a:chExt cx="4938681" cy="64783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AC9EC0-AE12-0A02-7D77-F4A275B7820B}"/>
                </a:ext>
              </a:extLst>
            </p:cNvPr>
            <p:cNvSpPr txBox="1"/>
            <p:nvPr/>
          </p:nvSpPr>
          <p:spPr>
            <a:xfrm>
              <a:off x="1142999" y="4114968"/>
              <a:ext cx="4795551" cy="6478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8" name="Picture Placeholder 33">
              <a:extLst>
                <a:ext uri="{FF2B5EF4-FFF2-40B4-BE49-F238E27FC236}">
                  <a16:creationId xmlns:a16="http://schemas.microsoft.com/office/drawing/2014/main" id="{7FF6B8C6-3D4D-D746-B6D8-4B877B95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5" r="6275"/>
            <a:stretch>
              <a:fillRect/>
            </a:stretch>
          </p:blipFill>
          <p:spPr>
            <a:xfrm>
              <a:off x="1229723" y="4244222"/>
              <a:ext cx="4671603" cy="3683262"/>
            </a:xfrm>
            <a:prstGeom prst="rect">
              <a:avLst/>
            </a:prstGeom>
          </p:spPr>
        </p:pic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C258C640-ECD5-8D02-66D4-5EF1919467A0}"/>
                </a:ext>
              </a:extLst>
            </p:cNvPr>
            <p:cNvSpPr txBox="1">
              <a:spLocks/>
            </p:cNvSpPr>
            <p:nvPr/>
          </p:nvSpPr>
          <p:spPr>
            <a:xfrm>
              <a:off x="1123434" y="8152686"/>
              <a:ext cx="4938681" cy="1072899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Pérdida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documentos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4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(</a:t>
              </a:r>
              <a:r>
                <a:rPr lang="en-US" sz="24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Extravío</a:t>
              </a:r>
              <a:r>
                <a:rPr lang="en-US" sz="24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temporal o </a:t>
              </a:r>
              <a:r>
                <a:rPr lang="en-US" sz="24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definitivo</a:t>
              </a:r>
              <a:r>
                <a:rPr lang="en-US" sz="24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</a:t>
              </a:r>
              <a:r>
                <a:rPr lang="en-US" sz="24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documentos</a:t>
              </a:r>
              <a:r>
                <a:rPr lang="en-US" sz="24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</a:t>
              </a:r>
              <a:r>
                <a:rPr lang="en-US" sz="24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los</a:t>
              </a:r>
              <a:r>
                <a:rPr lang="en-US" sz="24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 procesos </a:t>
              </a:r>
              <a:r>
                <a:rPr lang="en-US" sz="24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judiciales</a:t>
              </a:r>
              <a:r>
                <a:rPr lang="en-US" sz="24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78EE39-51EA-B547-5FAB-BF069803B562}"/>
              </a:ext>
            </a:extLst>
          </p:cNvPr>
          <p:cNvGrpSpPr/>
          <p:nvPr/>
        </p:nvGrpSpPr>
        <p:grpSpPr>
          <a:xfrm>
            <a:off x="5313687" y="4306809"/>
            <a:ext cx="4266110" cy="6478395"/>
            <a:chOff x="6983266" y="4105837"/>
            <a:chExt cx="4795550" cy="64783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4844A-2657-D6E0-82BE-2D68F61ABEC4}"/>
                </a:ext>
              </a:extLst>
            </p:cNvPr>
            <p:cNvSpPr txBox="1"/>
            <p:nvPr/>
          </p:nvSpPr>
          <p:spPr>
            <a:xfrm>
              <a:off x="6983266" y="4105837"/>
              <a:ext cx="4795550" cy="64783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769B371-D2D3-EE87-3663-9D6FE922B374}"/>
                </a:ext>
              </a:extLst>
            </p:cNvPr>
            <p:cNvGraphicFramePr/>
            <p:nvPr/>
          </p:nvGraphicFramePr>
          <p:xfrm>
            <a:off x="7045241" y="4146174"/>
            <a:ext cx="4671602" cy="3667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591299CD-42C0-6C87-0810-7BF7D28EDDED}"/>
                </a:ext>
              </a:extLst>
            </p:cNvPr>
            <p:cNvSpPr txBox="1">
              <a:spLocks/>
            </p:cNvSpPr>
            <p:nvPr/>
          </p:nvSpPr>
          <p:spPr>
            <a:xfrm>
              <a:off x="6983266" y="8086643"/>
              <a:ext cx="4782985" cy="1072899"/>
            </a:xfrm>
            <a:prstGeom prst="rect">
              <a:avLst/>
            </a:prstGeom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b="1" dirty="0">
                  <a:solidFill>
                    <a:srgbClr val="0070C0"/>
                  </a:solidFill>
                </a:rPr>
                <a:t>CAUSAS</a:t>
              </a:r>
              <a:r>
                <a:rPr lang="es-CO" sz="2800" b="1" dirty="0">
                  <a:solidFill>
                    <a:srgbClr val="0070C0"/>
                  </a:solidFill>
                </a:rPr>
                <a:t>". </a:t>
              </a:r>
              <a:endParaRPr lang="es-CO" sz="1400" b="1" dirty="0">
                <a:solidFill>
                  <a:srgbClr val="0070C0"/>
                </a:solidFill>
              </a:endParaRPr>
            </a:p>
            <a:p>
              <a:pPr marL="0" indent="0">
                <a:buNone/>
              </a:pPr>
              <a:r>
                <a:rPr lang="es-CO" sz="1400" b="1" dirty="0">
                  <a:solidFill>
                    <a:srgbClr val="0070C0"/>
                  </a:solidFill>
                </a:rPr>
                <a:t>-.</a:t>
              </a:r>
              <a:r>
                <a:rPr lang="es-CO" sz="1400" b="1" dirty="0"/>
                <a:t>Falta de software institucional estandarizado para la especialidad para el control del archivo de documentos tanto físicos como virtuales.</a:t>
              </a:r>
            </a:p>
            <a:p>
              <a:pPr marL="0" indent="0">
                <a:buNone/>
              </a:pPr>
              <a:r>
                <a:rPr lang="es-CO" sz="1400" b="1" dirty="0"/>
                <a:t>-Desconocimiento e inaplicabilidad de las Tablas de Retención Documental (TRD)</a:t>
              </a:r>
            </a:p>
            <a:p>
              <a:pPr marL="0" indent="0">
                <a:buNone/>
              </a:pPr>
              <a:r>
                <a:rPr lang="es-CO" sz="1400" b="1" dirty="0"/>
                <a:t>-Volumen excesivo de ingreso de expedientes para el personal asignado,  generando demoras en la organización de los expedientes.</a:t>
              </a:r>
            </a:p>
            <a:p>
              <a:pPr marL="0" indent="0" algn="ctr">
                <a:buNone/>
              </a:pP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233EA5-EF4E-C8C1-D786-5FD8C6B6F838}"/>
              </a:ext>
            </a:extLst>
          </p:cNvPr>
          <p:cNvSpPr txBox="1"/>
          <p:nvPr/>
        </p:nvSpPr>
        <p:spPr>
          <a:xfrm>
            <a:off x="709338" y="10982435"/>
            <a:ext cx="22091656" cy="5416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920" dirty="0">
              <a:solidFill>
                <a:srgbClr val="6D6D6D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0B9C11C-B0E3-DBF1-FFAC-57ABB5590FA3}"/>
              </a:ext>
            </a:extLst>
          </p:cNvPr>
          <p:cNvSpPr/>
          <p:nvPr/>
        </p:nvSpPr>
        <p:spPr>
          <a:xfrm>
            <a:off x="1946885" y="10920680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ABDB3AD-49CD-034C-D191-018047D69AB0}"/>
              </a:ext>
            </a:extLst>
          </p:cNvPr>
          <p:cNvSpPr/>
          <p:nvPr/>
        </p:nvSpPr>
        <p:spPr>
          <a:xfrm>
            <a:off x="16154630" y="10935341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8184B50-832A-EEE6-14AD-5F56C47ED0D6}"/>
              </a:ext>
            </a:extLst>
          </p:cNvPr>
          <p:cNvSpPr/>
          <p:nvPr/>
        </p:nvSpPr>
        <p:spPr>
          <a:xfrm>
            <a:off x="11643027" y="10960867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3B649A-8E85-3733-F94F-D253DE4854A6}"/>
              </a:ext>
            </a:extLst>
          </p:cNvPr>
          <p:cNvSpPr/>
          <p:nvPr/>
        </p:nvSpPr>
        <p:spPr>
          <a:xfrm>
            <a:off x="7162800" y="10945625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E969E0-74CC-4CED-6E7D-BC01945329AC}"/>
              </a:ext>
            </a:extLst>
          </p:cNvPr>
          <p:cNvGrpSpPr/>
          <p:nvPr/>
        </p:nvGrpSpPr>
        <p:grpSpPr>
          <a:xfrm>
            <a:off x="14607156" y="4354304"/>
            <a:ext cx="3914206" cy="6478395"/>
            <a:chOff x="14607156" y="4354304"/>
            <a:chExt cx="3914206" cy="64783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392710-149D-24DA-0A52-1F1742D3B4DB}"/>
                </a:ext>
              </a:extLst>
            </p:cNvPr>
            <p:cNvSpPr txBox="1"/>
            <p:nvPr/>
          </p:nvSpPr>
          <p:spPr>
            <a:xfrm>
              <a:off x="14607156" y="4354304"/>
              <a:ext cx="3914206" cy="64783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endParaRPr lang="en-US" sz="36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6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EF45D403-1AED-64D2-2D22-168E4B8E143C}"/>
                </a:ext>
              </a:extLst>
            </p:cNvPr>
            <p:cNvSpPr txBox="1">
              <a:spLocks/>
            </p:cNvSpPr>
            <p:nvPr/>
          </p:nvSpPr>
          <p:spPr>
            <a:xfrm>
              <a:off x="14825318" y="8264332"/>
              <a:ext cx="3545311" cy="181809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rgbClr val="0070C0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EFECTO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Que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áreas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o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activos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se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afectan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?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43087-1363-161B-1F7C-A06B0FE26B40}"/>
              </a:ext>
            </a:extLst>
          </p:cNvPr>
          <p:cNvGrpSpPr/>
          <p:nvPr/>
        </p:nvGrpSpPr>
        <p:grpSpPr>
          <a:xfrm>
            <a:off x="9945223" y="4288468"/>
            <a:ext cx="3944602" cy="6610065"/>
            <a:chOff x="12719035" y="4159442"/>
            <a:chExt cx="4795551" cy="64783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EF507B-40F3-2E7F-7557-48B10DD29B2D}"/>
                </a:ext>
              </a:extLst>
            </p:cNvPr>
            <p:cNvSpPr txBox="1"/>
            <p:nvPr/>
          </p:nvSpPr>
          <p:spPr>
            <a:xfrm>
              <a:off x="12719035" y="4159442"/>
              <a:ext cx="4795551" cy="64783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26" name="Text Placeholder 17">
              <a:extLst>
                <a:ext uri="{FF2B5EF4-FFF2-40B4-BE49-F238E27FC236}">
                  <a16:creationId xmlns:a16="http://schemas.microsoft.com/office/drawing/2014/main" id="{25DC422E-24FB-0C93-D70D-D81B93C6C3ED}"/>
                </a:ext>
              </a:extLst>
            </p:cNvPr>
            <p:cNvSpPr txBox="1">
              <a:spLocks/>
            </p:cNvSpPr>
            <p:nvPr/>
          </p:nvSpPr>
          <p:spPr>
            <a:xfrm>
              <a:off x="12954723" y="7884209"/>
              <a:ext cx="4532918" cy="107289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PROBABILIDAD</a:t>
              </a:r>
            </a:p>
            <a:p>
              <a:pPr marL="0" indent="0" algn="ctr">
                <a:buNone/>
              </a:pP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Cuál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es la 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probabilidad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de que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el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riesgo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se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materialice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en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razón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 a </a:t>
              </a:r>
              <a:r>
                <a:rPr lang="en-US" sz="2800" b="1" dirty="0" err="1">
                  <a:ea typeface="Open Sans Light" panose="020B0306030504020204" pitchFamily="34" charset="0"/>
                  <a:cs typeface="Open Sans Light" panose="020B0306030504020204" pitchFamily="34" charset="0"/>
                </a:rPr>
                <a:t>esa</a:t>
              </a: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(s) causa(s)? =3</a:t>
              </a:r>
            </a:p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</a:t>
              </a:r>
              <a:endParaRPr lang="en-US" sz="28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3FD89D5-BD03-B927-C5B6-1912DB2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96590" y="4237781"/>
              <a:ext cx="4691051" cy="3107251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53B65C-767E-24E4-7BAE-8A85CC0AD075}"/>
              </a:ext>
            </a:extLst>
          </p:cNvPr>
          <p:cNvGraphicFramePr>
            <a:graphicFrameLocks noGrp="1"/>
          </p:cNvGraphicFramePr>
          <p:nvPr/>
        </p:nvGraphicFramePr>
        <p:xfrm>
          <a:off x="14648329" y="4464271"/>
          <a:ext cx="3873032" cy="3118880"/>
        </p:xfrm>
        <a:graphic>
          <a:graphicData uri="http://schemas.openxmlformats.org/drawingml/2006/table">
            <a:tbl>
              <a:tblPr/>
              <a:tblGrid>
                <a:gridCol w="3873032">
                  <a:extLst>
                    <a:ext uri="{9D8B030D-6E8A-4147-A177-3AD203B41FA5}">
                      <a16:colId xmlns:a16="http://schemas.microsoft.com/office/drawing/2014/main" val="585365032"/>
                    </a:ext>
                  </a:extLst>
                </a:gridCol>
              </a:tblGrid>
              <a:tr h="510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77936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1800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7124"/>
                  </a:ext>
                </a:extLst>
              </a:tr>
              <a:tr h="5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82334"/>
                  </a:ext>
                </a:extLst>
              </a:tr>
              <a:tr h="92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3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Catastrófico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7929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2903D82-D66E-A349-B10C-D863D1C077AC}"/>
              </a:ext>
            </a:extLst>
          </p:cNvPr>
          <p:cNvGrpSpPr/>
          <p:nvPr/>
        </p:nvGrpSpPr>
        <p:grpSpPr>
          <a:xfrm>
            <a:off x="18886788" y="4354304"/>
            <a:ext cx="3914206" cy="6478395"/>
            <a:chOff x="12719035" y="4159442"/>
            <a:chExt cx="4795551" cy="64783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30CE46-BDE5-182D-F2F3-9681E9E2BD38}"/>
                </a:ext>
              </a:extLst>
            </p:cNvPr>
            <p:cNvSpPr txBox="1"/>
            <p:nvPr/>
          </p:nvSpPr>
          <p:spPr>
            <a:xfrm>
              <a:off x="12719035" y="4159442"/>
              <a:ext cx="4795551" cy="64783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RIESGO INHERENTE</a:t>
              </a:r>
            </a:p>
            <a:p>
              <a:pPr algn="ct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(9)</a:t>
              </a:r>
            </a:p>
            <a:p>
              <a:pPr algn="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FRENTE A CONTROLES</a:t>
              </a: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3600" b="1" i="1" dirty="0">
                  <a:solidFill>
                    <a:schemeClr val="accent1">
                      <a:lumMod val="50000"/>
                    </a:schemeClr>
                  </a:solidFill>
                </a:rPr>
                <a:t>RIESGO RESIDUAL</a:t>
              </a:r>
            </a:p>
            <a:p>
              <a:pPr algn="ctr"/>
              <a:r>
                <a:rPr lang="en-US" sz="3600" b="1" i="1" dirty="0">
                  <a:solidFill>
                    <a:schemeClr val="accent1">
                      <a:lumMod val="50000"/>
                    </a:schemeClr>
                  </a:solidFill>
                </a:rPr>
                <a:t>(6)</a:t>
              </a:r>
            </a:p>
            <a:p>
              <a:pPr algn="ctr"/>
              <a:r>
                <a:rPr lang="en-US" sz="3600" b="1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21" name="Text Placeholder 17">
              <a:extLst>
                <a:ext uri="{FF2B5EF4-FFF2-40B4-BE49-F238E27FC236}">
                  <a16:creationId xmlns:a16="http://schemas.microsoft.com/office/drawing/2014/main" id="{2B236227-39FD-D8DA-F5D0-FA61A03A0B51}"/>
                </a:ext>
              </a:extLst>
            </p:cNvPr>
            <p:cNvSpPr txBox="1">
              <a:spLocks/>
            </p:cNvSpPr>
            <p:nvPr/>
          </p:nvSpPr>
          <p:spPr>
            <a:xfrm>
              <a:off x="12812409" y="9100130"/>
              <a:ext cx="4702177" cy="107289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</a:t>
              </a:r>
              <a:endParaRPr lang="en-US" sz="28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FCFB397-48C3-1554-0EDA-85195CBA0BDF}"/>
              </a:ext>
            </a:extLst>
          </p:cNvPr>
          <p:cNvSpPr/>
          <p:nvPr/>
        </p:nvSpPr>
        <p:spPr>
          <a:xfrm>
            <a:off x="20670945" y="10872278"/>
            <a:ext cx="762000" cy="762000"/>
          </a:xfrm>
          <a:prstGeom prst="flowChartConnector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59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4A8A-30E1-1ED0-D83B-FE5B88E4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2175211"/>
            <a:ext cx="21396960" cy="2225146"/>
          </a:xfrm>
        </p:spPr>
        <p:txBody>
          <a:bodyPr/>
          <a:lstStyle/>
          <a:p>
            <a:r>
              <a:rPr lang="es-CO" dirty="0"/>
              <a:t>PLANES DE TRATAMIENTO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278948-121E-5546-4920-8161BC09FDE7}"/>
              </a:ext>
            </a:extLst>
          </p:cNvPr>
          <p:cNvGrpSpPr/>
          <p:nvPr/>
        </p:nvGrpSpPr>
        <p:grpSpPr>
          <a:xfrm>
            <a:off x="5715000" y="4541837"/>
            <a:ext cx="3914206" cy="6478395"/>
            <a:chOff x="12719035" y="4159442"/>
            <a:chExt cx="4795551" cy="64783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D921D-413B-BC43-E433-33477FA10BA4}"/>
                </a:ext>
              </a:extLst>
            </p:cNvPr>
            <p:cNvSpPr txBox="1"/>
            <p:nvPr/>
          </p:nvSpPr>
          <p:spPr>
            <a:xfrm>
              <a:off x="12719035" y="4159442"/>
              <a:ext cx="4795551" cy="64783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normAutofit/>
            </a:bodyPr>
            <a:lstStyle/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endParaRPr lang="en-US" sz="2800" i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RIESGO INHERENTE</a:t>
              </a:r>
            </a:p>
            <a:p>
              <a:pPr algn="r"/>
              <a:r>
                <a:rPr lang="en-US" sz="3200" b="1" i="1" dirty="0">
                  <a:solidFill>
                    <a:schemeClr val="accent1">
                      <a:lumMod val="50000"/>
                    </a:schemeClr>
                  </a:solidFill>
                </a:rPr>
                <a:t>FRENTE A CONTROLES</a:t>
              </a: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r"/>
              <a:endParaRPr lang="en-US" sz="28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sz="3600" b="1" i="1" dirty="0">
                  <a:solidFill>
                    <a:schemeClr val="accent1">
                      <a:lumMod val="50000"/>
                    </a:schemeClr>
                  </a:solidFill>
                </a:rPr>
                <a:t>RIESGO RESIDUAL </a:t>
              </a:r>
            </a:p>
          </p:txBody>
        </p:sp>
        <p:sp>
          <p:nvSpPr>
            <p:cNvPr id="6" name="Text Placeholder 17">
              <a:extLst>
                <a:ext uri="{FF2B5EF4-FFF2-40B4-BE49-F238E27FC236}">
                  <a16:creationId xmlns:a16="http://schemas.microsoft.com/office/drawing/2014/main" id="{D39D3135-989D-CAEB-73C6-1472A2D21898}"/>
                </a:ext>
              </a:extLst>
            </p:cNvPr>
            <p:cNvSpPr txBox="1">
              <a:spLocks/>
            </p:cNvSpPr>
            <p:nvPr/>
          </p:nvSpPr>
          <p:spPr>
            <a:xfrm>
              <a:off x="12812409" y="9100130"/>
              <a:ext cx="4702177" cy="1072899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795528" indent="-795528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23644" indent="-662940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6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5176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5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1246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773168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833872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894576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955280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015984" indent="-530352" algn="l" defTabSz="21214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POLÍTICA </a:t>
              </a:r>
              <a:endParaRPr lang="en-US" sz="2800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6BA95D1-1E13-7603-6EAC-A8938C43C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241"/>
              </p:ext>
            </p:extLst>
          </p:nvPr>
        </p:nvGraphicFramePr>
        <p:xfrm>
          <a:off x="10668000" y="4400357"/>
          <a:ext cx="7539024" cy="661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86173" imgH="6619824" progId="Excel.Sheet.12">
                  <p:embed/>
                </p:oleObj>
              </mc:Choice>
              <mc:Fallback>
                <p:oleObj name="Worksheet" r:id="rId2" imgW="2886173" imgH="6619824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6BA95D1-1E13-7603-6EAC-A8938C43C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0" y="4400357"/>
                        <a:ext cx="7539024" cy="661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4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7898-135C-B7BE-8BCD-9F8F7182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509346"/>
            <a:ext cx="21396960" cy="2225146"/>
          </a:xfrm>
        </p:spPr>
        <p:txBody>
          <a:bodyPr/>
          <a:lstStyle/>
          <a:p>
            <a:r>
              <a:rPr lang="es-CO" dirty="0"/>
              <a:t>FORMATO DE RIESGOS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939EC6-B36D-2D86-D646-7B1AE82D5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4753769"/>
            <a:ext cx="197739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AB97-98B4-2B2C-5CAF-E614468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404710"/>
            <a:ext cx="21396960" cy="2225146"/>
          </a:xfrm>
        </p:spPr>
        <p:txBody>
          <a:bodyPr/>
          <a:lstStyle/>
          <a:p>
            <a:r>
              <a:rPr lang="es-CO" dirty="0"/>
              <a:t>RIESGO RESIDUAL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F149EB-D107-2056-4499-2465528C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114675"/>
            <a:ext cx="20116799" cy="88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9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391400" y="6503513"/>
            <a:ext cx="8692653" cy="1977251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 algn="ctr"/>
            <a:r>
              <a:rPr lang="en-US" sz="11700" b="1" spc="300" dirty="0">
                <a:solidFill>
                  <a:srgbClr val="F7931E"/>
                </a:solidFill>
                <a:latin typeface="Lato" pitchFamily="34" charset="0"/>
                <a:ea typeface="Roboto" pitchFamily="2" charset="0"/>
              </a:rPr>
              <a:t> Gracias</a:t>
            </a:r>
            <a:endParaRPr lang="en-US" sz="11700" b="1" spc="300" dirty="0">
              <a:solidFill>
                <a:schemeClr val="tx1">
                  <a:lumMod val="85000"/>
                  <a:lumOff val="15000"/>
                </a:schemeClr>
              </a:solidFill>
              <a:latin typeface="Lato" pitchFamily="34" charset="0"/>
              <a:ea typeface="Robot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5547" y="8179913"/>
            <a:ext cx="8692653" cy="629124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 algn="ctr"/>
            <a:r>
              <a:rPr 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itchFamily="34" charset="0"/>
                <a:ea typeface="Roboto" pitchFamily="2" charset="0"/>
              </a:rPr>
              <a:t>Will Meet You Again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10134600" y="3760313"/>
            <a:ext cx="2667000" cy="2667000"/>
          </a:xfrm>
          <a:prstGeom prst="flowChartConnector">
            <a:avLst/>
          </a:prstGeom>
          <a:solidFill>
            <a:srgbClr val="F7931E"/>
          </a:solidFill>
          <a:ln>
            <a:solidFill>
              <a:srgbClr val="B3D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43"/>
          <p:cNvSpPr>
            <a:spLocks noEditPoints="1"/>
          </p:cNvSpPr>
          <p:nvPr/>
        </p:nvSpPr>
        <p:spPr bwMode="auto">
          <a:xfrm>
            <a:off x="10558730" y="4221987"/>
            <a:ext cx="1818740" cy="1743653"/>
          </a:xfrm>
          <a:custGeom>
            <a:avLst/>
            <a:gdLst>
              <a:gd name="T0" fmla="*/ 190 w 208"/>
              <a:gd name="T1" fmla="*/ 79 h 199"/>
              <a:gd name="T2" fmla="*/ 163 w 208"/>
              <a:gd name="T3" fmla="*/ 79 h 199"/>
              <a:gd name="T4" fmla="*/ 137 w 208"/>
              <a:gd name="T5" fmla="*/ 29 h 199"/>
              <a:gd name="T6" fmla="*/ 99 w 208"/>
              <a:gd name="T7" fmla="*/ 13 h 199"/>
              <a:gd name="T8" fmla="*/ 41 w 208"/>
              <a:gd name="T9" fmla="*/ 87 h 199"/>
              <a:gd name="T10" fmla="*/ 0 w 208"/>
              <a:gd name="T11" fmla="*/ 87 h 199"/>
              <a:gd name="T12" fmla="*/ 44 w 208"/>
              <a:gd name="T13" fmla="*/ 180 h 199"/>
              <a:gd name="T14" fmla="*/ 98 w 208"/>
              <a:gd name="T15" fmla="*/ 199 h 199"/>
              <a:gd name="T16" fmla="*/ 161 w 208"/>
              <a:gd name="T17" fmla="*/ 199 h 199"/>
              <a:gd name="T18" fmla="*/ 176 w 208"/>
              <a:gd name="T19" fmla="*/ 171 h 199"/>
              <a:gd name="T20" fmla="*/ 185 w 208"/>
              <a:gd name="T21" fmla="*/ 143 h 199"/>
              <a:gd name="T22" fmla="*/ 194 w 208"/>
              <a:gd name="T23" fmla="*/ 114 h 199"/>
              <a:gd name="T24" fmla="*/ 190 w 208"/>
              <a:gd name="T25" fmla="*/ 107 h 199"/>
              <a:gd name="T26" fmla="*/ 176 w 208"/>
              <a:gd name="T27" fmla="*/ 107 h 199"/>
              <a:gd name="T28" fmla="*/ 180 w 208"/>
              <a:gd name="T29" fmla="*/ 115 h 199"/>
              <a:gd name="T30" fmla="*/ 180 w 208"/>
              <a:gd name="T31" fmla="*/ 135 h 199"/>
              <a:gd name="T32" fmla="*/ 168 w 208"/>
              <a:gd name="T33" fmla="*/ 135 h 199"/>
              <a:gd name="T34" fmla="*/ 171 w 208"/>
              <a:gd name="T35" fmla="*/ 143 h 199"/>
              <a:gd name="T36" fmla="*/ 171 w 208"/>
              <a:gd name="T37" fmla="*/ 163 h 199"/>
              <a:gd name="T38" fmla="*/ 160 w 208"/>
              <a:gd name="T39" fmla="*/ 163 h 199"/>
              <a:gd name="T40" fmla="*/ 161 w 208"/>
              <a:gd name="T41" fmla="*/ 171 h 199"/>
              <a:gd name="T42" fmla="*/ 161 w 208"/>
              <a:gd name="T43" fmla="*/ 191 h 199"/>
              <a:gd name="T44" fmla="*/ 151 w 208"/>
              <a:gd name="T45" fmla="*/ 191 h 199"/>
              <a:gd name="T46" fmla="*/ 66 w 208"/>
              <a:gd name="T47" fmla="*/ 180 h 199"/>
              <a:gd name="T48" fmla="*/ 8 w 208"/>
              <a:gd name="T49" fmla="*/ 172 h 199"/>
              <a:gd name="T50" fmla="*/ 41 w 208"/>
              <a:gd name="T51" fmla="*/ 95 h 199"/>
              <a:gd name="T52" fmla="*/ 107 w 208"/>
              <a:gd name="T53" fmla="*/ 13 h 199"/>
              <a:gd name="T54" fmla="*/ 129 w 208"/>
              <a:gd name="T55" fmla="*/ 29 h 199"/>
              <a:gd name="T56" fmla="*/ 112 w 208"/>
              <a:gd name="T57" fmla="*/ 87 h 199"/>
              <a:gd name="T58" fmla="*/ 155 w 208"/>
              <a:gd name="T59" fmla="*/ 87 h 199"/>
              <a:gd name="T60" fmla="*/ 161 w 208"/>
              <a:gd name="T61" fmla="*/ 87 h 199"/>
              <a:gd name="T62" fmla="*/ 200 w 208"/>
              <a:gd name="T63" fmla="*/ 9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8" h="199">
                <a:moveTo>
                  <a:pt x="208" y="97"/>
                </a:moveTo>
                <a:cubicBezTo>
                  <a:pt x="208" y="87"/>
                  <a:pt x="200" y="79"/>
                  <a:pt x="190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9" y="70"/>
                  <a:pt x="137" y="49"/>
                  <a:pt x="137" y="29"/>
                </a:cubicBezTo>
                <a:cubicBezTo>
                  <a:pt x="137" y="5"/>
                  <a:pt x="125" y="0"/>
                  <a:pt x="115" y="0"/>
                </a:cubicBezTo>
                <a:cubicBezTo>
                  <a:pt x="108" y="0"/>
                  <a:pt x="99" y="4"/>
                  <a:pt x="99" y="13"/>
                </a:cubicBezTo>
                <a:cubicBezTo>
                  <a:pt x="99" y="17"/>
                  <a:pt x="99" y="49"/>
                  <a:pt x="79" y="65"/>
                </a:cubicBezTo>
                <a:cubicBezTo>
                  <a:pt x="58" y="82"/>
                  <a:pt x="52" y="87"/>
                  <a:pt x="41" y="87"/>
                </a:cubicBezTo>
                <a:cubicBezTo>
                  <a:pt x="28" y="87"/>
                  <a:pt x="4" y="87"/>
                  <a:pt x="4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80"/>
                  <a:pt x="0" y="180"/>
                  <a:pt x="0" y="180"/>
                </a:cubicBezTo>
                <a:cubicBezTo>
                  <a:pt x="44" y="180"/>
                  <a:pt x="44" y="180"/>
                  <a:pt x="44" y="180"/>
                </a:cubicBezTo>
                <a:cubicBezTo>
                  <a:pt x="47" y="180"/>
                  <a:pt x="55" y="184"/>
                  <a:pt x="63" y="188"/>
                </a:cubicBezTo>
                <a:cubicBezTo>
                  <a:pt x="75" y="193"/>
                  <a:pt x="89" y="199"/>
                  <a:pt x="98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72" y="199"/>
                  <a:pt x="180" y="191"/>
                  <a:pt x="180" y="181"/>
                </a:cubicBezTo>
                <a:cubicBezTo>
                  <a:pt x="180" y="177"/>
                  <a:pt x="178" y="174"/>
                  <a:pt x="176" y="171"/>
                </a:cubicBezTo>
                <a:cubicBezTo>
                  <a:pt x="184" y="168"/>
                  <a:pt x="189" y="162"/>
                  <a:pt x="189" y="153"/>
                </a:cubicBezTo>
                <a:cubicBezTo>
                  <a:pt x="189" y="149"/>
                  <a:pt x="188" y="146"/>
                  <a:pt x="185" y="143"/>
                </a:cubicBezTo>
                <a:cubicBezTo>
                  <a:pt x="193" y="140"/>
                  <a:pt x="198" y="133"/>
                  <a:pt x="198" y="125"/>
                </a:cubicBezTo>
                <a:cubicBezTo>
                  <a:pt x="198" y="121"/>
                  <a:pt x="197" y="117"/>
                  <a:pt x="194" y="114"/>
                </a:cubicBezTo>
                <a:cubicBezTo>
                  <a:pt x="202" y="112"/>
                  <a:pt x="208" y="105"/>
                  <a:pt x="208" y="97"/>
                </a:cubicBezTo>
                <a:close/>
                <a:moveTo>
                  <a:pt x="190" y="107"/>
                </a:moveTo>
                <a:cubicBezTo>
                  <a:pt x="180" y="107"/>
                  <a:pt x="180" y="107"/>
                  <a:pt x="180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80" y="115"/>
                  <a:pt x="180" y="115"/>
                  <a:pt x="180" y="115"/>
                </a:cubicBezTo>
                <a:cubicBezTo>
                  <a:pt x="185" y="115"/>
                  <a:pt x="190" y="119"/>
                  <a:pt x="190" y="125"/>
                </a:cubicBezTo>
                <a:cubicBezTo>
                  <a:pt x="190" y="131"/>
                  <a:pt x="185" y="135"/>
                  <a:pt x="180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68" y="135"/>
                  <a:pt x="168" y="135"/>
                  <a:pt x="168" y="135"/>
                </a:cubicBezTo>
                <a:cubicBezTo>
                  <a:pt x="168" y="143"/>
                  <a:pt x="168" y="143"/>
                  <a:pt x="168" y="143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7" y="143"/>
                  <a:pt x="181" y="148"/>
                  <a:pt x="181" y="153"/>
                </a:cubicBezTo>
                <a:cubicBezTo>
                  <a:pt x="181" y="159"/>
                  <a:pt x="177" y="163"/>
                  <a:pt x="171" y="163"/>
                </a:cubicBezTo>
                <a:cubicBezTo>
                  <a:pt x="161" y="163"/>
                  <a:pt x="161" y="163"/>
                  <a:pt x="161" y="163"/>
                </a:cubicBezTo>
                <a:cubicBezTo>
                  <a:pt x="160" y="163"/>
                  <a:pt x="160" y="163"/>
                  <a:pt x="160" y="163"/>
                </a:cubicBezTo>
                <a:cubicBezTo>
                  <a:pt x="160" y="171"/>
                  <a:pt x="160" y="171"/>
                  <a:pt x="160" y="171"/>
                </a:cubicBezTo>
                <a:cubicBezTo>
                  <a:pt x="161" y="171"/>
                  <a:pt x="161" y="171"/>
                  <a:pt x="161" y="171"/>
                </a:cubicBezTo>
                <a:cubicBezTo>
                  <a:pt x="167" y="171"/>
                  <a:pt x="172" y="176"/>
                  <a:pt x="172" y="181"/>
                </a:cubicBezTo>
                <a:cubicBezTo>
                  <a:pt x="172" y="187"/>
                  <a:pt x="167" y="191"/>
                  <a:pt x="161" y="191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1" y="191"/>
                  <a:pt x="77" y="185"/>
                  <a:pt x="66" y="180"/>
                </a:cubicBezTo>
                <a:cubicBezTo>
                  <a:pt x="55" y="175"/>
                  <a:pt x="48" y="172"/>
                  <a:pt x="44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95"/>
                  <a:pt x="8" y="95"/>
                  <a:pt x="8" y="95"/>
                </a:cubicBezTo>
                <a:cubicBezTo>
                  <a:pt x="15" y="95"/>
                  <a:pt x="31" y="95"/>
                  <a:pt x="41" y="95"/>
                </a:cubicBezTo>
                <a:cubicBezTo>
                  <a:pt x="56" y="95"/>
                  <a:pt x="64" y="89"/>
                  <a:pt x="84" y="71"/>
                </a:cubicBezTo>
                <a:cubicBezTo>
                  <a:pt x="106" y="53"/>
                  <a:pt x="107" y="19"/>
                  <a:pt x="107" y="13"/>
                </a:cubicBezTo>
                <a:cubicBezTo>
                  <a:pt x="107" y="10"/>
                  <a:pt x="112" y="8"/>
                  <a:pt x="115" y="8"/>
                </a:cubicBezTo>
                <a:cubicBezTo>
                  <a:pt x="119" y="8"/>
                  <a:pt x="129" y="8"/>
                  <a:pt x="129" y="29"/>
                </a:cubicBezTo>
                <a:cubicBezTo>
                  <a:pt x="129" y="55"/>
                  <a:pt x="115" y="81"/>
                  <a:pt x="115" y="82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61" y="87"/>
                  <a:pt x="161" y="87"/>
                  <a:pt x="161" y="87"/>
                </a:cubicBezTo>
                <a:cubicBezTo>
                  <a:pt x="161" y="87"/>
                  <a:pt x="161" y="87"/>
                  <a:pt x="161" y="87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196" y="87"/>
                  <a:pt x="200" y="91"/>
                  <a:pt x="200" y="97"/>
                </a:cubicBezTo>
                <a:cubicBezTo>
                  <a:pt x="200" y="102"/>
                  <a:pt x="196" y="107"/>
                  <a:pt x="190" y="1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 rot="16200000">
            <a:off x="22329356" y="12247106"/>
            <a:ext cx="813393" cy="794069"/>
          </a:xfrm>
          <a:prstGeom prst="hexagon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8198" tIns="89099" rIns="178198" bIns="89099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41226" y="12375197"/>
            <a:ext cx="789649" cy="548640"/>
          </a:xfrm>
          <a:prstGeom prst="rect">
            <a:avLst/>
          </a:prstGeom>
          <a:noFill/>
        </p:spPr>
        <p:txBody>
          <a:bodyPr wrap="square" lIns="178198" tIns="89099" rIns="178198" bIns="89099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236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 animBg="1"/>
      <p:bldP spid="1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1E15-9BA2-9285-D0D1-3738B388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660141"/>
            <a:ext cx="21396960" cy="2225146"/>
          </a:xfrm>
        </p:spPr>
        <p:txBody>
          <a:bodyPr>
            <a:normAutofit/>
          </a:bodyPr>
          <a:lstStyle/>
          <a:p>
            <a:r>
              <a:rPr lang="es-CO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RIESGO</a:t>
            </a:r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14E0ADAA-5AA1-0C1E-BEAA-9F62D401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27437"/>
            <a:ext cx="3544360" cy="65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A568FBBF-F03E-4A1D-86A3-76F30B63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37586"/>
            <a:ext cx="11044479" cy="341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CO" altLang="es-CO" sz="3600" dirty="0">
                <a:latin typeface="Arial" panose="020B0604020202020204" pitchFamily="34" charset="0"/>
              </a:rPr>
              <a:t>Efecto de la incertidumbre sobre los objetivos: Se caracteriza por la referencia a eventos potenciales y sus  consecuencias. 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3600" dirty="0">
                <a:latin typeface="Arial" panose="020B0604020202020204" pitchFamily="34" charset="0"/>
              </a:rPr>
              <a:t>     ISO  31000- Gestión del Riesgo 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3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3600" dirty="0">
                <a:latin typeface="Arial" panose="020B0604020202020204" pitchFamily="34" charset="0"/>
              </a:rPr>
              <a:t>               </a:t>
            </a:r>
            <a:r>
              <a:rPr lang="es-CO" altLang="es-CO" sz="1800" dirty="0">
                <a:latin typeface="Arial" panose="020B0604020202020204" pitchFamily="34" charset="0"/>
              </a:rPr>
              <a:t>            </a:t>
            </a: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05A4766D-83F3-7233-7315-DD91ECCC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207" y="8613289"/>
            <a:ext cx="3648793" cy="23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F1011-A5BC-68E6-6DC2-07980BC035DA}"/>
              </a:ext>
            </a:extLst>
          </p:cNvPr>
          <p:cNvSpPr txBox="1"/>
          <p:nvPr/>
        </p:nvSpPr>
        <p:spPr>
          <a:xfrm>
            <a:off x="7729268" y="6908691"/>
            <a:ext cx="11887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s-CO" altLang="es-CO" sz="44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CO" altLang="es-CO" sz="4400" dirty="0">
                <a:latin typeface="Arial" panose="020B0604020202020204" pitchFamily="34" charset="0"/>
              </a:rPr>
              <a:t> </a:t>
            </a:r>
            <a:r>
              <a:rPr lang="es-CO" altLang="es-CO" sz="3600" dirty="0">
                <a:latin typeface="Arial" panose="020B0604020202020204" pitchFamily="34" charset="0"/>
              </a:rPr>
              <a:t>Posibilidad que ocurra algún evento  que tendrá impacto sobre UN ACTIVO , VALOR, ALGO REPRESENTATIVO.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BBFE4-7F2A-DC7F-240D-C56F4AB1D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34" t="-548" b="-2281"/>
          <a:stretch/>
        </p:blipFill>
        <p:spPr>
          <a:xfrm>
            <a:off x="20116800" y="4727207"/>
            <a:ext cx="1876425" cy="1948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66D4F-70B8-DFB8-01AA-8C3B5A1EAC9C}"/>
              </a:ext>
            </a:extLst>
          </p:cNvPr>
          <p:cNvSpPr txBox="1"/>
          <p:nvPr/>
        </p:nvSpPr>
        <p:spPr>
          <a:xfrm>
            <a:off x="19907508" y="6550783"/>
            <a:ext cx="238456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      MECI</a:t>
            </a:r>
          </a:p>
          <a:p>
            <a:r>
              <a:rPr lang="es-CO" sz="3200" b="1" dirty="0"/>
              <a:t>Ley 87: 1993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27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D3EC-F30A-3DBF-A967-2D8954E5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941" y="1426468"/>
            <a:ext cx="19533692" cy="1269027"/>
          </a:xfrm>
        </p:spPr>
        <p:txBody>
          <a:bodyPr>
            <a:normAutofit/>
          </a:bodyPr>
          <a:lstStyle/>
          <a:p>
            <a:r>
              <a:rPr lang="es-CO" sz="66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GESTIÓN  </a:t>
            </a:r>
            <a:r>
              <a:rPr lang="es-CO" sz="6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RIESGOS </a:t>
            </a:r>
            <a:r>
              <a:rPr lang="es-CO" sz="66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RAMA JUDICIAL 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9AF9D5-D2F9-3F95-9C9D-8D5B631D8801}"/>
              </a:ext>
            </a:extLst>
          </p:cNvPr>
          <p:cNvSpPr/>
          <p:nvPr/>
        </p:nvSpPr>
        <p:spPr>
          <a:xfrm rot="7200000">
            <a:off x="12072111" y="3094193"/>
            <a:ext cx="3202693" cy="3202383"/>
          </a:xfrm>
          <a:custGeom>
            <a:avLst/>
            <a:gdLst>
              <a:gd name="connsiteX0" fmla="*/ 1660967 w 4027991"/>
              <a:gd name="connsiteY0" fmla="*/ 0 h 3321934"/>
              <a:gd name="connsiteX1" fmla="*/ 3247260 w 4027991"/>
              <a:gd name="connsiteY1" fmla="*/ 1167046 h 3321934"/>
              <a:gd name="connsiteX2" fmla="*/ 3286927 w 4027991"/>
              <a:gd name="connsiteY2" fmla="*/ 1321314 h 3321934"/>
              <a:gd name="connsiteX3" fmla="*/ 4027991 w 4027991"/>
              <a:gd name="connsiteY3" fmla="*/ 1660968 h 3321934"/>
              <a:gd name="connsiteX4" fmla="*/ 3286927 w 4027991"/>
              <a:gd name="connsiteY4" fmla="*/ 2000621 h 3321934"/>
              <a:gd name="connsiteX5" fmla="*/ 3247260 w 4027991"/>
              <a:gd name="connsiteY5" fmla="*/ 2154888 h 3321934"/>
              <a:gd name="connsiteX6" fmla="*/ 1660967 w 4027991"/>
              <a:gd name="connsiteY6" fmla="*/ 3321934 h 3321934"/>
              <a:gd name="connsiteX7" fmla="*/ 0 w 4027991"/>
              <a:gd name="connsiteY7" fmla="*/ 1660967 h 3321934"/>
              <a:gd name="connsiteX8" fmla="*/ 1660967 w 4027991"/>
              <a:gd name="connsiteY8" fmla="*/ 0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991" h="3321934">
                <a:moveTo>
                  <a:pt x="1660967" y="0"/>
                </a:moveTo>
                <a:cubicBezTo>
                  <a:pt x="2406295" y="0"/>
                  <a:pt x="3036963" y="490919"/>
                  <a:pt x="3247260" y="1167046"/>
                </a:cubicBezTo>
                <a:lnTo>
                  <a:pt x="3286927" y="1321314"/>
                </a:lnTo>
                <a:lnTo>
                  <a:pt x="4027991" y="1660968"/>
                </a:lnTo>
                <a:lnTo>
                  <a:pt x="3286927" y="2000621"/>
                </a:lnTo>
                <a:lnTo>
                  <a:pt x="3247260" y="2154888"/>
                </a:lnTo>
                <a:cubicBezTo>
                  <a:pt x="3036963" y="2831016"/>
                  <a:pt x="2406295" y="3321934"/>
                  <a:pt x="1660967" y="3321934"/>
                </a:cubicBezTo>
                <a:cubicBezTo>
                  <a:pt x="743640" y="3321934"/>
                  <a:pt x="0" y="2578294"/>
                  <a:pt x="0" y="1660967"/>
                </a:cubicBezTo>
                <a:cubicBezTo>
                  <a:pt x="0" y="743640"/>
                  <a:pt x="743640" y="0"/>
                  <a:pt x="1660967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>
                <a:lumMod val="65000"/>
              </a:schemeClr>
            </a:solidFill>
          </a:ln>
          <a:effectLst>
            <a:innerShdw blurRad="38100" dist="76200" dir="13500000">
              <a:schemeClr val="accent1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CEB4EA-E275-C01A-6041-EFF7FAD081C1}"/>
              </a:ext>
            </a:extLst>
          </p:cNvPr>
          <p:cNvGrpSpPr/>
          <p:nvPr/>
        </p:nvGrpSpPr>
        <p:grpSpPr>
          <a:xfrm>
            <a:off x="2056284" y="3551237"/>
            <a:ext cx="20117916" cy="8153400"/>
            <a:chOff x="2056284" y="3094037"/>
            <a:chExt cx="20117916" cy="86106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7FBF17-57E8-C1A6-94E2-919F860EEE7E}"/>
                </a:ext>
              </a:extLst>
            </p:cNvPr>
            <p:cNvGrpSpPr/>
            <p:nvPr/>
          </p:nvGrpSpPr>
          <p:grpSpPr>
            <a:xfrm>
              <a:off x="8339293" y="3094037"/>
              <a:ext cx="3202383" cy="3202696"/>
              <a:chOff x="4085903" y="353167"/>
              <a:chExt cx="1856314" cy="225086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72801C5-B524-AEC6-E84C-74BB34A8EA6C}"/>
                  </a:ext>
                </a:extLst>
              </p:cNvPr>
              <p:cNvSpPr/>
              <p:nvPr/>
            </p:nvSpPr>
            <p:spPr>
              <a:xfrm rot="3600000">
                <a:off x="3888628" y="550442"/>
                <a:ext cx="2250863" cy="1856314"/>
              </a:xfrm>
              <a:custGeom>
                <a:avLst/>
                <a:gdLst>
                  <a:gd name="connsiteX0" fmla="*/ 1660967 w 4027991"/>
                  <a:gd name="connsiteY0" fmla="*/ 0 h 3321934"/>
                  <a:gd name="connsiteX1" fmla="*/ 3247260 w 4027991"/>
                  <a:gd name="connsiteY1" fmla="*/ 1167046 h 3321934"/>
                  <a:gd name="connsiteX2" fmla="*/ 3286927 w 4027991"/>
                  <a:gd name="connsiteY2" fmla="*/ 1321314 h 3321934"/>
                  <a:gd name="connsiteX3" fmla="*/ 4027991 w 4027991"/>
                  <a:gd name="connsiteY3" fmla="*/ 1660968 h 3321934"/>
                  <a:gd name="connsiteX4" fmla="*/ 3286927 w 4027991"/>
                  <a:gd name="connsiteY4" fmla="*/ 2000621 h 3321934"/>
                  <a:gd name="connsiteX5" fmla="*/ 3247260 w 4027991"/>
                  <a:gd name="connsiteY5" fmla="*/ 2154888 h 3321934"/>
                  <a:gd name="connsiteX6" fmla="*/ 1660967 w 4027991"/>
                  <a:gd name="connsiteY6" fmla="*/ 3321934 h 3321934"/>
                  <a:gd name="connsiteX7" fmla="*/ 0 w 4027991"/>
                  <a:gd name="connsiteY7" fmla="*/ 1660967 h 3321934"/>
                  <a:gd name="connsiteX8" fmla="*/ 1660967 w 4027991"/>
                  <a:gd name="connsiteY8" fmla="*/ 0 h 332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7991" h="3321934">
                    <a:moveTo>
                      <a:pt x="1660967" y="0"/>
                    </a:moveTo>
                    <a:cubicBezTo>
                      <a:pt x="2406295" y="0"/>
                      <a:pt x="3036963" y="490919"/>
                      <a:pt x="3247260" y="1167046"/>
                    </a:cubicBezTo>
                    <a:lnTo>
                      <a:pt x="3286927" y="1321314"/>
                    </a:lnTo>
                    <a:lnTo>
                      <a:pt x="4027991" y="1660968"/>
                    </a:lnTo>
                    <a:lnTo>
                      <a:pt x="3286927" y="2000621"/>
                    </a:lnTo>
                    <a:lnTo>
                      <a:pt x="3247260" y="2154888"/>
                    </a:lnTo>
                    <a:cubicBezTo>
                      <a:pt x="3036963" y="2831016"/>
                      <a:pt x="2406295" y="3321934"/>
                      <a:pt x="1660967" y="3321934"/>
                    </a:cubicBezTo>
                    <a:cubicBezTo>
                      <a:pt x="743640" y="3321934"/>
                      <a:pt x="0" y="2578294"/>
                      <a:pt x="0" y="1660967"/>
                    </a:cubicBezTo>
                    <a:cubicBezTo>
                      <a:pt x="0" y="743640"/>
                      <a:pt x="743640" y="0"/>
                      <a:pt x="166096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50"/>
                  </a:gs>
                  <a:gs pos="20000">
                    <a:schemeClr val="accent6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38100" dist="76200" dir="13500000">
                  <a:schemeClr val="accent6">
                    <a:lumMod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800" dirty="0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96F92AB-D17F-F47A-70AC-749055151E9E}"/>
                  </a:ext>
                </a:extLst>
              </p:cNvPr>
              <p:cNvGrpSpPr/>
              <p:nvPr/>
            </p:nvGrpSpPr>
            <p:grpSpPr>
              <a:xfrm>
                <a:off x="4460671" y="611044"/>
                <a:ext cx="705640" cy="1363916"/>
                <a:chOff x="4324350" y="0"/>
                <a:chExt cx="236538" cy="457201"/>
              </a:xfrm>
              <a:solidFill>
                <a:schemeClr val="bg1"/>
              </a:solidFill>
            </p:grpSpPr>
            <p:sp>
              <p:nvSpPr>
                <p:cNvPr id="77" name="Freeform 71">
                  <a:extLst>
                    <a:ext uri="{FF2B5EF4-FFF2-40B4-BE49-F238E27FC236}">
                      <a16:creationId xmlns:a16="http://schemas.microsoft.com/office/drawing/2014/main" id="{BF3FA6F3-9911-C79F-6244-54AFDD7D2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175" y="258763"/>
                  <a:ext cx="112713" cy="198438"/>
                </a:xfrm>
                <a:custGeom>
                  <a:avLst/>
                  <a:gdLst>
                    <a:gd name="T0" fmla="*/ 1206 w 1209"/>
                    <a:gd name="T1" fmla="*/ 1334 h 2118"/>
                    <a:gd name="T2" fmla="*/ 1201 w 1209"/>
                    <a:gd name="T3" fmla="*/ 1296 h 2118"/>
                    <a:gd name="T4" fmla="*/ 1188 w 1209"/>
                    <a:gd name="T5" fmla="*/ 1220 h 2118"/>
                    <a:gd name="T6" fmla="*/ 1156 w 1209"/>
                    <a:gd name="T7" fmla="*/ 1112 h 2118"/>
                    <a:gd name="T8" fmla="*/ 1110 w 1209"/>
                    <a:gd name="T9" fmla="*/ 1008 h 2118"/>
                    <a:gd name="T10" fmla="*/ 1074 w 1209"/>
                    <a:gd name="T11" fmla="*/ 945 h 2118"/>
                    <a:gd name="T12" fmla="*/ 912 w 1209"/>
                    <a:gd name="T13" fmla="*/ 997 h 2118"/>
                    <a:gd name="T14" fmla="*/ 948 w 1209"/>
                    <a:gd name="T15" fmla="*/ 1069 h 2118"/>
                    <a:gd name="T16" fmla="*/ 966 w 1209"/>
                    <a:gd name="T17" fmla="*/ 1111 h 2118"/>
                    <a:gd name="T18" fmla="*/ 1000 w 1209"/>
                    <a:gd name="T19" fmla="*/ 1227 h 2118"/>
                    <a:gd name="T20" fmla="*/ 1009 w 1209"/>
                    <a:gd name="T21" fmla="*/ 1286 h 2118"/>
                    <a:gd name="T22" fmla="*/ 1012 w 1209"/>
                    <a:gd name="T23" fmla="*/ 1331 h 2118"/>
                    <a:gd name="T24" fmla="*/ 1013 w 1209"/>
                    <a:gd name="T25" fmla="*/ 1375 h 2118"/>
                    <a:gd name="T26" fmla="*/ 1009 w 1209"/>
                    <a:gd name="T27" fmla="*/ 1435 h 2118"/>
                    <a:gd name="T28" fmla="*/ 1003 w 1209"/>
                    <a:gd name="T29" fmla="*/ 1478 h 2118"/>
                    <a:gd name="T30" fmla="*/ 997 w 1209"/>
                    <a:gd name="T31" fmla="*/ 1486 h 2118"/>
                    <a:gd name="T32" fmla="*/ 934 w 1209"/>
                    <a:gd name="T33" fmla="*/ 1394 h 2118"/>
                    <a:gd name="T34" fmla="*/ 877 w 1209"/>
                    <a:gd name="T35" fmla="*/ 1334 h 2118"/>
                    <a:gd name="T36" fmla="*/ 793 w 1209"/>
                    <a:gd name="T37" fmla="*/ 1267 h 2118"/>
                    <a:gd name="T38" fmla="*/ 727 w 1209"/>
                    <a:gd name="T39" fmla="*/ 1226 h 2118"/>
                    <a:gd name="T40" fmla="*/ 634 w 1209"/>
                    <a:gd name="T41" fmla="*/ 1182 h 2118"/>
                    <a:gd name="T42" fmla="*/ 539 w 1209"/>
                    <a:gd name="T43" fmla="*/ 1147 h 2118"/>
                    <a:gd name="T44" fmla="*/ 395 w 1209"/>
                    <a:gd name="T45" fmla="*/ 1110 h 2118"/>
                    <a:gd name="T46" fmla="*/ 201 w 1209"/>
                    <a:gd name="T47" fmla="*/ 1083 h 2118"/>
                    <a:gd name="T48" fmla="*/ 0 w 1209"/>
                    <a:gd name="T49" fmla="*/ 1152 h 2118"/>
                    <a:gd name="T50" fmla="*/ 50 w 1209"/>
                    <a:gd name="T51" fmla="*/ 1156 h 2118"/>
                    <a:gd name="T52" fmla="*/ 142 w 1209"/>
                    <a:gd name="T53" fmla="*/ 1169 h 2118"/>
                    <a:gd name="T54" fmla="*/ 277 w 1209"/>
                    <a:gd name="T55" fmla="*/ 1198 h 2118"/>
                    <a:gd name="T56" fmla="*/ 409 w 1209"/>
                    <a:gd name="T57" fmla="*/ 1237 h 2118"/>
                    <a:gd name="T58" fmla="*/ 533 w 1209"/>
                    <a:gd name="T59" fmla="*/ 1289 h 2118"/>
                    <a:gd name="T60" fmla="*/ 663 w 1209"/>
                    <a:gd name="T61" fmla="*/ 1368 h 2118"/>
                    <a:gd name="T62" fmla="*/ 712 w 1209"/>
                    <a:gd name="T63" fmla="*/ 1409 h 2118"/>
                    <a:gd name="T64" fmla="*/ 768 w 1209"/>
                    <a:gd name="T65" fmla="*/ 1469 h 2118"/>
                    <a:gd name="T66" fmla="*/ 801 w 1209"/>
                    <a:gd name="T67" fmla="*/ 1518 h 2118"/>
                    <a:gd name="T68" fmla="*/ 835 w 1209"/>
                    <a:gd name="T69" fmla="*/ 1588 h 2118"/>
                    <a:gd name="T70" fmla="*/ 851 w 1209"/>
                    <a:gd name="T71" fmla="*/ 1644 h 2118"/>
                    <a:gd name="T72" fmla="*/ 861 w 1209"/>
                    <a:gd name="T73" fmla="*/ 1720 h 2118"/>
                    <a:gd name="T74" fmla="*/ 861 w 1209"/>
                    <a:gd name="T75" fmla="*/ 1770 h 2118"/>
                    <a:gd name="T76" fmla="*/ 859 w 1209"/>
                    <a:gd name="T77" fmla="*/ 1800 h 2118"/>
                    <a:gd name="T78" fmla="*/ 824 w 1209"/>
                    <a:gd name="T79" fmla="*/ 1961 h 2118"/>
                    <a:gd name="T80" fmla="*/ 819 w 1209"/>
                    <a:gd name="T81" fmla="*/ 1985 h 2118"/>
                    <a:gd name="T82" fmla="*/ 824 w 1209"/>
                    <a:gd name="T83" fmla="*/ 2032 h 2118"/>
                    <a:gd name="T84" fmla="*/ 845 w 1209"/>
                    <a:gd name="T85" fmla="*/ 2073 h 2118"/>
                    <a:gd name="T86" fmla="*/ 881 w 1209"/>
                    <a:gd name="T87" fmla="*/ 2103 h 2118"/>
                    <a:gd name="T88" fmla="*/ 916 w 1209"/>
                    <a:gd name="T89" fmla="*/ 2115 h 2118"/>
                    <a:gd name="T90" fmla="*/ 964 w 1209"/>
                    <a:gd name="T91" fmla="*/ 2115 h 2118"/>
                    <a:gd name="T92" fmla="*/ 1006 w 1209"/>
                    <a:gd name="T93" fmla="*/ 2098 h 2118"/>
                    <a:gd name="T94" fmla="*/ 1039 w 1209"/>
                    <a:gd name="T95" fmla="*/ 2065 h 2118"/>
                    <a:gd name="T96" fmla="*/ 1058 w 1209"/>
                    <a:gd name="T97" fmla="*/ 2021 h 2118"/>
                    <a:gd name="T98" fmla="*/ 1138 w 1209"/>
                    <a:gd name="T99" fmla="*/ 1773 h 2118"/>
                    <a:gd name="T100" fmla="*/ 1176 w 1209"/>
                    <a:gd name="T101" fmla="*/ 1656 h 2118"/>
                    <a:gd name="T102" fmla="*/ 1185 w 1209"/>
                    <a:gd name="T103" fmla="*/ 1618 h 2118"/>
                    <a:gd name="T104" fmla="*/ 1200 w 1209"/>
                    <a:gd name="T105" fmla="*/ 1543 h 2118"/>
                    <a:gd name="T106" fmla="*/ 1206 w 1209"/>
                    <a:gd name="T107" fmla="*/ 1486 h 2118"/>
                    <a:gd name="T108" fmla="*/ 1209 w 1209"/>
                    <a:gd name="T109" fmla="*/ 1448 h 2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09" h="2118">
                      <a:moveTo>
                        <a:pt x="1208" y="1371"/>
                      </a:moveTo>
                      <a:lnTo>
                        <a:pt x="1208" y="1371"/>
                      </a:lnTo>
                      <a:lnTo>
                        <a:pt x="1207" y="1352"/>
                      </a:lnTo>
                      <a:lnTo>
                        <a:pt x="1206" y="1334"/>
                      </a:lnTo>
                      <a:lnTo>
                        <a:pt x="1206" y="1334"/>
                      </a:lnTo>
                      <a:lnTo>
                        <a:pt x="1204" y="1314"/>
                      </a:lnTo>
                      <a:lnTo>
                        <a:pt x="1201" y="1296"/>
                      </a:lnTo>
                      <a:lnTo>
                        <a:pt x="1201" y="1296"/>
                      </a:lnTo>
                      <a:lnTo>
                        <a:pt x="1199" y="1277"/>
                      </a:lnTo>
                      <a:lnTo>
                        <a:pt x="1196" y="1258"/>
                      </a:lnTo>
                      <a:lnTo>
                        <a:pt x="1196" y="1258"/>
                      </a:lnTo>
                      <a:lnTo>
                        <a:pt x="1188" y="1220"/>
                      </a:lnTo>
                      <a:lnTo>
                        <a:pt x="1178" y="1184"/>
                      </a:lnTo>
                      <a:lnTo>
                        <a:pt x="1178" y="1184"/>
                      </a:lnTo>
                      <a:lnTo>
                        <a:pt x="1168" y="1148"/>
                      </a:lnTo>
                      <a:lnTo>
                        <a:pt x="1156" y="1112"/>
                      </a:lnTo>
                      <a:lnTo>
                        <a:pt x="1143" y="1077"/>
                      </a:lnTo>
                      <a:lnTo>
                        <a:pt x="1127" y="1042"/>
                      </a:lnTo>
                      <a:lnTo>
                        <a:pt x="1110" y="1008"/>
                      </a:lnTo>
                      <a:lnTo>
                        <a:pt x="1110" y="1008"/>
                      </a:lnTo>
                      <a:lnTo>
                        <a:pt x="1102" y="992"/>
                      </a:lnTo>
                      <a:lnTo>
                        <a:pt x="1093" y="976"/>
                      </a:lnTo>
                      <a:lnTo>
                        <a:pt x="1083" y="959"/>
                      </a:lnTo>
                      <a:lnTo>
                        <a:pt x="1074" y="945"/>
                      </a:lnTo>
                      <a:lnTo>
                        <a:pt x="1057" y="915"/>
                      </a:lnTo>
                      <a:lnTo>
                        <a:pt x="502" y="0"/>
                      </a:lnTo>
                      <a:lnTo>
                        <a:pt x="405" y="16"/>
                      </a:lnTo>
                      <a:lnTo>
                        <a:pt x="912" y="997"/>
                      </a:lnTo>
                      <a:lnTo>
                        <a:pt x="927" y="1027"/>
                      </a:lnTo>
                      <a:lnTo>
                        <a:pt x="935" y="1042"/>
                      </a:lnTo>
                      <a:lnTo>
                        <a:pt x="941" y="1056"/>
                      </a:lnTo>
                      <a:lnTo>
                        <a:pt x="948" y="1069"/>
                      </a:lnTo>
                      <a:lnTo>
                        <a:pt x="948" y="1069"/>
                      </a:lnTo>
                      <a:lnTo>
                        <a:pt x="955" y="1084"/>
                      </a:lnTo>
                      <a:lnTo>
                        <a:pt x="966" y="1111"/>
                      </a:lnTo>
                      <a:lnTo>
                        <a:pt x="966" y="1111"/>
                      </a:lnTo>
                      <a:lnTo>
                        <a:pt x="976" y="1140"/>
                      </a:lnTo>
                      <a:lnTo>
                        <a:pt x="985" y="1168"/>
                      </a:lnTo>
                      <a:lnTo>
                        <a:pt x="992" y="1197"/>
                      </a:lnTo>
                      <a:lnTo>
                        <a:pt x="1000" y="1227"/>
                      </a:lnTo>
                      <a:lnTo>
                        <a:pt x="1005" y="1256"/>
                      </a:lnTo>
                      <a:lnTo>
                        <a:pt x="1005" y="1256"/>
                      </a:lnTo>
                      <a:lnTo>
                        <a:pt x="1009" y="1286"/>
                      </a:lnTo>
                      <a:lnTo>
                        <a:pt x="1009" y="1286"/>
                      </a:lnTo>
                      <a:lnTo>
                        <a:pt x="1010" y="1301"/>
                      </a:lnTo>
                      <a:lnTo>
                        <a:pt x="1011" y="1315"/>
                      </a:lnTo>
                      <a:lnTo>
                        <a:pt x="1012" y="1331"/>
                      </a:lnTo>
                      <a:lnTo>
                        <a:pt x="1012" y="1331"/>
                      </a:lnTo>
                      <a:lnTo>
                        <a:pt x="1012" y="1345"/>
                      </a:lnTo>
                      <a:lnTo>
                        <a:pt x="1013" y="1360"/>
                      </a:lnTo>
                      <a:lnTo>
                        <a:pt x="1013" y="1360"/>
                      </a:lnTo>
                      <a:lnTo>
                        <a:pt x="1013" y="1375"/>
                      </a:lnTo>
                      <a:lnTo>
                        <a:pt x="1012" y="1405"/>
                      </a:lnTo>
                      <a:lnTo>
                        <a:pt x="1012" y="1405"/>
                      </a:lnTo>
                      <a:lnTo>
                        <a:pt x="1009" y="1435"/>
                      </a:lnTo>
                      <a:lnTo>
                        <a:pt x="1009" y="1435"/>
                      </a:lnTo>
                      <a:lnTo>
                        <a:pt x="1007" y="1449"/>
                      </a:lnTo>
                      <a:lnTo>
                        <a:pt x="1005" y="1464"/>
                      </a:lnTo>
                      <a:lnTo>
                        <a:pt x="1003" y="1478"/>
                      </a:lnTo>
                      <a:lnTo>
                        <a:pt x="1003" y="1478"/>
                      </a:lnTo>
                      <a:lnTo>
                        <a:pt x="1001" y="1492"/>
                      </a:lnTo>
                      <a:lnTo>
                        <a:pt x="1001" y="1492"/>
                      </a:lnTo>
                      <a:lnTo>
                        <a:pt x="997" y="1486"/>
                      </a:lnTo>
                      <a:lnTo>
                        <a:pt x="997" y="1486"/>
                      </a:lnTo>
                      <a:lnTo>
                        <a:pt x="983" y="1461"/>
                      </a:lnTo>
                      <a:lnTo>
                        <a:pt x="968" y="1438"/>
                      </a:lnTo>
                      <a:lnTo>
                        <a:pt x="952" y="1415"/>
                      </a:lnTo>
                      <a:lnTo>
                        <a:pt x="934" y="1394"/>
                      </a:lnTo>
                      <a:lnTo>
                        <a:pt x="934" y="1394"/>
                      </a:lnTo>
                      <a:lnTo>
                        <a:pt x="916" y="1372"/>
                      </a:lnTo>
                      <a:lnTo>
                        <a:pt x="897" y="1353"/>
                      </a:lnTo>
                      <a:lnTo>
                        <a:pt x="877" y="1334"/>
                      </a:lnTo>
                      <a:lnTo>
                        <a:pt x="858" y="1316"/>
                      </a:lnTo>
                      <a:lnTo>
                        <a:pt x="836" y="1299"/>
                      </a:lnTo>
                      <a:lnTo>
                        <a:pt x="816" y="1283"/>
                      </a:lnTo>
                      <a:lnTo>
                        <a:pt x="793" y="1267"/>
                      </a:lnTo>
                      <a:lnTo>
                        <a:pt x="772" y="1253"/>
                      </a:lnTo>
                      <a:lnTo>
                        <a:pt x="772" y="1253"/>
                      </a:lnTo>
                      <a:lnTo>
                        <a:pt x="749" y="1239"/>
                      </a:lnTo>
                      <a:lnTo>
                        <a:pt x="727" y="1226"/>
                      </a:lnTo>
                      <a:lnTo>
                        <a:pt x="703" y="1214"/>
                      </a:lnTo>
                      <a:lnTo>
                        <a:pt x="681" y="1202"/>
                      </a:lnTo>
                      <a:lnTo>
                        <a:pt x="657" y="1192"/>
                      </a:lnTo>
                      <a:lnTo>
                        <a:pt x="634" y="1182"/>
                      </a:lnTo>
                      <a:lnTo>
                        <a:pt x="610" y="1171"/>
                      </a:lnTo>
                      <a:lnTo>
                        <a:pt x="587" y="1163"/>
                      </a:lnTo>
                      <a:lnTo>
                        <a:pt x="587" y="1163"/>
                      </a:lnTo>
                      <a:lnTo>
                        <a:pt x="539" y="1147"/>
                      </a:lnTo>
                      <a:lnTo>
                        <a:pt x="491" y="1133"/>
                      </a:lnTo>
                      <a:lnTo>
                        <a:pt x="443" y="1120"/>
                      </a:lnTo>
                      <a:lnTo>
                        <a:pt x="395" y="1110"/>
                      </a:lnTo>
                      <a:lnTo>
                        <a:pt x="395" y="1110"/>
                      </a:lnTo>
                      <a:lnTo>
                        <a:pt x="346" y="1101"/>
                      </a:lnTo>
                      <a:lnTo>
                        <a:pt x="298" y="1093"/>
                      </a:lnTo>
                      <a:lnTo>
                        <a:pt x="249" y="1088"/>
                      </a:lnTo>
                      <a:lnTo>
                        <a:pt x="201" y="1083"/>
                      </a:lnTo>
                      <a:lnTo>
                        <a:pt x="201" y="1083"/>
                      </a:lnTo>
                      <a:lnTo>
                        <a:pt x="135" y="1079"/>
                      </a:lnTo>
                      <a:lnTo>
                        <a:pt x="95" y="1077"/>
                      </a:lnTo>
                      <a:lnTo>
                        <a:pt x="0" y="1152"/>
                      </a:lnTo>
                      <a:lnTo>
                        <a:pt x="16" y="1153"/>
                      </a:lnTo>
                      <a:lnTo>
                        <a:pt x="27" y="1154"/>
                      </a:lnTo>
                      <a:lnTo>
                        <a:pt x="27" y="1154"/>
                      </a:lnTo>
                      <a:lnTo>
                        <a:pt x="50" y="1156"/>
                      </a:lnTo>
                      <a:lnTo>
                        <a:pt x="50" y="1156"/>
                      </a:lnTo>
                      <a:lnTo>
                        <a:pt x="96" y="1162"/>
                      </a:lnTo>
                      <a:lnTo>
                        <a:pt x="96" y="1162"/>
                      </a:lnTo>
                      <a:lnTo>
                        <a:pt x="142" y="1169"/>
                      </a:lnTo>
                      <a:lnTo>
                        <a:pt x="187" y="1178"/>
                      </a:lnTo>
                      <a:lnTo>
                        <a:pt x="187" y="1178"/>
                      </a:lnTo>
                      <a:lnTo>
                        <a:pt x="232" y="1187"/>
                      </a:lnTo>
                      <a:lnTo>
                        <a:pt x="277" y="1198"/>
                      </a:lnTo>
                      <a:lnTo>
                        <a:pt x="322" y="1209"/>
                      </a:lnTo>
                      <a:lnTo>
                        <a:pt x="365" y="1222"/>
                      </a:lnTo>
                      <a:lnTo>
                        <a:pt x="365" y="1222"/>
                      </a:lnTo>
                      <a:lnTo>
                        <a:pt x="409" y="1237"/>
                      </a:lnTo>
                      <a:lnTo>
                        <a:pt x="451" y="1253"/>
                      </a:lnTo>
                      <a:lnTo>
                        <a:pt x="493" y="1270"/>
                      </a:lnTo>
                      <a:lnTo>
                        <a:pt x="533" y="1289"/>
                      </a:lnTo>
                      <a:lnTo>
                        <a:pt x="533" y="1289"/>
                      </a:lnTo>
                      <a:lnTo>
                        <a:pt x="572" y="1310"/>
                      </a:lnTo>
                      <a:lnTo>
                        <a:pt x="610" y="1332"/>
                      </a:lnTo>
                      <a:lnTo>
                        <a:pt x="646" y="1356"/>
                      </a:lnTo>
                      <a:lnTo>
                        <a:pt x="663" y="1368"/>
                      </a:lnTo>
                      <a:lnTo>
                        <a:pt x="680" y="1382"/>
                      </a:lnTo>
                      <a:lnTo>
                        <a:pt x="680" y="1382"/>
                      </a:lnTo>
                      <a:lnTo>
                        <a:pt x="696" y="1395"/>
                      </a:lnTo>
                      <a:lnTo>
                        <a:pt x="712" y="1409"/>
                      </a:lnTo>
                      <a:lnTo>
                        <a:pt x="727" y="1423"/>
                      </a:lnTo>
                      <a:lnTo>
                        <a:pt x="741" y="1438"/>
                      </a:lnTo>
                      <a:lnTo>
                        <a:pt x="755" y="1453"/>
                      </a:lnTo>
                      <a:lnTo>
                        <a:pt x="768" y="1469"/>
                      </a:lnTo>
                      <a:lnTo>
                        <a:pt x="780" y="1485"/>
                      </a:lnTo>
                      <a:lnTo>
                        <a:pt x="791" y="1501"/>
                      </a:lnTo>
                      <a:lnTo>
                        <a:pt x="791" y="1501"/>
                      </a:lnTo>
                      <a:lnTo>
                        <a:pt x="801" y="1518"/>
                      </a:lnTo>
                      <a:lnTo>
                        <a:pt x="812" y="1535"/>
                      </a:lnTo>
                      <a:lnTo>
                        <a:pt x="820" y="1552"/>
                      </a:lnTo>
                      <a:lnTo>
                        <a:pt x="828" y="1570"/>
                      </a:lnTo>
                      <a:lnTo>
                        <a:pt x="835" y="1588"/>
                      </a:lnTo>
                      <a:lnTo>
                        <a:pt x="841" y="1606"/>
                      </a:lnTo>
                      <a:lnTo>
                        <a:pt x="846" y="1624"/>
                      </a:lnTo>
                      <a:lnTo>
                        <a:pt x="851" y="1644"/>
                      </a:lnTo>
                      <a:lnTo>
                        <a:pt x="851" y="1644"/>
                      </a:lnTo>
                      <a:lnTo>
                        <a:pt x="854" y="1662"/>
                      </a:lnTo>
                      <a:lnTo>
                        <a:pt x="858" y="1681"/>
                      </a:lnTo>
                      <a:lnTo>
                        <a:pt x="860" y="1701"/>
                      </a:lnTo>
                      <a:lnTo>
                        <a:pt x="861" y="1720"/>
                      </a:lnTo>
                      <a:lnTo>
                        <a:pt x="862" y="1740"/>
                      </a:lnTo>
                      <a:lnTo>
                        <a:pt x="861" y="1760"/>
                      </a:lnTo>
                      <a:lnTo>
                        <a:pt x="861" y="1760"/>
                      </a:lnTo>
                      <a:lnTo>
                        <a:pt x="861" y="1770"/>
                      </a:lnTo>
                      <a:lnTo>
                        <a:pt x="860" y="1779"/>
                      </a:lnTo>
                      <a:lnTo>
                        <a:pt x="860" y="1779"/>
                      </a:lnTo>
                      <a:lnTo>
                        <a:pt x="859" y="1800"/>
                      </a:lnTo>
                      <a:lnTo>
                        <a:pt x="859" y="1800"/>
                      </a:lnTo>
                      <a:lnTo>
                        <a:pt x="853" y="1840"/>
                      </a:lnTo>
                      <a:lnTo>
                        <a:pt x="845" y="1880"/>
                      </a:lnTo>
                      <a:lnTo>
                        <a:pt x="836" y="1920"/>
                      </a:lnTo>
                      <a:lnTo>
                        <a:pt x="824" y="1961"/>
                      </a:lnTo>
                      <a:lnTo>
                        <a:pt x="824" y="1961"/>
                      </a:lnTo>
                      <a:lnTo>
                        <a:pt x="821" y="1973"/>
                      </a:lnTo>
                      <a:lnTo>
                        <a:pt x="821" y="1973"/>
                      </a:lnTo>
                      <a:lnTo>
                        <a:pt x="819" y="1985"/>
                      </a:lnTo>
                      <a:lnTo>
                        <a:pt x="819" y="1998"/>
                      </a:lnTo>
                      <a:lnTo>
                        <a:pt x="819" y="2010"/>
                      </a:lnTo>
                      <a:lnTo>
                        <a:pt x="821" y="2021"/>
                      </a:lnTo>
                      <a:lnTo>
                        <a:pt x="824" y="2032"/>
                      </a:lnTo>
                      <a:lnTo>
                        <a:pt x="828" y="2044"/>
                      </a:lnTo>
                      <a:lnTo>
                        <a:pt x="833" y="2054"/>
                      </a:lnTo>
                      <a:lnTo>
                        <a:pt x="839" y="2064"/>
                      </a:lnTo>
                      <a:lnTo>
                        <a:pt x="845" y="2073"/>
                      </a:lnTo>
                      <a:lnTo>
                        <a:pt x="853" y="2082"/>
                      </a:lnTo>
                      <a:lnTo>
                        <a:pt x="862" y="2089"/>
                      </a:lnTo>
                      <a:lnTo>
                        <a:pt x="871" y="2097"/>
                      </a:lnTo>
                      <a:lnTo>
                        <a:pt x="881" y="2103"/>
                      </a:lnTo>
                      <a:lnTo>
                        <a:pt x="892" y="2108"/>
                      </a:lnTo>
                      <a:lnTo>
                        <a:pt x="903" y="2112"/>
                      </a:lnTo>
                      <a:lnTo>
                        <a:pt x="916" y="2115"/>
                      </a:lnTo>
                      <a:lnTo>
                        <a:pt x="916" y="2115"/>
                      </a:lnTo>
                      <a:lnTo>
                        <a:pt x="928" y="2117"/>
                      </a:lnTo>
                      <a:lnTo>
                        <a:pt x="940" y="2118"/>
                      </a:lnTo>
                      <a:lnTo>
                        <a:pt x="952" y="2117"/>
                      </a:lnTo>
                      <a:lnTo>
                        <a:pt x="964" y="2115"/>
                      </a:lnTo>
                      <a:lnTo>
                        <a:pt x="975" y="2112"/>
                      </a:lnTo>
                      <a:lnTo>
                        <a:pt x="985" y="2109"/>
                      </a:lnTo>
                      <a:lnTo>
                        <a:pt x="996" y="2104"/>
                      </a:lnTo>
                      <a:lnTo>
                        <a:pt x="1006" y="2098"/>
                      </a:lnTo>
                      <a:lnTo>
                        <a:pt x="1016" y="2090"/>
                      </a:lnTo>
                      <a:lnTo>
                        <a:pt x="1024" y="2082"/>
                      </a:lnTo>
                      <a:lnTo>
                        <a:pt x="1032" y="2074"/>
                      </a:lnTo>
                      <a:lnTo>
                        <a:pt x="1039" y="2065"/>
                      </a:lnTo>
                      <a:lnTo>
                        <a:pt x="1046" y="2055"/>
                      </a:lnTo>
                      <a:lnTo>
                        <a:pt x="1051" y="2045"/>
                      </a:lnTo>
                      <a:lnTo>
                        <a:pt x="1055" y="2032"/>
                      </a:lnTo>
                      <a:lnTo>
                        <a:pt x="1058" y="2021"/>
                      </a:lnTo>
                      <a:lnTo>
                        <a:pt x="1058" y="2020"/>
                      </a:lnTo>
                      <a:lnTo>
                        <a:pt x="1058" y="2020"/>
                      </a:lnTo>
                      <a:lnTo>
                        <a:pt x="1059" y="2013"/>
                      </a:lnTo>
                      <a:lnTo>
                        <a:pt x="1138" y="1773"/>
                      </a:lnTo>
                      <a:lnTo>
                        <a:pt x="1160" y="1709"/>
                      </a:lnTo>
                      <a:lnTo>
                        <a:pt x="1160" y="1709"/>
                      </a:lnTo>
                      <a:lnTo>
                        <a:pt x="1170" y="1674"/>
                      </a:lnTo>
                      <a:lnTo>
                        <a:pt x="1176" y="1656"/>
                      </a:lnTo>
                      <a:lnTo>
                        <a:pt x="1176" y="1656"/>
                      </a:lnTo>
                      <a:lnTo>
                        <a:pt x="1181" y="1637"/>
                      </a:lnTo>
                      <a:lnTo>
                        <a:pt x="1185" y="1618"/>
                      </a:lnTo>
                      <a:lnTo>
                        <a:pt x="1185" y="1618"/>
                      </a:lnTo>
                      <a:lnTo>
                        <a:pt x="1190" y="1600"/>
                      </a:lnTo>
                      <a:lnTo>
                        <a:pt x="1197" y="1562"/>
                      </a:lnTo>
                      <a:lnTo>
                        <a:pt x="1197" y="1562"/>
                      </a:lnTo>
                      <a:lnTo>
                        <a:pt x="1200" y="1543"/>
                      </a:lnTo>
                      <a:lnTo>
                        <a:pt x="1203" y="1523"/>
                      </a:lnTo>
                      <a:lnTo>
                        <a:pt x="1203" y="1523"/>
                      </a:lnTo>
                      <a:lnTo>
                        <a:pt x="1205" y="1505"/>
                      </a:lnTo>
                      <a:lnTo>
                        <a:pt x="1206" y="1486"/>
                      </a:lnTo>
                      <a:lnTo>
                        <a:pt x="1206" y="1486"/>
                      </a:lnTo>
                      <a:lnTo>
                        <a:pt x="1208" y="1466"/>
                      </a:lnTo>
                      <a:lnTo>
                        <a:pt x="1209" y="1448"/>
                      </a:lnTo>
                      <a:lnTo>
                        <a:pt x="1209" y="1448"/>
                      </a:lnTo>
                      <a:lnTo>
                        <a:pt x="1209" y="1409"/>
                      </a:lnTo>
                      <a:lnTo>
                        <a:pt x="1208" y="13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8" name="Freeform 72">
                  <a:extLst>
                    <a:ext uri="{FF2B5EF4-FFF2-40B4-BE49-F238E27FC236}">
                      <a16:creationId xmlns:a16="http://schemas.microsoft.com/office/drawing/2014/main" id="{6CA6C764-D21A-B221-DF8E-0672380AB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6275" y="258763"/>
                  <a:ext cx="7938" cy="1588"/>
                </a:xfrm>
                <a:custGeom>
                  <a:avLst/>
                  <a:gdLst>
                    <a:gd name="T0" fmla="*/ 0 w 97"/>
                    <a:gd name="T1" fmla="*/ 16 h 16"/>
                    <a:gd name="T2" fmla="*/ 0 w 97"/>
                    <a:gd name="T3" fmla="*/ 16 h 16"/>
                    <a:gd name="T4" fmla="*/ 24 w 97"/>
                    <a:gd name="T5" fmla="*/ 13 h 16"/>
                    <a:gd name="T6" fmla="*/ 48 w 97"/>
                    <a:gd name="T7" fmla="*/ 10 h 16"/>
                    <a:gd name="T8" fmla="*/ 48 w 97"/>
                    <a:gd name="T9" fmla="*/ 10 h 16"/>
                    <a:gd name="T10" fmla="*/ 72 w 97"/>
                    <a:gd name="T11" fmla="*/ 6 h 16"/>
                    <a:gd name="T12" fmla="*/ 97 w 97"/>
                    <a:gd name="T13" fmla="*/ 0 h 16"/>
                    <a:gd name="T14" fmla="*/ 0 w 97"/>
                    <a:gd name="T1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4" y="13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72" y="6"/>
                      </a:lnTo>
                      <a:lnTo>
                        <a:pt x="97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9" name="Freeform 73">
                  <a:extLst>
                    <a:ext uri="{FF2B5EF4-FFF2-40B4-BE49-F238E27FC236}">
                      <a16:creationId xmlns:a16="http://schemas.microsoft.com/office/drawing/2014/main" id="{34B9DD2D-186E-415A-1377-489AE807B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438" y="0"/>
                  <a:ext cx="146050" cy="261938"/>
                </a:xfrm>
                <a:custGeom>
                  <a:avLst/>
                  <a:gdLst>
                    <a:gd name="T0" fmla="*/ 1060 w 1573"/>
                    <a:gd name="T1" fmla="*/ 1088 h 2798"/>
                    <a:gd name="T2" fmla="*/ 940 w 1573"/>
                    <a:gd name="T3" fmla="*/ 868 h 2798"/>
                    <a:gd name="T4" fmla="*/ 857 w 1573"/>
                    <a:gd name="T5" fmla="*/ 660 h 2798"/>
                    <a:gd name="T6" fmla="*/ 806 w 1573"/>
                    <a:gd name="T7" fmla="*/ 468 h 2798"/>
                    <a:gd name="T8" fmla="*/ 779 w 1573"/>
                    <a:gd name="T9" fmla="*/ 297 h 2798"/>
                    <a:gd name="T10" fmla="*/ 775 w 1573"/>
                    <a:gd name="T11" fmla="*/ 47 h 2798"/>
                    <a:gd name="T12" fmla="*/ 768 w 1573"/>
                    <a:gd name="T13" fmla="*/ 18 h 2798"/>
                    <a:gd name="T14" fmla="*/ 738 w 1573"/>
                    <a:gd name="T15" fmla="*/ 0 h 2798"/>
                    <a:gd name="T16" fmla="*/ 705 w 1573"/>
                    <a:gd name="T17" fmla="*/ 8 h 2798"/>
                    <a:gd name="T18" fmla="*/ 568 w 1573"/>
                    <a:gd name="T19" fmla="*/ 220 h 2798"/>
                    <a:gd name="T20" fmla="*/ 313 w 1573"/>
                    <a:gd name="T21" fmla="*/ 684 h 2798"/>
                    <a:gd name="T22" fmla="*/ 140 w 1573"/>
                    <a:gd name="T23" fmla="*/ 1094 h 2798"/>
                    <a:gd name="T24" fmla="*/ 39 w 1573"/>
                    <a:gd name="T25" fmla="*/ 1455 h 2798"/>
                    <a:gd name="T26" fmla="*/ 1 w 1573"/>
                    <a:gd name="T27" fmla="*/ 1766 h 2798"/>
                    <a:gd name="T28" fmla="*/ 18 w 1573"/>
                    <a:gd name="T29" fmla="*/ 2031 h 2798"/>
                    <a:gd name="T30" fmla="*/ 83 w 1573"/>
                    <a:gd name="T31" fmla="*/ 2252 h 2798"/>
                    <a:gd name="T32" fmla="*/ 186 w 1573"/>
                    <a:gd name="T33" fmla="*/ 2433 h 2798"/>
                    <a:gd name="T34" fmla="*/ 318 w 1573"/>
                    <a:gd name="T35" fmla="*/ 2574 h 2798"/>
                    <a:gd name="T36" fmla="*/ 471 w 1573"/>
                    <a:gd name="T37" fmla="*/ 2679 h 2798"/>
                    <a:gd name="T38" fmla="*/ 637 w 1573"/>
                    <a:gd name="T39" fmla="*/ 2750 h 2798"/>
                    <a:gd name="T40" fmla="*/ 807 w 1573"/>
                    <a:gd name="T41" fmla="*/ 2789 h 2798"/>
                    <a:gd name="T42" fmla="*/ 974 w 1573"/>
                    <a:gd name="T43" fmla="*/ 2798 h 2798"/>
                    <a:gd name="T44" fmla="*/ 990 w 1573"/>
                    <a:gd name="T45" fmla="*/ 2727 h 2798"/>
                    <a:gd name="T46" fmla="*/ 921 w 1573"/>
                    <a:gd name="T47" fmla="*/ 2637 h 2798"/>
                    <a:gd name="T48" fmla="*/ 817 w 1573"/>
                    <a:gd name="T49" fmla="*/ 2491 h 2798"/>
                    <a:gd name="T50" fmla="*/ 707 w 1573"/>
                    <a:gd name="T51" fmla="*/ 2298 h 2798"/>
                    <a:gd name="T52" fmla="*/ 639 w 1573"/>
                    <a:gd name="T53" fmla="*/ 2133 h 2798"/>
                    <a:gd name="T54" fmla="*/ 603 w 1573"/>
                    <a:gd name="T55" fmla="*/ 2004 h 2798"/>
                    <a:gd name="T56" fmla="*/ 580 w 1573"/>
                    <a:gd name="T57" fmla="*/ 1873 h 2798"/>
                    <a:gd name="T58" fmla="*/ 574 w 1573"/>
                    <a:gd name="T59" fmla="*/ 1696 h 2798"/>
                    <a:gd name="T60" fmla="*/ 596 w 1573"/>
                    <a:gd name="T61" fmla="*/ 1521 h 2798"/>
                    <a:gd name="T62" fmla="*/ 581 w 1573"/>
                    <a:gd name="T63" fmla="*/ 1696 h 2798"/>
                    <a:gd name="T64" fmla="*/ 594 w 1573"/>
                    <a:gd name="T65" fmla="*/ 1872 h 2798"/>
                    <a:gd name="T66" fmla="*/ 621 w 1573"/>
                    <a:gd name="T67" fmla="*/ 2000 h 2798"/>
                    <a:gd name="T68" fmla="*/ 648 w 1573"/>
                    <a:gd name="T69" fmla="*/ 2084 h 2798"/>
                    <a:gd name="T70" fmla="*/ 715 w 1573"/>
                    <a:gd name="T71" fmla="*/ 2244 h 2798"/>
                    <a:gd name="T72" fmla="*/ 825 w 1573"/>
                    <a:gd name="T73" fmla="*/ 2433 h 2798"/>
                    <a:gd name="T74" fmla="*/ 931 w 1573"/>
                    <a:gd name="T75" fmla="*/ 2572 h 2798"/>
                    <a:gd name="T76" fmla="*/ 1006 w 1573"/>
                    <a:gd name="T77" fmla="*/ 2659 h 2798"/>
                    <a:gd name="T78" fmla="*/ 1134 w 1573"/>
                    <a:gd name="T79" fmla="*/ 2778 h 2798"/>
                    <a:gd name="T80" fmla="*/ 1266 w 1573"/>
                    <a:gd name="T81" fmla="*/ 2738 h 2798"/>
                    <a:gd name="T82" fmla="*/ 1374 w 1573"/>
                    <a:gd name="T83" fmla="*/ 2678 h 2798"/>
                    <a:gd name="T84" fmla="*/ 1458 w 1573"/>
                    <a:gd name="T85" fmla="*/ 2600 h 2798"/>
                    <a:gd name="T86" fmla="*/ 1518 w 1573"/>
                    <a:gd name="T87" fmla="*/ 2506 h 2798"/>
                    <a:gd name="T88" fmla="*/ 1556 w 1573"/>
                    <a:gd name="T89" fmla="*/ 2398 h 2798"/>
                    <a:gd name="T90" fmla="*/ 1572 w 1573"/>
                    <a:gd name="T91" fmla="*/ 2277 h 2798"/>
                    <a:gd name="T92" fmla="*/ 1567 w 1573"/>
                    <a:gd name="T93" fmla="*/ 2143 h 2798"/>
                    <a:gd name="T94" fmla="*/ 1542 w 1573"/>
                    <a:gd name="T95" fmla="*/ 2001 h 2798"/>
                    <a:gd name="T96" fmla="*/ 1496 w 1573"/>
                    <a:gd name="T97" fmla="*/ 1849 h 2798"/>
                    <a:gd name="T98" fmla="*/ 1366 w 1573"/>
                    <a:gd name="T99" fmla="*/ 1562 h 2798"/>
                    <a:gd name="T100" fmla="*/ 1152 w 1573"/>
                    <a:gd name="T101" fmla="*/ 1226 h 2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73" h="2798">
                      <a:moveTo>
                        <a:pt x="1152" y="1226"/>
                      </a:moveTo>
                      <a:lnTo>
                        <a:pt x="1152" y="1226"/>
                      </a:lnTo>
                      <a:lnTo>
                        <a:pt x="1120" y="1180"/>
                      </a:lnTo>
                      <a:lnTo>
                        <a:pt x="1089" y="1134"/>
                      </a:lnTo>
                      <a:lnTo>
                        <a:pt x="1060" y="1088"/>
                      </a:lnTo>
                      <a:lnTo>
                        <a:pt x="1033" y="1043"/>
                      </a:lnTo>
                      <a:lnTo>
                        <a:pt x="1007" y="1000"/>
                      </a:lnTo>
                      <a:lnTo>
                        <a:pt x="983" y="955"/>
                      </a:lnTo>
                      <a:lnTo>
                        <a:pt x="960" y="911"/>
                      </a:lnTo>
                      <a:lnTo>
                        <a:pt x="940" y="868"/>
                      </a:lnTo>
                      <a:lnTo>
                        <a:pt x="920" y="825"/>
                      </a:lnTo>
                      <a:lnTo>
                        <a:pt x="903" y="783"/>
                      </a:lnTo>
                      <a:lnTo>
                        <a:pt x="887" y="742"/>
                      </a:lnTo>
                      <a:lnTo>
                        <a:pt x="871" y="701"/>
                      </a:lnTo>
                      <a:lnTo>
                        <a:pt x="857" y="660"/>
                      </a:lnTo>
                      <a:lnTo>
                        <a:pt x="845" y="620"/>
                      </a:lnTo>
                      <a:lnTo>
                        <a:pt x="834" y="581"/>
                      </a:lnTo>
                      <a:lnTo>
                        <a:pt x="823" y="543"/>
                      </a:lnTo>
                      <a:lnTo>
                        <a:pt x="814" y="506"/>
                      </a:lnTo>
                      <a:lnTo>
                        <a:pt x="806" y="468"/>
                      </a:lnTo>
                      <a:lnTo>
                        <a:pt x="799" y="432"/>
                      </a:lnTo>
                      <a:lnTo>
                        <a:pt x="793" y="397"/>
                      </a:lnTo>
                      <a:lnTo>
                        <a:pt x="788" y="363"/>
                      </a:lnTo>
                      <a:lnTo>
                        <a:pt x="783" y="329"/>
                      </a:lnTo>
                      <a:lnTo>
                        <a:pt x="779" y="297"/>
                      </a:lnTo>
                      <a:lnTo>
                        <a:pt x="776" y="265"/>
                      </a:lnTo>
                      <a:lnTo>
                        <a:pt x="773" y="204"/>
                      </a:lnTo>
                      <a:lnTo>
                        <a:pt x="772" y="148"/>
                      </a:lnTo>
                      <a:lnTo>
                        <a:pt x="773" y="95"/>
                      </a:lnTo>
                      <a:lnTo>
                        <a:pt x="775" y="47"/>
                      </a:lnTo>
                      <a:lnTo>
                        <a:pt x="775" y="47"/>
                      </a:lnTo>
                      <a:lnTo>
                        <a:pt x="775" y="39"/>
                      </a:lnTo>
                      <a:lnTo>
                        <a:pt x="774" y="32"/>
                      </a:lnTo>
                      <a:lnTo>
                        <a:pt x="771" y="24"/>
                      </a:lnTo>
                      <a:lnTo>
                        <a:pt x="768" y="18"/>
                      </a:lnTo>
                      <a:lnTo>
                        <a:pt x="763" y="13"/>
                      </a:lnTo>
                      <a:lnTo>
                        <a:pt x="758" y="8"/>
                      </a:lnTo>
                      <a:lnTo>
                        <a:pt x="752" y="5"/>
                      </a:lnTo>
                      <a:lnTo>
                        <a:pt x="746" y="2"/>
                      </a:lnTo>
                      <a:lnTo>
                        <a:pt x="738" y="0"/>
                      </a:lnTo>
                      <a:lnTo>
                        <a:pt x="731" y="0"/>
                      </a:lnTo>
                      <a:lnTo>
                        <a:pt x="724" y="0"/>
                      </a:lnTo>
                      <a:lnTo>
                        <a:pt x="718" y="2"/>
                      </a:lnTo>
                      <a:lnTo>
                        <a:pt x="711" y="4"/>
                      </a:lnTo>
                      <a:lnTo>
                        <a:pt x="705" y="8"/>
                      </a:lnTo>
                      <a:lnTo>
                        <a:pt x="699" y="13"/>
                      </a:lnTo>
                      <a:lnTo>
                        <a:pt x="694" y="20"/>
                      </a:lnTo>
                      <a:lnTo>
                        <a:pt x="694" y="20"/>
                      </a:lnTo>
                      <a:lnTo>
                        <a:pt x="629" y="121"/>
                      </a:lnTo>
                      <a:lnTo>
                        <a:pt x="568" y="220"/>
                      </a:lnTo>
                      <a:lnTo>
                        <a:pt x="510" y="318"/>
                      </a:lnTo>
                      <a:lnTo>
                        <a:pt x="455" y="413"/>
                      </a:lnTo>
                      <a:lnTo>
                        <a:pt x="404" y="505"/>
                      </a:lnTo>
                      <a:lnTo>
                        <a:pt x="357" y="596"/>
                      </a:lnTo>
                      <a:lnTo>
                        <a:pt x="313" y="684"/>
                      </a:lnTo>
                      <a:lnTo>
                        <a:pt x="273" y="770"/>
                      </a:lnTo>
                      <a:lnTo>
                        <a:pt x="235" y="855"/>
                      </a:lnTo>
                      <a:lnTo>
                        <a:pt x="200" y="936"/>
                      </a:lnTo>
                      <a:lnTo>
                        <a:pt x="168" y="1017"/>
                      </a:lnTo>
                      <a:lnTo>
                        <a:pt x="140" y="1094"/>
                      </a:lnTo>
                      <a:lnTo>
                        <a:pt x="114" y="1170"/>
                      </a:lnTo>
                      <a:lnTo>
                        <a:pt x="91" y="1244"/>
                      </a:lnTo>
                      <a:lnTo>
                        <a:pt x="70" y="1316"/>
                      </a:lnTo>
                      <a:lnTo>
                        <a:pt x="53" y="1386"/>
                      </a:lnTo>
                      <a:lnTo>
                        <a:pt x="39" y="1455"/>
                      </a:lnTo>
                      <a:lnTo>
                        <a:pt x="26" y="1520"/>
                      </a:lnTo>
                      <a:lnTo>
                        <a:pt x="16" y="1584"/>
                      </a:lnTo>
                      <a:lnTo>
                        <a:pt x="9" y="1646"/>
                      </a:lnTo>
                      <a:lnTo>
                        <a:pt x="4" y="1706"/>
                      </a:lnTo>
                      <a:lnTo>
                        <a:pt x="1" y="1766"/>
                      </a:lnTo>
                      <a:lnTo>
                        <a:pt x="0" y="1822"/>
                      </a:lnTo>
                      <a:lnTo>
                        <a:pt x="2" y="1877"/>
                      </a:lnTo>
                      <a:lnTo>
                        <a:pt x="5" y="1930"/>
                      </a:lnTo>
                      <a:lnTo>
                        <a:pt x="11" y="1981"/>
                      </a:lnTo>
                      <a:lnTo>
                        <a:pt x="18" y="2031"/>
                      </a:lnTo>
                      <a:lnTo>
                        <a:pt x="27" y="2079"/>
                      </a:lnTo>
                      <a:lnTo>
                        <a:pt x="39" y="2125"/>
                      </a:lnTo>
                      <a:lnTo>
                        <a:pt x="52" y="2169"/>
                      </a:lnTo>
                      <a:lnTo>
                        <a:pt x="66" y="2211"/>
                      </a:lnTo>
                      <a:lnTo>
                        <a:pt x="83" y="2252"/>
                      </a:lnTo>
                      <a:lnTo>
                        <a:pt x="101" y="2292"/>
                      </a:lnTo>
                      <a:lnTo>
                        <a:pt x="119" y="2330"/>
                      </a:lnTo>
                      <a:lnTo>
                        <a:pt x="141" y="2365"/>
                      </a:lnTo>
                      <a:lnTo>
                        <a:pt x="162" y="2400"/>
                      </a:lnTo>
                      <a:lnTo>
                        <a:pt x="186" y="2433"/>
                      </a:lnTo>
                      <a:lnTo>
                        <a:pt x="209" y="2464"/>
                      </a:lnTo>
                      <a:lnTo>
                        <a:pt x="235" y="2494"/>
                      </a:lnTo>
                      <a:lnTo>
                        <a:pt x="261" y="2522"/>
                      </a:lnTo>
                      <a:lnTo>
                        <a:pt x="289" y="2549"/>
                      </a:lnTo>
                      <a:lnTo>
                        <a:pt x="318" y="2574"/>
                      </a:lnTo>
                      <a:lnTo>
                        <a:pt x="347" y="2598"/>
                      </a:lnTo>
                      <a:lnTo>
                        <a:pt x="377" y="2620"/>
                      </a:lnTo>
                      <a:lnTo>
                        <a:pt x="407" y="2641"/>
                      </a:lnTo>
                      <a:lnTo>
                        <a:pt x="439" y="2661"/>
                      </a:lnTo>
                      <a:lnTo>
                        <a:pt x="471" y="2679"/>
                      </a:lnTo>
                      <a:lnTo>
                        <a:pt x="503" y="2696"/>
                      </a:lnTo>
                      <a:lnTo>
                        <a:pt x="536" y="2711"/>
                      </a:lnTo>
                      <a:lnTo>
                        <a:pt x="570" y="2725"/>
                      </a:lnTo>
                      <a:lnTo>
                        <a:pt x="604" y="2738"/>
                      </a:lnTo>
                      <a:lnTo>
                        <a:pt x="637" y="2750"/>
                      </a:lnTo>
                      <a:lnTo>
                        <a:pt x="671" y="2760"/>
                      </a:lnTo>
                      <a:lnTo>
                        <a:pt x="705" y="2769"/>
                      </a:lnTo>
                      <a:lnTo>
                        <a:pt x="740" y="2776"/>
                      </a:lnTo>
                      <a:lnTo>
                        <a:pt x="773" y="2784"/>
                      </a:lnTo>
                      <a:lnTo>
                        <a:pt x="807" y="2789"/>
                      </a:lnTo>
                      <a:lnTo>
                        <a:pt x="842" y="2793"/>
                      </a:lnTo>
                      <a:lnTo>
                        <a:pt x="874" y="2796"/>
                      </a:lnTo>
                      <a:lnTo>
                        <a:pt x="908" y="2798"/>
                      </a:lnTo>
                      <a:lnTo>
                        <a:pt x="941" y="2798"/>
                      </a:lnTo>
                      <a:lnTo>
                        <a:pt x="974" y="2798"/>
                      </a:lnTo>
                      <a:lnTo>
                        <a:pt x="1005" y="2796"/>
                      </a:lnTo>
                      <a:lnTo>
                        <a:pt x="1037" y="2794"/>
                      </a:lnTo>
                      <a:lnTo>
                        <a:pt x="1004" y="2745"/>
                      </a:lnTo>
                      <a:lnTo>
                        <a:pt x="1004" y="2745"/>
                      </a:lnTo>
                      <a:lnTo>
                        <a:pt x="990" y="2727"/>
                      </a:lnTo>
                      <a:lnTo>
                        <a:pt x="977" y="2708"/>
                      </a:lnTo>
                      <a:lnTo>
                        <a:pt x="963" y="2690"/>
                      </a:lnTo>
                      <a:lnTo>
                        <a:pt x="949" y="2671"/>
                      </a:lnTo>
                      <a:lnTo>
                        <a:pt x="949" y="2671"/>
                      </a:lnTo>
                      <a:lnTo>
                        <a:pt x="921" y="2637"/>
                      </a:lnTo>
                      <a:lnTo>
                        <a:pt x="894" y="2601"/>
                      </a:lnTo>
                      <a:lnTo>
                        <a:pt x="867" y="2565"/>
                      </a:lnTo>
                      <a:lnTo>
                        <a:pt x="842" y="2529"/>
                      </a:lnTo>
                      <a:lnTo>
                        <a:pt x="842" y="2529"/>
                      </a:lnTo>
                      <a:lnTo>
                        <a:pt x="817" y="2491"/>
                      </a:lnTo>
                      <a:lnTo>
                        <a:pt x="794" y="2454"/>
                      </a:lnTo>
                      <a:lnTo>
                        <a:pt x="770" y="2415"/>
                      </a:lnTo>
                      <a:lnTo>
                        <a:pt x="748" y="2377"/>
                      </a:lnTo>
                      <a:lnTo>
                        <a:pt x="727" y="2338"/>
                      </a:lnTo>
                      <a:lnTo>
                        <a:pt x="707" y="2298"/>
                      </a:lnTo>
                      <a:lnTo>
                        <a:pt x="688" y="2257"/>
                      </a:lnTo>
                      <a:lnTo>
                        <a:pt x="670" y="2216"/>
                      </a:lnTo>
                      <a:lnTo>
                        <a:pt x="670" y="2216"/>
                      </a:lnTo>
                      <a:lnTo>
                        <a:pt x="654" y="2175"/>
                      </a:lnTo>
                      <a:lnTo>
                        <a:pt x="639" y="2133"/>
                      </a:lnTo>
                      <a:lnTo>
                        <a:pt x="625" y="2091"/>
                      </a:lnTo>
                      <a:lnTo>
                        <a:pt x="613" y="2048"/>
                      </a:lnTo>
                      <a:lnTo>
                        <a:pt x="608" y="2026"/>
                      </a:lnTo>
                      <a:lnTo>
                        <a:pt x="608" y="2026"/>
                      </a:lnTo>
                      <a:lnTo>
                        <a:pt x="603" y="2004"/>
                      </a:lnTo>
                      <a:lnTo>
                        <a:pt x="597" y="1983"/>
                      </a:lnTo>
                      <a:lnTo>
                        <a:pt x="597" y="1983"/>
                      </a:lnTo>
                      <a:lnTo>
                        <a:pt x="593" y="1961"/>
                      </a:lnTo>
                      <a:lnTo>
                        <a:pt x="585" y="1918"/>
                      </a:lnTo>
                      <a:lnTo>
                        <a:pt x="580" y="1873"/>
                      </a:lnTo>
                      <a:lnTo>
                        <a:pt x="580" y="1873"/>
                      </a:lnTo>
                      <a:lnTo>
                        <a:pt x="576" y="1829"/>
                      </a:lnTo>
                      <a:lnTo>
                        <a:pt x="574" y="1785"/>
                      </a:lnTo>
                      <a:lnTo>
                        <a:pt x="573" y="1740"/>
                      </a:lnTo>
                      <a:lnTo>
                        <a:pt x="574" y="1696"/>
                      </a:lnTo>
                      <a:lnTo>
                        <a:pt x="574" y="1696"/>
                      </a:lnTo>
                      <a:lnTo>
                        <a:pt x="577" y="1652"/>
                      </a:lnTo>
                      <a:lnTo>
                        <a:pt x="582" y="1608"/>
                      </a:lnTo>
                      <a:lnTo>
                        <a:pt x="588" y="1565"/>
                      </a:lnTo>
                      <a:lnTo>
                        <a:pt x="596" y="1521"/>
                      </a:lnTo>
                      <a:lnTo>
                        <a:pt x="596" y="1521"/>
                      </a:lnTo>
                      <a:lnTo>
                        <a:pt x="590" y="1565"/>
                      </a:lnTo>
                      <a:lnTo>
                        <a:pt x="585" y="1609"/>
                      </a:lnTo>
                      <a:lnTo>
                        <a:pt x="582" y="1652"/>
                      </a:lnTo>
                      <a:lnTo>
                        <a:pt x="581" y="1696"/>
                      </a:lnTo>
                      <a:lnTo>
                        <a:pt x="581" y="1696"/>
                      </a:lnTo>
                      <a:lnTo>
                        <a:pt x="582" y="1740"/>
                      </a:lnTo>
                      <a:lnTo>
                        <a:pt x="584" y="1784"/>
                      </a:lnTo>
                      <a:lnTo>
                        <a:pt x="588" y="1828"/>
                      </a:lnTo>
                      <a:lnTo>
                        <a:pt x="594" y="1872"/>
                      </a:lnTo>
                      <a:lnTo>
                        <a:pt x="602" y="1915"/>
                      </a:lnTo>
                      <a:lnTo>
                        <a:pt x="611" y="1957"/>
                      </a:lnTo>
                      <a:lnTo>
                        <a:pt x="611" y="1957"/>
                      </a:lnTo>
                      <a:lnTo>
                        <a:pt x="616" y="1979"/>
                      </a:lnTo>
                      <a:lnTo>
                        <a:pt x="621" y="2000"/>
                      </a:lnTo>
                      <a:lnTo>
                        <a:pt x="621" y="2000"/>
                      </a:lnTo>
                      <a:lnTo>
                        <a:pt x="627" y="2021"/>
                      </a:lnTo>
                      <a:lnTo>
                        <a:pt x="633" y="2042"/>
                      </a:lnTo>
                      <a:lnTo>
                        <a:pt x="633" y="2042"/>
                      </a:lnTo>
                      <a:lnTo>
                        <a:pt x="648" y="2084"/>
                      </a:lnTo>
                      <a:lnTo>
                        <a:pt x="662" y="2125"/>
                      </a:lnTo>
                      <a:lnTo>
                        <a:pt x="678" y="2165"/>
                      </a:lnTo>
                      <a:lnTo>
                        <a:pt x="697" y="2205"/>
                      </a:lnTo>
                      <a:lnTo>
                        <a:pt x="697" y="2205"/>
                      </a:lnTo>
                      <a:lnTo>
                        <a:pt x="715" y="2244"/>
                      </a:lnTo>
                      <a:lnTo>
                        <a:pt x="735" y="2283"/>
                      </a:lnTo>
                      <a:lnTo>
                        <a:pt x="757" y="2322"/>
                      </a:lnTo>
                      <a:lnTo>
                        <a:pt x="778" y="2359"/>
                      </a:lnTo>
                      <a:lnTo>
                        <a:pt x="802" y="2396"/>
                      </a:lnTo>
                      <a:lnTo>
                        <a:pt x="825" y="2433"/>
                      </a:lnTo>
                      <a:lnTo>
                        <a:pt x="851" y="2468"/>
                      </a:lnTo>
                      <a:lnTo>
                        <a:pt x="876" y="2504"/>
                      </a:lnTo>
                      <a:lnTo>
                        <a:pt x="876" y="2504"/>
                      </a:lnTo>
                      <a:lnTo>
                        <a:pt x="903" y="2539"/>
                      </a:lnTo>
                      <a:lnTo>
                        <a:pt x="931" y="2572"/>
                      </a:lnTo>
                      <a:lnTo>
                        <a:pt x="958" y="2606"/>
                      </a:lnTo>
                      <a:lnTo>
                        <a:pt x="987" y="2640"/>
                      </a:lnTo>
                      <a:lnTo>
                        <a:pt x="987" y="2640"/>
                      </a:lnTo>
                      <a:lnTo>
                        <a:pt x="995" y="2649"/>
                      </a:lnTo>
                      <a:lnTo>
                        <a:pt x="1006" y="2659"/>
                      </a:lnTo>
                      <a:lnTo>
                        <a:pt x="1033" y="2683"/>
                      </a:lnTo>
                      <a:lnTo>
                        <a:pt x="1058" y="2707"/>
                      </a:lnTo>
                      <a:lnTo>
                        <a:pt x="1079" y="2726"/>
                      </a:lnTo>
                      <a:lnTo>
                        <a:pt x="1134" y="2778"/>
                      </a:lnTo>
                      <a:lnTo>
                        <a:pt x="1134" y="2778"/>
                      </a:lnTo>
                      <a:lnTo>
                        <a:pt x="1163" y="2772"/>
                      </a:lnTo>
                      <a:lnTo>
                        <a:pt x="1190" y="2764"/>
                      </a:lnTo>
                      <a:lnTo>
                        <a:pt x="1216" y="2756"/>
                      </a:lnTo>
                      <a:lnTo>
                        <a:pt x="1241" y="2747"/>
                      </a:lnTo>
                      <a:lnTo>
                        <a:pt x="1266" y="2738"/>
                      </a:lnTo>
                      <a:lnTo>
                        <a:pt x="1289" y="2727"/>
                      </a:lnTo>
                      <a:lnTo>
                        <a:pt x="1312" y="2715"/>
                      </a:lnTo>
                      <a:lnTo>
                        <a:pt x="1333" y="2704"/>
                      </a:lnTo>
                      <a:lnTo>
                        <a:pt x="1354" y="2691"/>
                      </a:lnTo>
                      <a:lnTo>
                        <a:pt x="1374" y="2678"/>
                      </a:lnTo>
                      <a:lnTo>
                        <a:pt x="1392" y="2663"/>
                      </a:lnTo>
                      <a:lnTo>
                        <a:pt x="1410" y="2648"/>
                      </a:lnTo>
                      <a:lnTo>
                        <a:pt x="1427" y="2633"/>
                      </a:lnTo>
                      <a:lnTo>
                        <a:pt x="1443" y="2616"/>
                      </a:lnTo>
                      <a:lnTo>
                        <a:pt x="1458" y="2600"/>
                      </a:lnTo>
                      <a:lnTo>
                        <a:pt x="1471" y="2583"/>
                      </a:lnTo>
                      <a:lnTo>
                        <a:pt x="1484" y="2564"/>
                      </a:lnTo>
                      <a:lnTo>
                        <a:pt x="1497" y="2545"/>
                      </a:lnTo>
                      <a:lnTo>
                        <a:pt x="1508" y="2526"/>
                      </a:lnTo>
                      <a:lnTo>
                        <a:pt x="1518" y="2506"/>
                      </a:lnTo>
                      <a:lnTo>
                        <a:pt x="1527" y="2486"/>
                      </a:lnTo>
                      <a:lnTo>
                        <a:pt x="1535" y="2464"/>
                      </a:lnTo>
                      <a:lnTo>
                        <a:pt x="1544" y="2443"/>
                      </a:lnTo>
                      <a:lnTo>
                        <a:pt x="1550" y="2420"/>
                      </a:lnTo>
                      <a:lnTo>
                        <a:pt x="1556" y="2398"/>
                      </a:lnTo>
                      <a:lnTo>
                        <a:pt x="1561" y="2375"/>
                      </a:lnTo>
                      <a:lnTo>
                        <a:pt x="1565" y="2350"/>
                      </a:lnTo>
                      <a:lnTo>
                        <a:pt x="1568" y="2327"/>
                      </a:lnTo>
                      <a:lnTo>
                        <a:pt x="1570" y="2301"/>
                      </a:lnTo>
                      <a:lnTo>
                        <a:pt x="1572" y="2277"/>
                      </a:lnTo>
                      <a:lnTo>
                        <a:pt x="1573" y="2250"/>
                      </a:lnTo>
                      <a:lnTo>
                        <a:pt x="1572" y="2225"/>
                      </a:lnTo>
                      <a:lnTo>
                        <a:pt x="1571" y="2198"/>
                      </a:lnTo>
                      <a:lnTo>
                        <a:pt x="1570" y="2171"/>
                      </a:lnTo>
                      <a:lnTo>
                        <a:pt x="1567" y="2143"/>
                      </a:lnTo>
                      <a:lnTo>
                        <a:pt x="1563" y="2115"/>
                      </a:lnTo>
                      <a:lnTo>
                        <a:pt x="1559" y="2088"/>
                      </a:lnTo>
                      <a:lnTo>
                        <a:pt x="1554" y="2059"/>
                      </a:lnTo>
                      <a:lnTo>
                        <a:pt x="1548" y="2030"/>
                      </a:lnTo>
                      <a:lnTo>
                        <a:pt x="1542" y="2001"/>
                      </a:lnTo>
                      <a:lnTo>
                        <a:pt x="1533" y="1972"/>
                      </a:lnTo>
                      <a:lnTo>
                        <a:pt x="1525" y="1941"/>
                      </a:lnTo>
                      <a:lnTo>
                        <a:pt x="1516" y="1911"/>
                      </a:lnTo>
                      <a:lnTo>
                        <a:pt x="1507" y="1881"/>
                      </a:lnTo>
                      <a:lnTo>
                        <a:pt x="1496" y="1849"/>
                      </a:lnTo>
                      <a:lnTo>
                        <a:pt x="1484" y="1819"/>
                      </a:lnTo>
                      <a:lnTo>
                        <a:pt x="1459" y="1755"/>
                      </a:lnTo>
                      <a:lnTo>
                        <a:pt x="1431" y="1691"/>
                      </a:lnTo>
                      <a:lnTo>
                        <a:pt x="1400" y="1627"/>
                      </a:lnTo>
                      <a:lnTo>
                        <a:pt x="1366" y="1562"/>
                      </a:lnTo>
                      <a:lnTo>
                        <a:pt x="1329" y="1495"/>
                      </a:lnTo>
                      <a:lnTo>
                        <a:pt x="1289" y="1428"/>
                      </a:lnTo>
                      <a:lnTo>
                        <a:pt x="1246" y="1361"/>
                      </a:lnTo>
                      <a:lnTo>
                        <a:pt x="1200" y="1293"/>
                      </a:lnTo>
                      <a:lnTo>
                        <a:pt x="1152" y="1226"/>
                      </a:lnTo>
                      <a:lnTo>
                        <a:pt x="1152" y="12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0" name="Freeform 74">
                  <a:extLst>
                    <a:ext uri="{FF2B5EF4-FFF2-40B4-BE49-F238E27FC236}">
                      <a16:creationId xmlns:a16="http://schemas.microsoft.com/office/drawing/2014/main" id="{10724F9F-3E49-833C-B0AD-F86F53781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175" y="360363"/>
                  <a:ext cx="7938" cy="6350"/>
                </a:xfrm>
                <a:custGeom>
                  <a:avLst/>
                  <a:gdLst>
                    <a:gd name="T0" fmla="*/ 0 w 95"/>
                    <a:gd name="T1" fmla="*/ 75 h 75"/>
                    <a:gd name="T2" fmla="*/ 0 w 95"/>
                    <a:gd name="T3" fmla="*/ 75 h 75"/>
                    <a:gd name="T4" fmla="*/ 33 w 95"/>
                    <a:gd name="T5" fmla="*/ 53 h 75"/>
                    <a:gd name="T6" fmla="*/ 33 w 95"/>
                    <a:gd name="T7" fmla="*/ 53 h 75"/>
                    <a:gd name="T8" fmla="*/ 66 w 95"/>
                    <a:gd name="T9" fmla="*/ 26 h 75"/>
                    <a:gd name="T10" fmla="*/ 95 w 95"/>
                    <a:gd name="T11" fmla="*/ 0 h 75"/>
                    <a:gd name="T12" fmla="*/ 0 w 95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7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66" y="26"/>
                      </a:lnTo>
                      <a:lnTo>
                        <a:pt x="95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1" name="Freeform 75">
                  <a:extLst>
                    <a:ext uri="{FF2B5EF4-FFF2-40B4-BE49-F238E27FC236}">
                      <a16:creationId xmlns:a16="http://schemas.microsoft.com/office/drawing/2014/main" id="{5131BB47-9EF9-BCFC-EF6D-F0E231E61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350" y="188913"/>
                  <a:ext cx="146050" cy="190500"/>
                </a:xfrm>
                <a:custGeom>
                  <a:avLst/>
                  <a:gdLst>
                    <a:gd name="T0" fmla="*/ 731 w 1560"/>
                    <a:gd name="T1" fmla="*/ 686 h 2033"/>
                    <a:gd name="T2" fmla="*/ 587 w 1560"/>
                    <a:gd name="T3" fmla="*/ 596 h 2033"/>
                    <a:gd name="T4" fmla="*/ 464 w 1560"/>
                    <a:gd name="T5" fmla="*/ 504 h 2033"/>
                    <a:gd name="T6" fmla="*/ 360 w 1560"/>
                    <a:gd name="T7" fmla="*/ 409 h 2033"/>
                    <a:gd name="T8" fmla="*/ 275 w 1560"/>
                    <a:gd name="T9" fmla="*/ 314 h 2033"/>
                    <a:gd name="T10" fmla="*/ 176 w 1560"/>
                    <a:gd name="T11" fmla="*/ 178 h 2033"/>
                    <a:gd name="T12" fmla="*/ 93 w 1560"/>
                    <a:gd name="T13" fmla="*/ 22 h 2033"/>
                    <a:gd name="T14" fmla="*/ 81 w 1560"/>
                    <a:gd name="T15" fmla="*/ 7 h 2033"/>
                    <a:gd name="T16" fmla="*/ 59 w 1560"/>
                    <a:gd name="T17" fmla="*/ 0 h 2033"/>
                    <a:gd name="T18" fmla="*/ 38 w 1560"/>
                    <a:gd name="T19" fmla="*/ 7 h 2033"/>
                    <a:gd name="T20" fmla="*/ 25 w 1560"/>
                    <a:gd name="T21" fmla="*/ 26 h 2033"/>
                    <a:gd name="T22" fmla="*/ 9 w 1560"/>
                    <a:gd name="T23" fmla="*/ 225 h 2033"/>
                    <a:gd name="T24" fmla="*/ 0 w 1560"/>
                    <a:gd name="T25" fmla="*/ 575 h 2033"/>
                    <a:gd name="T26" fmla="*/ 15 w 1560"/>
                    <a:gd name="T27" fmla="*/ 880 h 2033"/>
                    <a:gd name="T28" fmla="*/ 54 w 1560"/>
                    <a:gd name="T29" fmla="*/ 1143 h 2033"/>
                    <a:gd name="T30" fmla="*/ 111 w 1560"/>
                    <a:gd name="T31" fmla="*/ 1367 h 2033"/>
                    <a:gd name="T32" fmla="*/ 187 w 1560"/>
                    <a:gd name="T33" fmla="*/ 1552 h 2033"/>
                    <a:gd name="T34" fmla="*/ 276 w 1560"/>
                    <a:gd name="T35" fmla="*/ 1704 h 2033"/>
                    <a:gd name="T36" fmla="*/ 377 w 1560"/>
                    <a:gd name="T37" fmla="*/ 1824 h 2033"/>
                    <a:gd name="T38" fmla="*/ 486 w 1560"/>
                    <a:gd name="T39" fmla="*/ 1913 h 2033"/>
                    <a:gd name="T40" fmla="*/ 603 w 1560"/>
                    <a:gd name="T41" fmla="*/ 1977 h 2033"/>
                    <a:gd name="T42" fmla="*/ 722 w 1560"/>
                    <a:gd name="T43" fmla="*/ 2014 h 2033"/>
                    <a:gd name="T44" fmla="*/ 843 w 1560"/>
                    <a:gd name="T45" fmla="*/ 2032 h 2033"/>
                    <a:gd name="T46" fmla="*/ 962 w 1560"/>
                    <a:gd name="T47" fmla="*/ 2029 h 2033"/>
                    <a:gd name="T48" fmla="*/ 1075 w 1560"/>
                    <a:gd name="T49" fmla="*/ 2008 h 2033"/>
                    <a:gd name="T50" fmla="*/ 1182 w 1560"/>
                    <a:gd name="T51" fmla="*/ 1973 h 2033"/>
                    <a:gd name="T52" fmla="*/ 1279 w 1560"/>
                    <a:gd name="T53" fmla="*/ 1928 h 2033"/>
                    <a:gd name="T54" fmla="*/ 1320 w 1560"/>
                    <a:gd name="T55" fmla="*/ 1898 h 2033"/>
                    <a:gd name="T56" fmla="*/ 1290 w 1560"/>
                    <a:gd name="T57" fmla="*/ 1886 h 2033"/>
                    <a:gd name="T58" fmla="*/ 1218 w 1560"/>
                    <a:gd name="T59" fmla="*/ 1876 h 2033"/>
                    <a:gd name="T60" fmla="*/ 1102 w 1560"/>
                    <a:gd name="T61" fmla="*/ 1846 h 2033"/>
                    <a:gd name="T62" fmla="*/ 958 w 1560"/>
                    <a:gd name="T63" fmla="*/ 1778 h 2033"/>
                    <a:gd name="T64" fmla="*/ 834 w 1560"/>
                    <a:gd name="T65" fmla="*/ 1683 h 2033"/>
                    <a:gd name="T66" fmla="*/ 752 w 1560"/>
                    <a:gd name="T67" fmla="*/ 1598 h 2033"/>
                    <a:gd name="T68" fmla="*/ 661 w 1560"/>
                    <a:gd name="T69" fmla="*/ 1471 h 2033"/>
                    <a:gd name="T70" fmla="*/ 605 w 1560"/>
                    <a:gd name="T71" fmla="*/ 1369 h 2033"/>
                    <a:gd name="T72" fmla="*/ 547 w 1560"/>
                    <a:gd name="T73" fmla="*/ 1225 h 2033"/>
                    <a:gd name="T74" fmla="*/ 535 w 1560"/>
                    <a:gd name="T75" fmla="*/ 1187 h 2033"/>
                    <a:gd name="T76" fmla="*/ 596 w 1560"/>
                    <a:gd name="T77" fmla="*/ 1330 h 2033"/>
                    <a:gd name="T78" fmla="*/ 651 w 1560"/>
                    <a:gd name="T79" fmla="*/ 1432 h 2033"/>
                    <a:gd name="T80" fmla="*/ 741 w 1560"/>
                    <a:gd name="T81" fmla="*/ 1556 h 2033"/>
                    <a:gd name="T82" fmla="*/ 849 w 1560"/>
                    <a:gd name="T83" fmla="*/ 1665 h 2033"/>
                    <a:gd name="T84" fmla="*/ 941 w 1560"/>
                    <a:gd name="T85" fmla="*/ 1734 h 2033"/>
                    <a:gd name="T86" fmla="*/ 1077 w 1560"/>
                    <a:gd name="T87" fmla="*/ 1801 h 2033"/>
                    <a:gd name="T88" fmla="*/ 1150 w 1560"/>
                    <a:gd name="T89" fmla="*/ 1823 h 2033"/>
                    <a:gd name="T90" fmla="*/ 1226 w 1560"/>
                    <a:gd name="T91" fmla="*/ 1835 h 2033"/>
                    <a:gd name="T92" fmla="*/ 1380 w 1560"/>
                    <a:gd name="T93" fmla="*/ 1831 h 2033"/>
                    <a:gd name="T94" fmla="*/ 1449 w 1560"/>
                    <a:gd name="T95" fmla="*/ 1795 h 2033"/>
                    <a:gd name="T96" fmla="*/ 1498 w 1560"/>
                    <a:gd name="T97" fmla="*/ 1731 h 2033"/>
                    <a:gd name="T98" fmla="*/ 1534 w 1560"/>
                    <a:gd name="T99" fmla="*/ 1664 h 2033"/>
                    <a:gd name="T100" fmla="*/ 1554 w 1560"/>
                    <a:gd name="T101" fmla="*/ 1595 h 2033"/>
                    <a:gd name="T102" fmla="*/ 1560 w 1560"/>
                    <a:gd name="T103" fmla="*/ 1525 h 2033"/>
                    <a:gd name="T104" fmla="*/ 1554 w 1560"/>
                    <a:gd name="T105" fmla="*/ 1453 h 2033"/>
                    <a:gd name="T106" fmla="*/ 1535 w 1560"/>
                    <a:gd name="T107" fmla="*/ 1381 h 2033"/>
                    <a:gd name="T108" fmla="*/ 1504 w 1560"/>
                    <a:gd name="T109" fmla="*/ 1308 h 2033"/>
                    <a:gd name="T110" fmla="*/ 1435 w 1560"/>
                    <a:gd name="T111" fmla="*/ 1199 h 2033"/>
                    <a:gd name="T112" fmla="*/ 1304 w 1560"/>
                    <a:gd name="T113" fmla="*/ 1055 h 2033"/>
                    <a:gd name="T114" fmla="*/ 1134 w 1560"/>
                    <a:gd name="T115" fmla="*/ 918 h 2033"/>
                    <a:gd name="T116" fmla="*/ 927 w 1560"/>
                    <a:gd name="T117" fmla="*/ 788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60" h="2033">
                      <a:moveTo>
                        <a:pt x="811" y="728"/>
                      </a:moveTo>
                      <a:lnTo>
                        <a:pt x="811" y="728"/>
                      </a:lnTo>
                      <a:lnTo>
                        <a:pt x="770" y="707"/>
                      </a:lnTo>
                      <a:lnTo>
                        <a:pt x="731" y="686"/>
                      </a:lnTo>
                      <a:lnTo>
                        <a:pt x="693" y="664"/>
                      </a:lnTo>
                      <a:lnTo>
                        <a:pt x="656" y="642"/>
                      </a:lnTo>
                      <a:lnTo>
                        <a:pt x="620" y="620"/>
                      </a:lnTo>
                      <a:lnTo>
                        <a:pt x="587" y="596"/>
                      </a:lnTo>
                      <a:lnTo>
                        <a:pt x="554" y="574"/>
                      </a:lnTo>
                      <a:lnTo>
                        <a:pt x="522" y="551"/>
                      </a:lnTo>
                      <a:lnTo>
                        <a:pt x="493" y="527"/>
                      </a:lnTo>
                      <a:lnTo>
                        <a:pt x="464" y="504"/>
                      </a:lnTo>
                      <a:lnTo>
                        <a:pt x="436" y="480"/>
                      </a:lnTo>
                      <a:lnTo>
                        <a:pt x="410" y="456"/>
                      </a:lnTo>
                      <a:lnTo>
                        <a:pt x="384" y="432"/>
                      </a:lnTo>
                      <a:lnTo>
                        <a:pt x="360" y="409"/>
                      </a:lnTo>
                      <a:lnTo>
                        <a:pt x="337" y="384"/>
                      </a:lnTo>
                      <a:lnTo>
                        <a:pt x="315" y="361"/>
                      </a:lnTo>
                      <a:lnTo>
                        <a:pt x="294" y="337"/>
                      </a:lnTo>
                      <a:lnTo>
                        <a:pt x="275" y="314"/>
                      </a:lnTo>
                      <a:lnTo>
                        <a:pt x="255" y="290"/>
                      </a:lnTo>
                      <a:lnTo>
                        <a:pt x="238" y="267"/>
                      </a:lnTo>
                      <a:lnTo>
                        <a:pt x="205" y="222"/>
                      </a:lnTo>
                      <a:lnTo>
                        <a:pt x="176" y="178"/>
                      </a:lnTo>
                      <a:lnTo>
                        <a:pt x="150" y="135"/>
                      </a:lnTo>
                      <a:lnTo>
                        <a:pt x="129" y="96"/>
                      </a:lnTo>
                      <a:lnTo>
                        <a:pt x="109" y="57"/>
                      </a:lnTo>
                      <a:lnTo>
                        <a:pt x="93" y="22"/>
                      </a:lnTo>
                      <a:lnTo>
                        <a:pt x="93" y="22"/>
                      </a:lnTo>
                      <a:lnTo>
                        <a:pt x="90" y="16"/>
                      </a:lnTo>
                      <a:lnTo>
                        <a:pt x="86" y="11"/>
                      </a:lnTo>
                      <a:lnTo>
                        <a:pt x="81" y="7"/>
                      </a:lnTo>
                      <a:lnTo>
                        <a:pt x="76" y="4"/>
                      </a:lnTo>
                      <a:lnTo>
                        <a:pt x="71" y="2"/>
                      </a:lnTo>
                      <a:lnTo>
                        <a:pt x="65" y="1"/>
                      </a:lnTo>
                      <a:lnTo>
                        <a:pt x="59" y="0"/>
                      </a:lnTo>
                      <a:lnTo>
                        <a:pt x="54" y="1"/>
                      </a:lnTo>
                      <a:lnTo>
                        <a:pt x="48" y="2"/>
                      </a:lnTo>
                      <a:lnTo>
                        <a:pt x="43" y="4"/>
                      </a:lnTo>
                      <a:lnTo>
                        <a:pt x="38" y="7"/>
                      </a:lnTo>
                      <a:lnTo>
                        <a:pt x="34" y="11"/>
                      </a:lnTo>
                      <a:lnTo>
                        <a:pt x="30" y="15"/>
                      </a:lnTo>
                      <a:lnTo>
                        <a:pt x="27" y="20"/>
                      </a:lnTo>
                      <a:lnTo>
                        <a:pt x="25" y="26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15" y="130"/>
                      </a:lnTo>
                      <a:lnTo>
                        <a:pt x="9" y="225"/>
                      </a:lnTo>
                      <a:lnTo>
                        <a:pt x="4" y="317"/>
                      </a:lnTo>
                      <a:lnTo>
                        <a:pt x="1" y="406"/>
                      </a:lnTo>
                      <a:lnTo>
                        <a:pt x="0" y="491"/>
                      </a:lnTo>
                      <a:lnTo>
                        <a:pt x="0" y="575"/>
                      </a:lnTo>
                      <a:lnTo>
                        <a:pt x="1" y="656"/>
                      </a:lnTo>
                      <a:lnTo>
                        <a:pt x="5" y="733"/>
                      </a:lnTo>
                      <a:lnTo>
                        <a:pt x="9" y="808"/>
                      </a:lnTo>
                      <a:lnTo>
                        <a:pt x="15" y="880"/>
                      </a:lnTo>
                      <a:lnTo>
                        <a:pt x="24" y="949"/>
                      </a:lnTo>
                      <a:lnTo>
                        <a:pt x="32" y="1017"/>
                      </a:lnTo>
                      <a:lnTo>
                        <a:pt x="42" y="1081"/>
                      </a:lnTo>
                      <a:lnTo>
                        <a:pt x="54" y="1143"/>
                      </a:lnTo>
                      <a:lnTo>
                        <a:pt x="66" y="1202"/>
                      </a:lnTo>
                      <a:lnTo>
                        <a:pt x="81" y="1259"/>
                      </a:lnTo>
                      <a:lnTo>
                        <a:pt x="96" y="1314"/>
                      </a:lnTo>
                      <a:lnTo>
                        <a:pt x="111" y="1367"/>
                      </a:lnTo>
                      <a:lnTo>
                        <a:pt x="129" y="1417"/>
                      </a:lnTo>
                      <a:lnTo>
                        <a:pt x="147" y="1463"/>
                      </a:lnTo>
                      <a:lnTo>
                        <a:pt x="167" y="1509"/>
                      </a:lnTo>
                      <a:lnTo>
                        <a:pt x="187" y="1552"/>
                      </a:lnTo>
                      <a:lnTo>
                        <a:pt x="207" y="1593"/>
                      </a:lnTo>
                      <a:lnTo>
                        <a:pt x="230" y="1632"/>
                      </a:lnTo>
                      <a:lnTo>
                        <a:pt x="252" y="1670"/>
                      </a:lnTo>
                      <a:lnTo>
                        <a:pt x="276" y="1704"/>
                      </a:lnTo>
                      <a:lnTo>
                        <a:pt x="300" y="1737"/>
                      </a:lnTo>
                      <a:lnTo>
                        <a:pt x="325" y="1767"/>
                      </a:lnTo>
                      <a:lnTo>
                        <a:pt x="350" y="1796"/>
                      </a:lnTo>
                      <a:lnTo>
                        <a:pt x="377" y="1824"/>
                      </a:lnTo>
                      <a:lnTo>
                        <a:pt x="404" y="1849"/>
                      </a:lnTo>
                      <a:lnTo>
                        <a:pt x="431" y="1871"/>
                      </a:lnTo>
                      <a:lnTo>
                        <a:pt x="459" y="1894"/>
                      </a:lnTo>
                      <a:lnTo>
                        <a:pt x="486" y="1913"/>
                      </a:lnTo>
                      <a:lnTo>
                        <a:pt x="515" y="1932"/>
                      </a:lnTo>
                      <a:lnTo>
                        <a:pt x="544" y="1948"/>
                      </a:lnTo>
                      <a:lnTo>
                        <a:pt x="573" y="1963"/>
                      </a:lnTo>
                      <a:lnTo>
                        <a:pt x="603" y="1977"/>
                      </a:lnTo>
                      <a:lnTo>
                        <a:pt x="633" y="1988"/>
                      </a:lnTo>
                      <a:lnTo>
                        <a:pt x="662" y="1998"/>
                      </a:lnTo>
                      <a:lnTo>
                        <a:pt x="692" y="2007"/>
                      </a:lnTo>
                      <a:lnTo>
                        <a:pt x="722" y="2014"/>
                      </a:lnTo>
                      <a:lnTo>
                        <a:pt x="752" y="2020"/>
                      </a:lnTo>
                      <a:lnTo>
                        <a:pt x="783" y="2026"/>
                      </a:lnTo>
                      <a:lnTo>
                        <a:pt x="812" y="2029"/>
                      </a:lnTo>
                      <a:lnTo>
                        <a:pt x="843" y="2032"/>
                      </a:lnTo>
                      <a:lnTo>
                        <a:pt x="873" y="2033"/>
                      </a:lnTo>
                      <a:lnTo>
                        <a:pt x="902" y="2032"/>
                      </a:lnTo>
                      <a:lnTo>
                        <a:pt x="932" y="2031"/>
                      </a:lnTo>
                      <a:lnTo>
                        <a:pt x="962" y="2029"/>
                      </a:lnTo>
                      <a:lnTo>
                        <a:pt x="990" y="2024"/>
                      </a:lnTo>
                      <a:lnTo>
                        <a:pt x="1019" y="2020"/>
                      </a:lnTo>
                      <a:lnTo>
                        <a:pt x="1047" y="2014"/>
                      </a:lnTo>
                      <a:lnTo>
                        <a:pt x="1075" y="2008"/>
                      </a:lnTo>
                      <a:lnTo>
                        <a:pt x="1103" y="2001"/>
                      </a:lnTo>
                      <a:lnTo>
                        <a:pt x="1130" y="1993"/>
                      </a:lnTo>
                      <a:lnTo>
                        <a:pt x="1157" y="1984"/>
                      </a:lnTo>
                      <a:lnTo>
                        <a:pt x="1182" y="1973"/>
                      </a:lnTo>
                      <a:lnTo>
                        <a:pt x="1208" y="1963"/>
                      </a:lnTo>
                      <a:lnTo>
                        <a:pt x="1232" y="1952"/>
                      </a:lnTo>
                      <a:lnTo>
                        <a:pt x="1256" y="1940"/>
                      </a:lnTo>
                      <a:lnTo>
                        <a:pt x="1279" y="1928"/>
                      </a:lnTo>
                      <a:lnTo>
                        <a:pt x="1302" y="1914"/>
                      </a:lnTo>
                      <a:lnTo>
                        <a:pt x="1323" y="1901"/>
                      </a:lnTo>
                      <a:lnTo>
                        <a:pt x="1323" y="1901"/>
                      </a:lnTo>
                      <a:lnTo>
                        <a:pt x="1320" y="1898"/>
                      </a:lnTo>
                      <a:lnTo>
                        <a:pt x="1316" y="1896"/>
                      </a:lnTo>
                      <a:lnTo>
                        <a:pt x="1310" y="1893"/>
                      </a:lnTo>
                      <a:lnTo>
                        <a:pt x="1302" y="1890"/>
                      </a:lnTo>
                      <a:lnTo>
                        <a:pt x="1290" y="1886"/>
                      </a:lnTo>
                      <a:lnTo>
                        <a:pt x="1275" y="1884"/>
                      </a:lnTo>
                      <a:lnTo>
                        <a:pt x="1257" y="1881"/>
                      </a:lnTo>
                      <a:lnTo>
                        <a:pt x="1257" y="1881"/>
                      </a:lnTo>
                      <a:lnTo>
                        <a:pt x="1218" y="1876"/>
                      </a:lnTo>
                      <a:lnTo>
                        <a:pt x="1178" y="1867"/>
                      </a:lnTo>
                      <a:lnTo>
                        <a:pt x="1140" y="1858"/>
                      </a:lnTo>
                      <a:lnTo>
                        <a:pt x="1102" y="1846"/>
                      </a:lnTo>
                      <a:lnTo>
                        <a:pt x="1102" y="1846"/>
                      </a:lnTo>
                      <a:lnTo>
                        <a:pt x="1065" y="1832"/>
                      </a:lnTo>
                      <a:lnTo>
                        <a:pt x="1029" y="1815"/>
                      </a:lnTo>
                      <a:lnTo>
                        <a:pt x="993" y="1798"/>
                      </a:lnTo>
                      <a:lnTo>
                        <a:pt x="958" y="1778"/>
                      </a:lnTo>
                      <a:lnTo>
                        <a:pt x="926" y="1756"/>
                      </a:lnTo>
                      <a:lnTo>
                        <a:pt x="894" y="1734"/>
                      </a:lnTo>
                      <a:lnTo>
                        <a:pt x="863" y="1709"/>
                      </a:lnTo>
                      <a:lnTo>
                        <a:pt x="834" y="1683"/>
                      </a:lnTo>
                      <a:lnTo>
                        <a:pt x="834" y="1683"/>
                      </a:lnTo>
                      <a:lnTo>
                        <a:pt x="805" y="1655"/>
                      </a:lnTo>
                      <a:lnTo>
                        <a:pt x="778" y="1628"/>
                      </a:lnTo>
                      <a:lnTo>
                        <a:pt x="752" y="1598"/>
                      </a:lnTo>
                      <a:lnTo>
                        <a:pt x="728" y="1568"/>
                      </a:lnTo>
                      <a:lnTo>
                        <a:pt x="704" y="1536"/>
                      </a:lnTo>
                      <a:lnTo>
                        <a:pt x="683" y="1504"/>
                      </a:lnTo>
                      <a:lnTo>
                        <a:pt x="661" y="1471"/>
                      </a:lnTo>
                      <a:lnTo>
                        <a:pt x="642" y="1437"/>
                      </a:lnTo>
                      <a:lnTo>
                        <a:pt x="642" y="1437"/>
                      </a:lnTo>
                      <a:lnTo>
                        <a:pt x="622" y="1403"/>
                      </a:lnTo>
                      <a:lnTo>
                        <a:pt x="605" y="1369"/>
                      </a:lnTo>
                      <a:lnTo>
                        <a:pt x="589" y="1333"/>
                      </a:lnTo>
                      <a:lnTo>
                        <a:pt x="574" y="1297"/>
                      </a:lnTo>
                      <a:lnTo>
                        <a:pt x="560" y="1262"/>
                      </a:lnTo>
                      <a:lnTo>
                        <a:pt x="547" y="1225"/>
                      </a:lnTo>
                      <a:lnTo>
                        <a:pt x="534" y="1188"/>
                      </a:lnTo>
                      <a:lnTo>
                        <a:pt x="523" y="1150"/>
                      </a:lnTo>
                      <a:lnTo>
                        <a:pt x="523" y="1150"/>
                      </a:lnTo>
                      <a:lnTo>
                        <a:pt x="535" y="1187"/>
                      </a:lnTo>
                      <a:lnTo>
                        <a:pt x="549" y="1224"/>
                      </a:lnTo>
                      <a:lnTo>
                        <a:pt x="564" y="1259"/>
                      </a:lnTo>
                      <a:lnTo>
                        <a:pt x="579" y="1295"/>
                      </a:lnTo>
                      <a:lnTo>
                        <a:pt x="596" y="1330"/>
                      </a:lnTo>
                      <a:lnTo>
                        <a:pt x="613" y="1365"/>
                      </a:lnTo>
                      <a:lnTo>
                        <a:pt x="631" y="1398"/>
                      </a:lnTo>
                      <a:lnTo>
                        <a:pt x="651" y="1432"/>
                      </a:lnTo>
                      <a:lnTo>
                        <a:pt x="651" y="1432"/>
                      </a:lnTo>
                      <a:lnTo>
                        <a:pt x="672" y="1463"/>
                      </a:lnTo>
                      <a:lnTo>
                        <a:pt x="694" y="1496"/>
                      </a:lnTo>
                      <a:lnTo>
                        <a:pt x="717" y="1527"/>
                      </a:lnTo>
                      <a:lnTo>
                        <a:pt x="741" y="1556"/>
                      </a:lnTo>
                      <a:lnTo>
                        <a:pt x="766" y="1586"/>
                      </a:lnTo>
                      <a:lnTo>
                        <a:pt x="793" y="1613"/>
                      </a:lnTo>
                      <a:lnTo>
                        <a:pt x="821" y="1640"/>
                      </a:lnTo>
                      <a:lnTo>
                        <a:pt x="849" y="1665"/>
                      </a:lnTo>
                      <a:lnTo>
                        <a:pt x="849" y="1665"/>
                      </a:lnTo>
                      <a:lnTo>
                        <a:pt x="879" y="1690"/>
                      </a:lnTo>
                      <a:lnTo>
                        <a:pt x="909" y="1712"/>
                      </a:lnTo>
                      <a:lnTo>
                        <a:pt x="941" y="1734"/>
                      </a:lnTo>
                      <a:lnTo>
                        <a:pt x="974" y="1753"/>
                      </a:lnTo>
                      <a:lnTo>
                        <a:pt x="1007" y="1772"/>
                      </a:lnTo>
                      <a:lnTo>
                        <a:pt x="1041" y="1787"/>
                      </a:lnTo>
                      <a:lnTo>
                        <a:pt x="1077" y="1801"/>
                      </a:lnTo>
                      <a:lnTo>
                        <a:pt x="1113" y="1813"/>
                      </a:lnTo>
                      <a:lnTo>
                        <a:pt x="1113" y="1813"/>
                      </a:lnTo>
                      <a:lnTo>
                        <a:pt x="1131" y="1818"/>
                      </a:lnTo>
                      <a:lnTo>
                        <a:pt x="1150" y="1823"/>
                      </a:lnTo>
                      <a:lnTo>
                        <a:pt x="1168" y="1827"/>
                      </a:lnTo>
                      <a:lnTo>
                        <a:pt x="1187" y="1830"/>
                      </a:lnTo>
                      <a:lnTo>
                        <a:pt x="1207" y="1833"/>
                      </a:lnTo>
                      <a:lnTo>
                        <a:pt x="1226" y="1835"/>
                      </a:lnTo>
                      <a:lnTo>
                        <a:pt x="1265" y="1837"/>
                      </a:lnTo>
                      <a:lnTo>
                        <a:pt x="1304" y="1837"/>
                      </a:lnTo>
                      <a:lnTo>
                        <a:pt x="1343" y="1835"/>
                      </a:lnTo>
                      <a:lnTo>
                        <a:pt x="1380" y="1831"/>
                      </a:lnTo>
                      <a:lnTo>
                        <a:pt x="1418" y="1826"/>
                      </a:lnTo>
                      <a:lnTo>
                        <a:pt x="1418" y="1826"/>
                      </a:lnTo>
                      <a:lnTo>
                        <a:pt x="1434" y="1810"/>
                      </a:lnTo>
                      <a:lnTo>
                        <a:pt x="1449" y="1795"/>
                      </a:lnTo>
                      <a:lnTo>
                        <a:pt x="1462" y="1779"/>
                      </a:lnTo>
                      <a:lnTo>
                        <a:pt x="1475" y="1763"/>
                      </a:lnTo>
                      <a:lnTo>
                        <a:pt x="1488" y="1747"/>
                      </a:lnTo>
                      <a:lnTo>
                        <a:pt x="1498" y="1731"/>
                      </a:lnTo>
                      <a:lnTo>
                        <a:pt x="1508" y="1714"/>
                      </a:lnTo>
                      <a:lnTo>
                        <a:pt x="1517" y="1698"/>
                      </a:lnTo>
                      <a:lnTo>
                        <a:pt x="1526" y="1681"/>
                      </a:lnTo>
                      <a:lnTo>
                        <a:pt x="1534" y="1664"/>
                      </a:lnTo>
                      <a:lnTo>
                        <a:pt x="1540" y="1647"/>
                      </a:lnTo>
                      <a:lnTo>
                        <a:pt x="1545" y="1630"/>
                      </a:lnTo>
                      <a:lnTo>
                        <a:pt x="1550" y="1612"/>
                      </a:lnTo>
                      <a:lnTo>
                        <a:pt x="1554" y="1595"/>
                      </a:lnTo>
                      <a:lnTo>
                        <a:pt x="1557" y="1578"/>
                      </a:lnTo>
                      <a:lnTo>
                        <a:pt x="1559" y="1560"/>
                      </a:lnTo>
                      <a:lnTo>
                        <a:pt x="1560" y="1543"/>
                      </a:lnTo>
                      <a:lnTo>
                        <a:pt x="1560" y="1525"/>
                      </a:lnTo>
                      <a:lnTo>
                        <a:pt x="1560" y="1507"/>
                      </a:lnTo>
                      <a:lnTo>
                        <a:pt x="1559" y="1489"/>
                      </a:lnTo>
                      <a:lnTo>
                        <a:pt x="1557" y="1472"/>
                      </a:lnTo>
                      <a:lnTo>
                        <a:pt x="1554" y="1453"/>
                      </a:lnTo>
                      <a:lnTo>
                        <a:pt x="1551" y="1436"/>
                      </a:lnTo>
                      <a:lnTo>
                        <a:pt x="1546" y="1418"/>
                      </a:lnTo>
                      <a:lnTo>
                        <a:pt x="1541" y="1399"/>
                      </a:lnTo>
                      <a:lnTo>
                        <a:pt x="1535" y="1381"/>
                      </a:lnTo>
                      <a:lnTo>
                        <a:pt x="1529" y="1363"/>
                      </a:lnTo>
                      <a:lnTo>
                        <a:pt x="1521" y="1345"/>
                      </a:lnTo>
                      <a:lnTo>
                        <a:pt x="1512" y="1327"/>
                      </a:lnTo>
                      <a:lnTo>
                        <a:pt x="1504" y="1308"/>
                      </a:lnTo>
                      <a:lnTo>
                        <a:pt x="1494" y="1290"/>
                      </a:lnTo>
                      <a:lnTo>
                        <a:pt x="1484" y="1272"/>
                      </a:lnTo>
                      <a:lnTo>
                        <a:pt x="1460" y="1235"/>
                      </a:lnTo>
                      <a:lnTo>
                        <a:pt x="1435" y="1199"/>
                      </a:lnTo>
                      <a:lnTo>
                        <a:pt x="1406" y="1163"/>
                      </a:lnTo>
                      <a:lnTo>
                        <a:pt x="1374" y="1127"/>
                      </a:lnTo>
                      <a:lnTo>
                        <a:pt x="1341" y="1091"/>
                      </a:lnTo>
                      <a:lnTo>
                        <a:pt x="1304" y="1055"/>
                      </a:lnTo>
                      <a:lnTo>
                        <a:pt x="1265" y="1021"/>
                      </a:lnTo>
                      <a:lnTo>
                        <a:pt x="1224" y="986"/>
                      </a:lnTo>
                      <a:lnTo>
                        <a:pt x="1180" y="951"/>
                      </a:lnTo>
                      <a:lnTo>
                        <a:pt x="1134" y="918"/>
                      </a:lnTo>
                      <a:lnTo>
                        <a:pt x="1085" y="884"/>
                      </a:lnTo>
                      <a:lnTo>
                        <a:pt x="1035" y="851"/>
                      </a:lnTo>
                      <a:lnTo>
                        <a:pt x="982" y="820"/>
                      </a:lnTo>
                      <a:lnTo>
                        <a:pt x="927" y="788"/>
                      </a:lnTo>
                      <a:lnTo>
                        <a:pt x="871" y="758"/>
                      </a:lnTo>
                      <a:lnTo>
                        <a:pt x="811" y="728"/>
                      </a:lnTo>
                      <a:lnTo>
                        <a:pt x="811" y="7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4811182-09A2-D04A-448F-288218D82377}"/>
                </a:ext>
              </a:extLst>
            </p:cNvPr>
            <p:cNvGrpSpPr/>
            <p:nvPr/>
          </p:nvGrpSpPr>
          <p:grpSpPr>
            <a:xfrm>
              <a:off x="6225548" y="6075960"/>
              <a:ext cx="3883031" cy="2641301"/>
              <a:chOff x="2860636" y="2448870"/>
              <a:chExt cx="2250863" cy="185631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50760DD-6B53-7723-2BC6-7813251BC2F6}"/>
                  </a:ext>
                </a:extLst>
              </p:cNvPr>
              <p:cNvSpPr/>
              <p:nvPr/>
            </p:nvSpPr>
            <p:spPr>
              <a:xfrm>
                <a:off x="2860636" y="2448870"/>
                <a:ext cx="2250863" cy="1856313"/>
              </a:xfrm>
              <a:custGeom>
                <a:avLst/>
                <a:gdLst>
                  <a:gd name="connsiteX0" fmla="*/ 1660967 w 4027991"/>
                  <a:gd name="connsiteY0" fmla="*/ 0 h 3321934"/>
                  <a:gd name="connsiteX1" fmla="*/ 3247260 w 4027991"/>
                  <a:gd name="connsiteY1" fmla="*/ 1167046 h 3321934"/>
                  <a:gd name="connsiteX2" fmla="*/ 3286927 w 4027991"/>
                  <a:gd name="connsiteY2" fmla="*/ 1321314 h 3321934"/>
                  <a:gd name="connsiteX3" fmla="*/ 4027991 w 4027991"/>
                  <a:gd name="connsiteY3" fmla="*/ 1660968 h 3321934"/>
                  <a:gd name="connsiteX4" fmla="*/ 3286927 w 4027991"/>
                  <a:gd name="connsiteY4" fmla="*/ 2000621 h 3321934"/>
                  <a:gd name="connsiteX5" fmla="*/ 3247260 w 4027991"/>
                  <a:gd name="connsiteY5" fmla="*/ 2154888 h 3321934"/>
                  <a:gd name="connsiteX6" fmla="*/ 1660967 w 4027991"/>
                  <a:gd name="connsiteY6" fmla="*/ 3321934 h 3321934"/>
                  <a:gd name="connsiteX7" fmla="*/ 0 w 4027991"/>
                  <a:gd name="connsiteY7" fmla="*/ 1660967 h 3321934"/>
                  <a:gd name="connsiteX8" fmla="*/ 1660967 w 4027991"/>
                  <a:gd name="connsiteY8" fmla="*/ 0 h 332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7991" h="3321934">
                    <a:moveTo>
                      <a:pt x="1660967" y="0"/>
                    </a:moveTo>
                    <a:cubicBezTo>
                      <a:pt x="2406295" y="0"/>
                      <a:pt x="3036963" y="490919"/>
                      <a:pt x="3247260" y="1167046"/>
                    </a:cubicBezTo>
                    <a:lnTo>
                      <a:pt x="3286927" y="1321314"/>
                    </a:lnTo>
                    <a:lnTo>
                      <a:pt x="4027991" y="1660968"/>
                    </a:lnTo>
                    <a:lnTo>
                      <a:pt x="3286927" y="2000621"/>
                    </a:lnTo>
                    <a:lnTo>
                      <a:pt x="3247260" y="2154888"/>
                    </a:lnTo>
                    <a:cubicBezTo>
                      <a:pt x="3036963" y="2831016"/>
                      <a:pt x="2406295" y="3321934"/>
                      <a:pt x="1660967" y="3321934"/>
                    </a:cubicBezTo>
                    <a:cubicBezTo>
                      <a:pt x="743640" y="3321934"/>
                      <a:pt x="0" y="2578294"/>
                      <a:pt x="0" y="1660967"/>
                    </a:cubicBezTo>
                    <a:cubicBezTo>
                      <a:pt x="0" y="743640"/>
                      <a:pt x="743640" y="0"/>
                      <a:pt x="166096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38100" dist="76200" dir="13500000">
                  <a:schemeClr val="accent5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800" dirty="0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0C3C40-8581-538D-8DF0-FDC08B0D7DEB}"/>
                  </a:ext>
                </a:extLst>
              </p:cNvPr>
              <p:cNvGrpSpPr/>
              <p:nvPr/>
            </p:nvGrpSpPr>
            <p:grpSpPr>
              <a:xfrm>
                <a:off x="3167924" y="2720833"/>
                <a:ext cx="1282493" cy="1064428"/>
                <a:chOff x="7569200" y="0"/>
                <a:chExt cx="550863" cy="457201"/>
              </a:xfrm>
              <a:solidFill>
                <a:schemeClr val="bg1"/>
              </a:solidFill>
            </p:grpSpPr>
            <p:sp>
              <p:nvSpPr>
                <p:cNvPr id="71" name="Freeform 64">
                  <a:extLst>
                    <a:ext uri="{FF2B5EF4-FFF2-40B4-BE49-F238E27FC236}">
                      <a16:creationId xmlns:a16="http://schemas.microsoft.com/office/drawing/2014/main" id="{D64A891D-101E-F11B-F6C3-85CD2FE43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6700" y="134938"/>
                  <a:ext cx="128588" cy="128588"/>
                </a:xfrm>
                <a:custGeom>
                  <a:avLst/>
                  <a:gdLst>
                    <a:gd name="T0" fmla="*/ 165 w 1134"/>
                    <a:gd name="T1" fmla="*/ 1135 h 1135"/>
                    <a:gd name="T2" fmla="*/ 134 w 1134"/>
                    <a:gd name="T3" fmla="*/ 1132 h 1135"/>
                    <a:gd name="T4" fmla="*/ 104 w 1134"/>
                    <a:gd name="T5" fmla="*/ 1123 h 1135"/>
                    <a:gd name="T6" fmla="*/ 75 w 1134"/>
                    <a:gd name="T7" fmla="*/ 1108 h 1135"/>
                    <a:gd name="T8" fmla="*/ 49 w 1134"/>
                    <a:gd name="T9" fmla="*/ 1088 h 1135"/>
                    <a:gd name="T10" fmla="*/ 38 w 1134"/>
                    <a:gd name="T11" fmla="*/ 1075 h 1135"/>
                    <a:gd name="T12" fmla="*/ 20 w 1134"/>
                    <a:gd name="T13" fmla="*/ 1047 h 1135"/>
                    <a:gd name="T14" fmla="*/ 8 w 1134"/>
                    <a:gd name="T15" fmla="*/ 1018 h 1135"/>
                    <a:gd name="T16" fmla="*/ 1 w 1134"/>
                    <a:gd name="T17" fmla="*/ 986 h 1135"/>
                    <a:gd name="T18" fmla="*/ 1 w 1134"/>
                    <a:gd name="T19" fmla="*/ 955 h 1135"/>
                    <a:gd name="T20" fmla="*/ 8 w 1134"/>
                    <a:gd name="T21" fmla="*/ 923 h 1135"/>
                    <a:gd name="T22" fmla="*/ 20 w 1134"/>
                    <a:gd name="T23" fmla="*/ 894 h 1135"/>
                    <a:gd name="T24" fmla="*/ 38 w 1134"/>
                    <a:gd name="T25" fmla="*/ 866 h 1135"/>
                    <a:gd name="T26" fmla="*/ 853 w 1134"/>
                    <a:gd name="T27" fmla="*/ 48 h 1135"/>
                    <a:gd name="T28" fmla="*/ 865 w 1134"/>
                    <a:gd name="T29" fmla="*/ 37 h 1135"/>
                    <a:gd name="T30" fmla="*/ 893 w 1134"/>
                    <a:gd name="T31" fmla="*/ 19 h 1135"/>
                    <a:gd name="T32" fmla="*/ 922 w 1134"/>
                    <a:gd name="T33" fmla="*/ 7 h 1135"/>
                    <a:gd name="T34" fmla="*/ 954 w 1134"/>
                    <a:gd name="T35" fmla="*/ 1 h 1135"/>
                    <a:gd name="T36" fmla="*/ 985 w 1134"/>
                    <a:gd name="T37" fmla="*/ 1 h 1135"/>
                    <a:gd name="T38" fmla="*/ 1017 w 1134"/>
                    <a:gd name="T39" fmla="*/ 7 h 1135"/>
                    <a:gd name="T40" fmla="*/ 1046 w 1134"/>
                    <a:gd name="T41" fmla="*/ 19 h 1135"/>
                    <a:gd name="T42" fmla="*/ 1073 w 1134"/>
                    <a:gd name="T43" fmla="*/ 37 h 1135"/>
                    <a:gd name="T44" fmla="*/ 1086 w 1134"/>
                    <a:gd name="T45" fmla="*/ 48 h 1135"/>
                    <a:gd name="T46" fmla="*/ 1107 w 1134"/>
                    <a:gd name="T47" fmla="*/ 75 h 1135"/>
                    <a:gd name="T48" fmla="*/ 1122 w 1134"/>
                    <a:gd name="T49" fmla="*/ 103 h 1135"/>
                    <a:gd name="T50" fmla="*/ 1131 w 1134"/>
                    <a:gd name="T51" fmla="*/ 133 h 1135"/>
                    <a:gd name="T52" fmla="*/ 1134 w 1134"/>
                    <a:gd name="T53" fmla="*/ 165 h 1135"/>
                    <a:gd name="T54" fmla="*/ 1131 w 1134"/>
                    <a:gd name="T55" fmla="*/ 196 h 1135"/>
                    <a:gd name="T56" fmla="*/ 1122 w 1134"/>
                    <a:gd name="T57" fmla="*/ 228 h 1135"/>
                    <a:gd name="T58" fmla="*/ 1107 w 1134"/>
                    <a:gd name="T59" fmla="*/ 256 h 1135"/>
                    <a:gd name="T60" fmla="*/ 1086 w 1134"/>
                    <a:gd name="T61" fmla="*/ 283 h 1135"/>
                    <a:gd name="T62" fmla="*/ 282 w 1134"/>
                    <a:gd name="T63" fmla="*/ 1088 h 1135"/>
                    <a:gd name="T64" fmla="*/ 257 w 1134"/>
                    <a:gd name="T65" fmla="*/ 1108 h 1135"/>
                    <a:gd name="T66" fmla="*/ 228 w 1134"/>
                    <a:gd name="T67" fmla="*/ 1123 h 1135"/>
                    <a:gd name="T68" fmla="*/ 197 w 1134"/>
                    <a:gd name="T69" fmla="*/ 1132 h 1135"/>
                    <a:gd name="T70" fmla="*/ 165 w 1134"/>
                    <a:gd name="T71" fmla="*/ 1135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34" h="1135">
                      <a:moveTo>
                        <a:pt x="165" y="1135"/>
                      </a:moveTo>
                      <a:lnTo>
                        <a:pt x="165" y="1135"/>
                      </a:lnTo>
                      <a:lnTo>
                        <a:pt x="150" y="1135"/>
                      </a:lnTo>
                      <a:lnTo>
                        <a:pt x="134" y="1132"/>
                      </a:lnTo>
                      <a:lnTo>
                        <a:pt x="119" y="1129"/>
                      </a:lnTo>
                      <a:lnTo>
                        <a:pt x="104" y="1123"/>
                      </a:lnTo>
                      <a:lnTo>
                        <a:pt x="89" y="1117"/>
                      </a:lnTo>
                      <a:lnTo>
                        <a:pt x="75" y="1108"/>
                      </a:lnTo>
                      <a:lnTo>
                        <a:pt x="61" y="1099"/>
                      </a:lnTo>
                      <a:lnTo>
                        <a:pt x="49" y="1088"/>
                      </a:lnTo>
                      <a:lnTo>
                        <a:pt x="49" y="1088"/>
                      </a:lnTo>
                      <a:lnTo>
                        <a:pt x="38" y="1075"/>
                      </a:lnTo>
                      <a:lnTo>
                        <a:pt x="28" y="1061"/>
                      </a:lnTo>
                      <a:lnTo>
                        <a:pt x="20" y="1047"/>
                      </a:lnTo>
                      <a:lnTo>
                        <a:pt x="13" y="1033"/>
                      </a:lnTo>
                      <a:lnTo>
                        <a:pt x="8" y="1018"/>
                      </a:lnTo>
                      <a:lnTo>
                        <a:pt x="4" y="1001"/>
                      </a:lnTo>
                      <a:lnTo>
                        <a:pt x="1" y="986"/>
                      </a:lnTo>
                      <a:lnTo>
                        <a:pt x="0" y="970"/>
                      </a:lnTo>
                      <a:lnTo>
                        <a:pt x="1" y="955"/>
                      </a:lnTo>
                      <a:lnTo>
                        <a:pt x="4" y="939"/>
                      </a:lnTo>
                      <a:lnTo>
                        <a:pt x="8" y="923"/>
                      </a:lnTo>
                      <a:lnTo>
                        <a:pt x="13" y="908"/>
                      </a:lnTo>
                      <a:lnTo>
                        <a:pt x="20" y="894"/>
                      </a:lnTo>
                      <a:lnTo>
                        <a:pt x="28" y="880"/>
                      </a:lnTo>
                      <a:lnTo>
                        <a:pt x="38" y="866"/>
                      </a:lnTo>
                      <a:lnTo>
                        <a:pt x="49" y="853"/>
                      </a:lnTo>
                      <a:lnTo>
                        <a:pt x="853" y="48"/>
                      </a:lnTo>
                      <a:lnTo>
                        <a:pt x="853" y="48"/>
                      </a:lnTo>
                      <a:lnTo>
                        <a:pt x="865" y="37"/>
                      </a:lnTo>
                      <a:lnTo>
                        <a:pt x="879" y="27"/>
                      </a:lnTo>
                      <a:lnTo>
                        <a:pt x="893" y="19"/>
                      </a:lnTo>
                      <a:lnTo>
                        <a:pt x="907" y="12"/>
                      </a:lnTo>
                      <a:lnTo>
                        <a:pt x="922" y="7"/>
                      </a:lnTo>
                      <a:lnTo>
                        <a:pt x="938" y="3"/>
                      </a:lnTo>
                      <a:lnTo>
                        <a:pt x="954" y="1"/>
                      </a:lnTo>
                      <a:lnTo>
                        <a:pt x="969" y="0"/>
                      </a:lnTo>
                      <a:lnTo>
                        <a:pt x="985" y="1"/>
                      </a:lnTo>
                      <a:lnTo>
                        <a:pt x="1000" y="3"/>
                      </a:lnTo>
                      <a:lnTo>
                        <a:pt x="1017" y="7"/>
                      </a:lnTo>
                      <a:lnTo>
                        <a:pt x="1032" y="12"/>
                      </a:lnTo>
                      <a:lnTo>
                        <a:pt x="1046" y="19"/>
                      </a:lnTo>
                      <a:lnTo>
                        <a:pt x="1060" y="27"/>
                      </a:lnTo>
                      <a:lnTo>
                        <a:pt x="1073" y="37"/>
                      </a:lnTo>
                      <a:lnTo>
                        <a:pt x="1086" y="48"/>
                      </a:lnTo>
                      <a:lnTo>
                        <a:pt x="1086" y="48"/>
                      </a:lnTo>
                      <a:lnTo>
                        <a:pt x="1098" y="60"/>
                      </a:lnTo>
                      <a:lnTo>
                        <a:pt x="1107" y="75"/>
                      </a:lnTo>
                      <a:lnTo>
                        <a:pt x="1116" y="89"/>
                      </a:lnTo>
                      <a:lnTo>
                        <a:pt x="1122" y="103"/>
                      </a:lnTo>
                      <a:lnTo>
                        <a:pt x="1128" y="118"/>
                      </a:lnTo>
                      <a:lnTo>
                        <a:pt x="1131" y="133"/>
                      </a:lnTo>
                      <a:lnTo>
                        <a:pt x="1134" y="150"/>
                      </a:lnTo>
                      <a:lnTo>
                        <a:pt x="1134" y="165"/>
                      </a:lnTo>
                      <a:lnTo>
                        <a:pt x="1134" y="181"/>
                      </a:lnTo>
                      <a:lnTo>
                        <a:pt x="1131" y="196"/>
                      </a:lnTo>
                      <a:lnTo>
                        <a:pt x="1128" y="213"/>
                      </a:lnTo>
                      <a:lnTo>
                        <a:pt x="1122" y="228"/>
                      </a:lnTo>
                      <a:lnTo>
                        <a:pt x="1116" y="242"/>
                      </a:lnTo>
                      <a:lnTo>
                        <a:pt x="1107" y="256"/>
                      </a:lnTo>
                      <a:lnTo>
                        <a:pt x="1098" y="269"/>
                      </a:lnTo>
                      <a:lnTo>
                        <a:pt x="1086" y="283"/>
                      </a:lnTo>
                      <a:lnTo>
                        <a:pt x="282" y="1088"/>
                      </a:lnTo>
                      <a:lnTo>
                        <a:pt x="282" y="1088"/>
                      </a:lnTo>
                      <a:lnTo>
                        <a:pt x="270" y="1099"/>
                      </a:lnTo>
                      <a:lnTo>
                        <a:pt x="257" y="1108"/>
                      </a:lnTo>
                      <a:lnTo>
                        <a:pt x="242" y="1117"/>
                      </a:lnTo>
                      <a:lnTo>
                        <a:pt x="228" y="1123"/>
                      </a:lnTo>
                      <a:lnTo>
                        <a:pt x="213" y="1129"/>
                      </a:lnTo>
                      <a:lnTo>
                        <a:pt x="197" y="1132"/>
                      </a:lnTo>
                      <a:lnTo>
                        <a:pt x="182" y="1135"/>
                      </a:lnTo>
                      <a:lnTo>
                        <a:pt x="165" y="1135"/>
                      </a:lnTo>
                      <a:lnTo>
                        <a:pt x="165" y="1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2" name="Freeform 65">
                  <a:extLst>
                    <a:ext uri="{FF2B5EF4-FFF2-40B4-BE49-F238E27FC236}">
                      <a16:creationId xmlns:a16="http://schemas.microsoft.com/office/drawing/2014/main" id="{AFCA14BA-BBC2-2361-153D-759FB0565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1763" y="0"/>
                  <a:ext cx="128588" cy="128588"/>
                </a:xfrm>
                <a:custGeom>
                  <a:avLst/>
                  <a:gdLst>
                    <a:gd name="T0" fmla="*/ 165 w 1134"/>
                    <a:gd name="T1" fmla="*/ 1136 h 1136"/>
                    <a:gd name="T2" fmla="*/ 134 w 1134"/>
                    <a:gd name="T3" fmla="*/ 1133 h 1136"/>
                    <a:gd name="T4" fmla="*/ 102 w 1134"/>
                    <a:gd name="T5" fmla="*/ 1124 h 1136"/>
                    <a:gd name="T6" fmla="*/ 74 w 1134"/>
                    <a:gd name="T7" fmla="*/ 1108 h 1136"/>
                    <a:gd name="T8" fmla="*/ 48 w 1134"/>
                    <a:gd name="T9" fmla="*/ 1087 h 1136"/>
                    <a:gd name="T10" fmla="*/ 37 w 1134"/>
                    <a:gd name="T11" fmla="*/ 1075 h 1136"/>
                    <a:gd name="T12" fmla="*/ 18 w 1134"/>
                    <a:gd name="T13" fmla="*/ 1048 h 1136"/>
                    <a:gd name="T14" fmla="*/ 6 w 1134"/>
                    <a:gd name="T15" fmla="*/ 1017 h 1136"/>
                    <a:gd name="T16" fmla="*/ 0 w 1134"/>
                    <a:gd name="T17" fmla="*/ 986 h 1136"/>
                    <a:gd name="T18" fmla="*/ 0 w 1134"/>
                    <a:gd name="T19" fmla="*/ 954 h 1136"/>
                    <a:gd name="T20" fmla="*/ 6 w 1134"/>
                    <a:gd name="T21" fmla="*/ 923 h 1136"/>
                    <a:gd name="T22" fmla="*/ 18 w 1134"/>
                    <a:gd name="T23" fmla="*/ 893 h 1136"/>
                    <a:gd name="T24" fmla="*/ 37 w 1134"/>
                    <a:gd name="T25" fmla="*/ 866 h 1136"/>
                    <a:gd name="T26" fmla="*/ 851 w 1134"/>
                    <a:gd name="T27" fmla="*/ 48 h 1136"/>
                    <a:gd name="T28" fmla="*/ 865 w 1134"/>
                    <a:gd name="T29" fmla="*/ 37 h 1136"/>
                    <a:gd name="T30" fmla="*/ 892 w 1134"/>
                    <a:gd name="T31" fmla="*/ 18 h 1136"/>
                    <a:gd name="T32" fmla="*/ 921 w 1134"/>
                    <a:gd name="T33" fmla="*/ 6 h 1136"/>
                    <a:gd name="T34" fmla="*/ 953 w 1134"/>
                    <a:gd name="T35" fmla="*/ 0 h 1136"/>
                    <a:gd name="T36" fmla="*/ 984 w 1134"/>
                    <a:gd name="T37" fmla="*/ 0 h 1136"/>
                    <a:gd name="T38" fmla="*/ 1015 w 1134"/>
                    <a:gd name="T39" fmla="*/ 6 h 1136"/>
                    <a:gd name="T40" fmla="*/ 1045 w 1134"/>
                    <a:gd name="T41" fmla="*/ 18 h 1136"/>
                    <a:gd name="T42" fmla="*/ 1073 w 1134"/>
                    <a:gd name="T43" fmla="*/ 37 h 1136"/>
                    <a:gd name="T44" fmla="*/ 1085 w 1134"/>
                    <a:gd name="T45" fmla="*/ 48 h 1136"/>
                    <a:gd name="T46" fmla="*/ 1106 w 1134"/>
                    <a:gd name="T47" fmla="*/ 74 h 1136"/>
                    <a:gd name="T48" fmla="*/ 1122 w 1134"/>
                    <a:gd name="T49" fmla="*/ 102 h 1136"/>
                    <a:gd name="T50" fmla="*/ 1131 w 1134"/>
                    <a:gd name="T51" fmla="*/ 134 h 1136"/>
                    <a:gd name="T52" fmla="*/ 1134 w 1134"/>
                    <a:gd name="T53" fmla="*/ 165 h 1136"/>
                    <a:gd name="T54" fmla="*/ 1131 w 1134"/>
                    <a:gd name="T55" fmla="*/ 197 h 1136"/>
                    <a:gd name="T56" fmla="*/ 1122 w 1134"/>
                    <a:gd name="T57" fmla="*/ 227 h 1136"/>
                    <a:gd name="T58" fmla="*/ 1106 w 1134"/>
                    <a:gd name="T59" fmla="*/ 256 h 1136"/>
                    <a:gd name="T60" fmla="*/ 1085 w 1134"/>
                    <a:gd name="T61" fmla="*/ 282 h 1136"/>
                    <a:gd name="T62" fmla="*/ 282 w 1134"/>
                    <a:gd name="T63" fmla="*/ 1087 h 1136"/>
                    <a:gd name="T64" fmla="*/ 255 w 1134"/>
                    <a:gd name="T65" fmla="*/ 1108 h 1136"/>
                    <a:gd name="T66" fmla="*/ 227 w 1134"/>
                    <a:gd name="T67" fmla="*/ 1124 h 1136"/>
                    <a:gd name="T68" fmla="*/ 197 w 1134"/>
                    <a:gd name="T69" fmla="*/ 1133 h 1136"/>
                    <a:gd name="T70" fmla="*/ 165 w 1134"/>
                    <a:gd name="T71" fmla="*/ 1136 h 1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34" h="1136">
                      <a:moveTo>
                        <a:pt x="165" y="1136"/>
                      </a:moveTo>
                      <a:lnTo>
                        <a:pt x="165" y="1136"/>
                      </a:lnTo>
                      <a:lnTo>
                        <a:pt x="149" y="1135"/>
                      </a:lnTo>
                      <a:lnTo>
                        <a:pt x="134" y="1133"/>
                      </a:lnTo>
                      <a:lnTo>
                        <a:pt x="118" y="1129"/>
                      </a:lnTo>
                      <a:lnTo>
                        <a:pt x="102" y="1124"/>
                      </a:lnTo>
                      <a:lnTo>
                        <a:pt x="88" y="1117"/>
                      </a:lnTo>
                      <a:lnTo>
                        <a:pt x="74" y="1108"/>
                      </a:lnTo>
                      <a:lnTo>
                        <a:pt x="61" y="1098"/>
                      </a:lnTo>
                      <a:lnTo>
                        <a:pt x="48" y="1087"/>
                      </a:lnTo>
                      <a:lnTo>
                        <a:pt x="48" y="1087"/>
                      </a:lnTo>
                      <a:lnTo>
                        <a:pt x="37" y="1075"/>
                      </a:lnTo>
                      <a:lnTo>
                        <a:pt x="28" y="1061"/>
                      </a:lnTo>
                      <a:lnTo>
                        <a:pt x="18" y="1048"/>
                      </a:lnTo>
                      <a:lnTo>
                        <a:pt x="12" y="1032"/>
                      </a:lnTo>
                      <a:lnTo>
                        <a:pt x="6" y="1017"/>
                      </a:lnTo>
                      <a:lnTo>
                        <a:pt x="3" y="1002"/>
                      </a:lnTo>
                      <a:lnTo>
                        <a:pt x="0" y="986"/>
                      </a:lnTo>
                      <a:lnTo>
                        <a:pt x="0" y="970"/>
                      </a:lnTo>
                      <a:lnTo>
                        <a:pt x="0" y="954"/>
                      </a:lnTo>
                      <a:lnTo>
                        <a:pt x="3" y="939"/>
                      </a:lnTo>
                      <a:lnTo>
                        <a:pt x="6" y="923"/>
                      </a:lnTo>
                      <a:lnTo>
                        <a:pt x="12" y="908"/>
                      </a:lnTo>
                      <a:lnTo>
                        <a:pt x="18" y="893"/>
                      </a:lnTo>
                      <a:lnTo>
                        <a:pt x="28" y="879"/>
                      </a:lnTo>
                      <a:lnTo>
                        <a:pt x="37" y="866"/>
                      </a:lnTo>
                      <a:lnTo>
                        <a:pt x="48" y="853"/>
                      </a:lnTo>
                      <a:lnTo>
                        <a:pt x="851" y="48"/>
                      </a:lnTo>
                      <a:lnTo>
                        <a:pt x="851" y="48"/>
                      </a:lnTo>
                      <a:lnTo>
                        <a:pt x="865" y="37"/>
                      </a:lnTo>
                      <a:lnTo>
                        <a:pt x="878" y="27"/>
                      </a:lnTo>
                      <a:lnTo>
                        <a:pt x="892" y="18"/>
                      </a:lnTo>
                      <a:lnTo>
                        <a:pt x="906" y="12"/>
                      </a:lnTo>
                      <a:lnTo>
                        <a:pt x="921" y="6"/>
                      </a:lnTo>
                      <a:lnTo>
                        <a:pt x="937" y="3"/>
                      </a:lnTo>
                      <a:lnTo>
                        <a:pt x="953" y="0"/>
                      </a:lnTo>
                      <a:lnTo>
                        <a:pt x="969" y="0"/>
                      </a:lnTo>
                      <a:lnTo>
                        <a:pt x="984" y="0"/>
                      </a:lnTo>
                      <a:lnTo>
                        <a:pt x="1000" y="3"/>
                      </a:lnTo>
                      <a:lnTo>
                        <a:pt x="1015" y="6"/>
                      </a:lnTo>
                      <a:lnTo>
                        <a:pt x="1031" y="12"/>
                      </a:lnTo>
                      <a:lnTo>
                        <a:pt x="1045" y="18"/>
                      </a:lnTo>
                      <a:lnTo>
                        <a:pt x="1059" y="27"/>
                      </a:lnTo>
                      <a:lnTo>
                        <a:pt x="1073" y="37"/>
                      </a:lnTo>
                      <a:lnTo>
                        <a:pt x="1085" y="48"/>
                      </a:lnTo>
                      <a:lnTo>
                        <a:pt x="1085" y="48"/>
                      </a:lnTo>
                      <a:lnTo>
                        <a:pt x="1096" y="61"/>
                      </a:lnTo>
                      <a:lnTo>
                        <a:pt x="1106" y="74"/>
                      </a:lnTo>
                      <a:lnTo>
                        <a:pt x="1115" y="88"/>
                      </a:lnTo>
                      <a:lnTo>
                        <a:pt x="1122" y="102"/>
                      </a:lnTo>
                      <a:lnTo>
                        <a:pt x="1127" y="118"/>
                      </a:lnTo>
                      <a:lnTo>
                        <a:pt x="1131" y="134"/>
                      </a:lnTo>
                      <a:lnTo>
                        <a:pt x="1133" y="149"/>
                      </a:lnTo>
                      <a:lnTo>
                        <a:pt x="1134" y="165"/>
                      </a:lnTo>
                      <a:lnTo>
                        <a:pt x="1133" y="181"/>
                      </a:lnTo>
                      <a:lnTo>
                        <a:pt x="1131" y="197"/>
                      </a:lnTo>
                      <a:lnTo>
                        <a:pt x="1127" y="212"/>
                      </a:lnTo>
                      <a:lnTo>
                        <a:pt x="1122" y="227"/>
                      </a:lnTo>
                      <a:lnTo>
                        <a:pt x="1115" y="241"/>
                      </a:lnTo>
                      <a:lnTo>
                        <a:pt x="1106" y="256"/>
                      </a:lnTo>
                      <a:lnTo>
                        <a:pt x="1096" y="270"/>
                      </a:lnTo>
                      <a:lnTo>
                        <a:pt x="1085" y="282"/>
                      </a:lnTo>
                      <a:lnTo>
                        <a:pt x="282" y="1087"/>
                      </a:lnTo>
                      <a:lnTo>
                        <a:pt x="282" y="1087"/>
                      </a:lnTo>
                      <a:lnTo>
                        <a:pt x="269" y="1098"/>
                      </a:lnTo>
                      <a:lnTo>
                        <a:pt x="255" y="1108"/>
                      </a:lnTo>
                      <a:lnTo>
                        <a:pt x="241" y="1117"/>
                      </a:lnTo>
                      <a:lnTo>
                        <a:pt x="227" y="1124"/>
                      </a:lnTo>
                      <a:lnTo>
                        <a:pt x="212" y="1129"/>
                      </a:lnTo>
                      <a:lnTo>
                        <a:pt x="197" y="1133"/>
                      </a:lnTo>
                      <a:lnTo>
                        <a:pt x="180" y="1135"/>
                      </a:lnTo>
                      <a:lnTo>
                        <a:pt x="165" y="1136"/>
                      </a:lnTo>
                      <a:lnTo>
                        <a:pt x="165" y="11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3" name="Freeform 66">
                  <a:extLst>
                    <a:ext uri="{FF2B5EF4-FFF2-40B4-BE49-F238E27FC236}">
                      <a16:creationId xmlns:a16="http://schemas.microsoft.com/office/drawing/2014/main" id="{9DCB2F6F-A500-3F6C-0BEA-F173E9435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200" y="34925"/>
                  <a:ext cx="412750" cy="412750"/>
                </a:xfrm>
                <a:custGeom>
                  <a:avLst/>
                  <a:gdLst>
                    <a:gd name="T0" fmla="*/ 3634 w 3634"/>
                    <a:gd name="T1" fmla="*/ 815 h 3642"/>
                    <a:gd name="T2" fmla="*/ 3024 w 3634"/>
                    <a:gd name="T3" fmla="*/ 204 h 3642"/>
                    <a:gd name="T4" fmla="*/ 1917 w 3634"/>
                    <a:gd name="T5" fmla="*/ 907 h 3642"/>
                    <a:gd name="T6" fmla="*/ 163 w 3634"/>
                    <a:gd name="T7" fmla="*/ 3071 h 3642"/>
                    <a:gd name="T8" fmla="*/ 156 w 3634"/>
                    <a:gd name="T9" fmla="*/ 3065 h 3642"/>
                    <a:gd name="T10" fmla="*/ 140 w 3634"/>
                    <a:gd name="T11" fmla="*/ 3054 h 3642"/>
                    <a:gd name="T12" fmla="*/ 122 w 3634"/>
                    <a:gd name="T13" fmla="*/ 3047 h 3642"/>
                    <a:gd name="T14" fmla="*/ 104 w 3634"/>
                    <a:gd name="T15" fmla="*/ 3043 h 3642"/>
                    <a:gd name="T16" fmla="*/ 86 w 3634"/>
                    <a:gd name="T17" fmla="*/ 3043 h 3642"/>
                    <a:gd name="T18" fmla="*/ 68 w 3634"/>
                    <a:gd name="T19" fmla="*/ 3047 h 3642"/>
                    <a:gd name="T20" fmla="*/ 51 w 3634"/>
                    <a:gd name="T21" fmla="*/ 3054 h 3642"/>
                    <a:gd name="T22" fmla="*/ 35 w 3634"/>
                    <a:gd name="T23" fmla="*/ 3065 h 3642"/>
                    <a:gd name="T24" fmla="*/ 27 w 3634"/>
                    <a:gd name="T25" fmla="*/ 3071 h 3642"/>
                    <a:gd name="T26" fmla="*/ 15 w 3634"/>
                    <a:gd name="T27" fmla="*/ 3086 h 3642"/>
                    <a:gd name="T28" fmla="*/ 7 w 3634"/>
                    <a:gd name="T29" fmla="*/ 3103 h 3642"/>
                    <a:gd name="T30" fmla="*/ 1 w 3634"/>
                    <a:gd name="T31" fmla="*/ 3121 h 3642"/>
                    <a:gd name="T32" fmla="*/ 0 w 3634"/>
                    <a:gd name="T33" fmla="*/ 3139 h 3642"/>
                    <a:gd name="T34" fmla="*/ 1 w 3634"/>
                    <a:gd name="T35" fmla="*/ 3157 h 3642"/>
                    <a:gd name="T36" fmla="*/ 7 w 3634"/>
                    <a:gd name="T37" fmla="*/ 3175 h 3642"/>
                    <a:gd name="T38" fmla="*/ 15 w 3634"/>
                    <a:gd name="T39" fmla="*/ 3192 h 3642"/>
                    <a:gd name="T40" fmla="*/ 27 w 3634"/>
                    <a:gd name="T41" fmla="*/ 3207 h 3642"/>
                    <a:gd name="T42" fmla="*/ 434 w 3634"/>
                    <a:gd name="T43" fmla="*/ 3614 h 3642"/>
                    <a:gd name="T44" fmla="*/ 449 w 3634"/>
                    <a:gd name="T45" fmla="*/ 3627 h 3642"/>
                    <a:gd name="T46" fmla="*/ 466 w 3634"/>
                    <a:gd name="T47" fmla="*/ 3635 h 3642"/>
                    <a:gd name="T48" fmla="*/ 484 w 3634"/>
                    <a:gd name="T49" fmla="*/ 3641 h 3642"/>
                    <a:gd name="T50" fmla="*/ 502 w 3634"/>
                    <a:gd name="T51" fmla="*/ 3642 h 3642"/>
                    <a:gd name="T52" fmla="*/ 511 w 3634"/>
                    <a:gd name="T53" fmla="*/ 3642 h 3642"/>
                    <a:gd name="T54" fmla="*/ 529 w 3634"/>
                    <a:gd name="T55" fmla="*/ 3638 h 3642"/>
                    <a:gd name="T56" fmla="*/ 547 w 3634"/>
                    <a:gd name="T57" fmla="*/ 3631 h 3642"/>
                    <a:gd name="T58" fmla="*/ 563 w 3634"/>
                    <a:gd name="T59" fmla="*/ 3621 h 3642"/>
                    <a:gd name="T60" fmla="*/ 570 w 3634"/>
                    <a:gd name="T61" fmla="*/ 3614 h 3642"/>
                    <a:gd name="T62" fmla="*/ 582 w 3634"/>
                    <a:gd name="T63" fmla="*/ 3599 h 3642"/>
                    <a:gd name="T64" fmla="*/ 591 w 3634"/>
                    <a:gd name="T65" fmla="*/ 3582 h 3642"/>
                    <a:gd name="T66" fmla="*/ 596 w 3634"/>
                    <a:gd name="T67" fmla="*/ 3565 h 3642"/>
                    <a:gd name="T68" fmla="*/ 597 w 3634"/>
                    <a:gd name="T69" fmla="*/ 3546 h 3642"/>
                    <a:gd name="T70" fmla="*/ 596 w 3634"/>
                    <a:gd name="T71" fmla="*/ 3528 h 3642"/>
                    <a:gd name="T72" fmla="*/ 591 w 3634"/>
                    <a:gd name="T73" fmla="*/ 3510 h 3642"/>
                    <a:gd name="T74" fmla="*/ 582 w 3634"/>
                    <a:gd name="T75" fmla="*/ 3494 h 3642"/>
                    <a:gd name="T76" fmla="*/ 570 w 3634"/>
                    <a:gd name="T77" fmla="*/ 3479 h 3642"/>
                    <a:gd name="T78" fmla="*/ 2730 w 3634"/>
                    <a:gd name="T79" fmla="*/ 1721 h 3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634" h="3642">
                      <a:moveTo>
                        <a:pt x="2730" y="1721"/>
                      </a:moveTo>
                      <a:lnTo>
                        <a:pt x="3634" y="815"/>
                      </a:lnTo>
                      <a:lnTo>
                        <a:pt x="3431" y="612"/>
                      </a:lnTo>
                      <a:lnTo>
                        <a:pt x="3024" y="204"/>
                      </a:lnTo>
                      <a:lnTo>
                        <a:pt x="2822" y="0"/>
                      </a:lnTo>
                      <a:lnTo>
                        <a:pt x="1917" y="907"/>
                      </a:lnTo>
                      <a:lnTo>
                        <a:pt x="2120" y="1110"/>
                      </a:lnTo>
                      <a:lnTo>
                        <a:pt x="163" y="3071"/>
                      </a:lnTo>
                      <a:lnTo>
                        <a:pt x="163" y="3071"/>
                      </a:lnTo>
                      <a:lnTo>
                        <a:pt x="156" y="3065"/>
                      </a:lnTo>
                      <a:lnTo>
                        <a:pt x="148" y="3059"/>
                      </a:lnTo>
                      <a:lnTo>
                        <a:pt x="140" y="3054"/>
                      </a:lnTo>
                      <a:lnTo>
                        <a:pt x="132" y="3050"/>
                      </a:lnTo>
                      <a:lnTo>
                        <a:pt x="122" y="3047"/>
                      </a:lnTo>
                      <a:lnTo>
                        <a:pt x="113" y="3045"/>
                      </a:lnTo>
                      <a:lnTo>
                        <a:pt x="104" y="3043"/>
                      </a:lnTo>
                      <a:lnTo>
                        <a:pt x="95" y="3043"/>
                      </a:lnTo>
                      <a:lnTo>
                        <a:pt x="86" y="3043"/>
                      </a:lnTo>
                      <a:lnTo>
                        <a:pt x="77" y="3045"/>
                      </a:lnTo>
                      <a:lnTo>
                        <a:pt x="68" y="3047"/>
                      </a:lnTo>
                      <a:lnTo>
                        <a:pt x="60" y="3050"/>
                      </a:lnTo>
                      <a:lnTo>
                        <a:pt x="51" y="3054"/>
                      </a:lnTo>
                      <a:lnTo>
                        <a:pt x="43" y="3059"/>
                      </a:lnTo>
                      <a:lnTo>
                        <a:pt x="35" y="3065"/>
                      </a:lnTo>
                      <a:lnTo>
                        <a:pt x="27" y="3071"/>
                      </a:lnTo>
                      <a:lnTo>
                        <a:pt x="27" y="3071"/>
                      </a:lnTo>
                      <a:lnTo>
                        <a:pt x="21" y="3078"/>
                      </a:lnTo>
                      <a:lnTo>
                        <a:pt x="15" y="3086"/>
                      </a:lnTo>
                      <a:lnTo>
                        <a:pt x="11" y="3094"/>
                      </a:lnTo>
                      <a:lnTo>
                        <a:pt x="7" y="3103"/>
                      </a:lnTo>
                      <a:lnTo>
                        <a:pt x="4" y="3111"/>
                      </a:lnTo>
                      <a:lnTo>
                        <a:pt x="1" y="3121"/>
                      </a:lnTo>
                      <a:lnTo>
                        <a:pt x="0" y="3130"/>
                      </a:lnTo>
                      <a:lnTo>
                        <a:pt x="0" y="3139"/>
                      </a:lnTo>
                      <a:lnTo>
                        <a:pt x="0" y="3148"/>
                      </a:lnTo>
                      <a:lnTo>
                        <a:pt x="1" y="3157"/>
                      </a:lnTo>
                      <a:lnTo>
                        <a:pt x="4" y="3166"/>
                      </a:lnTo>
                      <a:lnTo>
                        <a:pt x="7" y="3175"/>
                      </a:lnTo>
                      <a:lnTo>
                        <a:pt x="11" y="3183"/>
                      </a:lnTo>
                      <a:lnTo>
                        <a:pt x="15" y="3192"/>
                      </a:lnTo>
                      <a:lnTo>
                        <a:pt x="21" y="3200"/>
                      </a:lnTo>
                      <a:lnTo>
                        <a:pt x="27" y="3207"/>
                      </a:lnTo>
                      <a:lnTo>
                        <a:pt x="434" y="3614"/>
                      </a:lnTo>
                      <a:lnTo>
                        <a:pt x="434" y="3614"/>
                      </a:lnTo>
                      <a:lnTo>
                        <a:pt x="441" y="3621"/>
                      </a:lnTo>
                      <a:lnTo>
                        <a:pt x="449" y="3627"/>
                      </a:lnTo>
                      <a:lnTo>
                        <a:pt x="457" y="3631"/>
                      </a:lnTo>
                      <a:lnTo>
                        <a:pt x="466" y="3635"/>
                      </a:lnTo>
                      <a:lnTo>
                        <a:pt x="475" y="3638"/>
                      </a:lnTo>
                      <a:lnTo>
                        <a:pt x="484" y="3641"/>
                      </a:lnTo>
                      <a:lnTo>
                        <a:pt x="493" y="3642"/>
                      </a:lnTo>
                      <a:lnTo>
                        <a:pt x="502" y="3642"/>
                      </a:lnTo>
                      <a:lnTo>
                        <a:pt x="502" y="3642"/>
                      </a:lnTo>
                      <a:lnTo>
                        <a:pt x="511" y="3642"/>
                      </a:lnTo>
                      <a:lnTo>
                        <a:pt x="520" y="3641"/>
                      </a:lnTo>
                      <a:lnTo>
                        <a:pt x="529" y="3638"/>
                      </a:lnTo>
                      <a:lnTo>
                        <a:pt x="537" y="3635"/>
                      </a:lnTo>
                      <a:lnTo>
                        <a:pt x="547" y="3631"/>
                      </a:lnTo>
                      <a:lnTo>
                        <a:pt x="555" y="3627"/>
                      </a:lnTo>
                      <a:lnTo>
                        <a:pt x="563" y="3621"/>
                      </a:lnTo>
                      <a:lnTo>
                        <a:pt x="570" y="3614"/>
                      </a:lnTo>
                      <a:lnTo>
                        <a:pt x="570" y="3614"/>
                      </a:lnTo>
                      <a:lnTo>
                        <a:pt x="576" y="3606"/>
                      </a:lnTo>
                      <a:lnTo>
                        <a:pt x="582" y="3599"/>
                      </a:lnTo>
                      <a:lnTo>
                        <a:pt x="587" y="3591"/>
                      </a:lnTo>
                      <a:lnTo>
                        <a:pt x="591" y="3582"/>
                      </a:lnTo>
                      <a:lnTo>
                        <a:pt x="594" y="3574"/>
                      </a:lnTo>
                      <a:lnTo>
                        <a:pt x="596" y="3565"/>
                      </a:lnTo>
                      <a:lnTo>
                        <a:pt x="597" y="3556"/>
                      </a:lnTo>
                      <a:lnTo>
                        <a:pt x="597" y="3546"/>
                      </a:lnTo>
                      <a:lnTo>
                        <a:pt x="597" y="3537"/>
                      </a:lnTo>
                      <a:lnTo>
                        <a:pt x="596" y="3528"/>
                      </a:lnTo>
                      <a:lnTo>
                        <a:pt x="594" y="3519"/>
                      </a:lnTo>
                      <a:lnTo>
                        <a:pt x="591" y="3510"/>
                      </a:lnTo>
                      <a:lnTo>
                        <a:pt x="587" y="3502"/>
                      </a:lnTo>
                      <a:lnTo>
                        <a:pt x="582" y="3494"/>
                      </a:lnTo>
                      <a:lnTo>
                        <a:pt x="576" y="3486"/>
                      </a:lnTo>
                      <a:lnTo>
                        <a:pt x="570" y="3479"/>
                      </a:lnTo>
                      <a:lnTo>
                        <a:pt x="2527" y="1517"/>
                      </a:lnTo>
                      <a:lnTo>
                        <a:pt x="2730" y="17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74" name="Freeform 67">
                  <a:extLst>
                    <a:ext uri="{FF2B5EF4-FFF2-40B4-BE49-F238E27FC236}">
                      <a16:creationId xmlns:a16="http://schemas.microsoft.com/office/drawing/2014/main" id="{7BD08FA2-657D-0F55-1E50-B99B45C1F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40650" y="398463"/>
                  <a:ext cx="379413" cy="58738"/>
                </a:xfrm>
                <a:custGeom>
                  <a:avLst/>
                  <a:gdLst>
                    <a:gd name="T0" fmla="*/ 3065 w 3344"/>
                    <a:gd name="T1" fmla="*/ 233 h 512"/>
                    <a:gd name="T2" fmla="*/ 3065 w 3344"/>
                    <a:gd name="T3" fmla="*/ 233 h 512"/>
                    <a:gd name="T4" fmla="*/ 3061 w 3344"/>
                    <a:gd name="T5" fmla="*/ 186 h 512"/>
                    <a:gd name="T6" fmla="*/ 3046 w 3344"/>
                    <a:gd name="T7" fmla="*/ 142 h 512"/>
                    <a:gd name="T8" fmla="*/ 3025 w 3344"/>
                    <a:gd name="T9" fmla="*/ 103 h 512"/>
                    <a:gd name="T10" fmla="*/ 2997 w 3344"/>
                    <a:gd name="T11" fmla="*/ 69 h 512"/>
                    <a:gd name="T12" fmla="*/ 2962 w 3344"/>
                    <a:gd name="T13" fmla="*/ 40 h 512"/>
                    <a:gd name="T14" fmla="*/ 2923 w 3344"/>
                    <a:gd name="T15" fmla="*/ 18 h 512"/>
                    <a:gd name="T16" fmla="*/ 2879 w 3344"/>
                    <a:gd name="T17" fmla="*/ 5 h 512"/>
                    <a:gd name="T18" fmla="*/ 2833 w 3344"/>
                    <a:gd name="T19" fmla="*/ 0 h 512"/>
                    <a:gd name="T20" fmla="*/ 511 w 3344"/>
                    <a:gd name="T21" fmla="*/ 0 h 512"/>
                    <a:gd name="T22" fmla="*/ 465 w 3344"/>
                    <a:gd name="T23" fmla="*/ 5 h 512"/>
                    <a:gd name="T24" fmla="*/ 421 w 3344"/>
                    <a:gd name="T25" fmla="*/ 18 h 512"/>
                    <a:gd name="T26" fmla="*/ 382 w 3344"/>
                    <a:gd name="T27" fmla="*/ 40 h 512"/>
                    <a:gd name="T28" fmla="*/ 347 w 3344"/>
                    <a:gd name="T29" fmla="*/ 69 h 512"/>
                    <a:gd name="T30" fmla="*/ 319 w 3344"/>
                    <a:gd name="T31" fmla="*/ 103 h 512"/>
                    <a:gd name="T32" fmla="*/ 298 w 3344"/>
                    <a:gd name="T33" fmla="*/ 142 h 512"/>
                    <a:gd name="T34" fmla="*/ 283 w 3344"/>
                    <a:gd name="T35" fmla="*/ 186 h 512"/>
                    <a:gd name="T36" fmla="*/ 279 w 3344"/>
                    <a:gd name="T37" fmla="*/ 233 h 512"/>
                    <a:gd name="T38" fmla="*/ 279 w 3344"/>
                    <a:gd name="T39" fmla="*/ 233 h 512"/>
                    <a:gd name="T40" fmla="*/ 265 w 3344"/>
                    <a:gd name="T41" fmla="*/ 233 h 512"/>
                    <a:gd name="T42" fmla="*/ 237 w 3344"/>
                    <a:gd name="T43" fmla="*/ 236 h 512"/>
                    <a:gd name="T44" fmla="*/ 210 w 3344"/>
                    <a:gd name="T45" fmla="*/ 241 h 512"/>
                    <a:gd name="T46" fmla="*/ 183 w 3344"/>
                    <a:gd name="T47" fmla="*/ 249 h 512"/>
                    <a:gd name="T48" fmla="*/ 158 w 3344"/>
                    <a:gd name="T49" fmla="*/ 261 h 512"/>
                    <a:gd name="T50" fmla="*/ 135 w 3344"/>
                    <a:gd name="T51" fmla="*/ 274 h 512"/>
                    <a:gd name="T52" fmla="*/ 112 w 3344"/>
                    <a:gd name="T53" fmla="*/ 288 h 512"/>
                    <a:gd name="T54" fmla="*/ 92 w 3344"/>
                    <a:gd name="T55" fmla="*/ 305 h 512"/>
                    <a:gd name="T56" fmla="*/ 73 w 3344"/>
                    <a:gd name="T57" fmla="*/ 324 h 512"/>
                    <a:gd name="T58" fmla="*/ 56 w 3344"/>
                    <a:gd name="T59" fmla="*/ 345 h 512"/>
                    <a:gd name="T60" fmla="*/ 41 w 3344"/>
                    <a:gd name="T61" fmla="*/ 367 h 512"/>
                    <a:gd name="T62" fmla="*/ 28 w 3344"/>
                    <a:gd name="T63" fmla="*/ 391 h 512"/>
                    <a:gd name="T64" fmla="*/ 17 w 3344"/>
                    <a:gd name="T65" fmla="*/ 416 h 512"/>
                    <a:gd name="T66" fmla="*/ 9 w 3344"/>
                    <a:gd name="T67" fmla="*/ 442 h 512"/>
                    <a:gd name="T68" fmla="*/ 4 w 3344"/>
                    <a:gd name="T69" fmla="*/ 469 h 512"/>
                    <a:gd name="T70" fmla="*/ 1 w 3344"/>
                    <a:gd name="T71" fmla="*/ 498 h 512"/>
                    <a:gd name="T72" fmla="*/ 0 w 3344"/>
                    <a:gd name="T73" fmla="*/ 512 h 512"/>
                    <a:gd name="T74" fmla="*/ 3344 w 3344"/>
                    <a:gd name="T75" fmla="*/ 512 h 512"/>
                    <a:gd name="T76" fmla="*/ 3343 w 3344"/>
                    <a:gd name="T77" fmla="*/ 498 h 512"/>
                    <a:gd name="T78" fmla="*/ 3341 w 3344"/>
                    <a:gd name="T79" fmla="*/ 469 h 512"/>
                    <a:gd name="T80" fmla="*/ 3335 w 3344"/>
                    <a:gd name="T81" fmla="*/ 442 h 512"/>
                    <a:gd name="T82" fmla="*/ 3327 w 3344"/>
                    <a:gd name="T83" fmla="*/ 416 h 512"/>
                    <a:gd name="T84" fmla="*/ 3317 w 3344"/>
                    <a:gd name="T85" fmla="*/ 391 h 512"/>
                    <a:gd name="T86" fmla="*/ 3304 w 3344"/>
                    <a:gd name="T87" fmla="*/ 367 h 512"/>
                    <a:gd name="T88" fmla="*/ 3288 w 3344"/>
                    <a:gd name="T89" fmla="*/ 345 h 512"/>
                    <a:gd name="T90" fmla="*/ 3271 w 3344"/>
                    <a:gd name="T91" fmla="*/ 324 h 512"/>
                    <a:gd name="T92" fmla="*/ 3253 w 3344"/>
                    <a:gd name="T93" fmla="*/ 305 h 512"/>
                    <a:gd name="T94" fmla="*/ 3232 w 3344"/>
                    <a:gd name="T95" fmla="*/ 288 h 512"/>
                    <a:gd name="T96" fmla="*/ 3209 w 3344"/>
                    <a:gd name="T97" fmla="*/ 274 h 512"/>
                    <a:gd name="T98" fmla="*/ 3186 w 3344"/>
                    <a:gd name="T99" fmla="*/ 261 h 512"/>
                    <a:gd name="T100" fmla="*/ 3161 w 3344"/>
                    <a:gd name="T101" fmla="*/ 249 h 512"/>
                    <a:gd name="T102" fmla="*/ 3134 w 3344"/>
                    <a:gd name="T103" fmla="*/ 241 h 512"/>
                    <a:gd name="T104" fmla="*/ 3107 w 3344"/>
                    <a:gd name="T105" fmla="*/ 236 h 512"/>
                    <a:gd name="T106" fmla="*/ 3080 w 3344"/>
                    <a:gd name="T107" fmla="*/ 233 h 512"/>
                    <a:gd name="T108" fmla="*/ 3065 w 3344"/>
                    <a:gd name="T109" fmla="*/ 233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44" h="512">
                      <a:moveTo>
                        <a:pt x="3065" y="233"/>
                      </a:moveTo>
                      <a:lnTo>
                        <a:pt x="3065" y="233"/>
                      </a:lnTo>
                      <a:lnTo>
                        <a:pt x="3065" y="233"/>
                      </a:lnTo>
                      <a:lnTo>
                        <a:pt x="3065" y="233"/>
                      </a:lnTo>
                      <a:lnTo>
                        <a:pt x="3064" y="209"/>
                      </a:lnTo>
                      <a:lnTo>
                        <a:pt x="3061" y="186"/>
                      </a:lnTo>
                      <a:lnTo>
                        <a:pt x="3055" y="164"/>
                      </a:lnTo>
                      <a:lnTo>
                        <a:pt x="3046" y="142"/>
                      </a:lnTo>
                      <a:lnTo>
                        <a:pt x="3037" y="122"/>
                      </a:lnTo>
                      <a:lnTo>
                        <a:pt x="3025" y="103"/>
                      </a:lnTo>
                      <a:lnTo>
                        <a:pt x="3012" y="85"/>
                      </a:lnTo>
                      <a:lnTo>
                        <a:pt x="2997" y="69"/>
                      </a:lnTo>
                      <a:lnTo>
                        <a:pt x="2981" y="54"/>
                      </a:lnTo>
                      <a:lnTo>
                        <a:pt x="2962" y="40"/>
                      </a:lnTo>
                      <a:lnTo>
                        <a:pt x="2943" y="28"/>
                      </a:lnTo>
                      <a:lnTo>
                        <a:pt x="2923" y="18"/>
                      </a:lnTo>
                      <a:lnTo>
                        <a:pt x="2902" y="11"/>
                      </a:lnTo>
                      <a:lnTo>
                        <a:pt x="2879" y="5"/>
                      </a:lnTo>
                      <a:lnTo>
                        <a:pt x="2857" y="2"/>
                      </a:lnTo>
                      <a:lnTo>
                        <a:pt x="2833" y="0"/>
                      </a:lnTo>
                      <a:lnTo>
                        <a:pt x="511" y="0"/>
                      </a:lnTo>
                      <a:lnTo>
                        <a:pt x="511" y="0"/>
                      </a:lnTo>
                      <a:lnTo>
                        <a:pt x="488" y="2"/>
                      </a:lnTo>
                      <a:lnTo>
                        <a:pt x="465" y="5"/>
                      </a:lnTo>
                      <a:lnTo>
                        <a:pt x="442" y="11"/>
                      </a:lnTo>
                      <a:lnTo>
                        <a:pt x="421" y="18"/>
                      </a:lnTo>
                      <a:lnTo>
                        <a:pt x="401" y="28"/>
                      </a:lnTo>
                      <a:lnTo>
                        <a:pt x="382" y="40"/>
                      </a:lnTo>
                      <a:lnTo>
                        <a:pt x="363" y="54"/>
                      </a:lnTo>
                      <a:lnTo>
                        <a:pt x="347" y="69"/>
                      </a:lnTo>
                      <a:lnTo>
                        <a:pt x="332" y="85"/>
                      </a:lnTo>
                      <a:lnTo>
                        <a:pt x="319" y="103"/>
                      </a:lnTo>
                      <a:lnTo>
                        <a:pt x="307" y="122"/>
                      </a:lnTo>
                      <a:lnTo>
                        <a:pt x="298" y="142"/>
                      </a:lnTo>
                      <a:lnTo>
                        <a:pt x="290" y="164"/>
                      </a:lnTo>
                      <a:lnTo>
                        <a:pt x="283" y="186"/>
                      </a:lnTo>
                      <a:lnTo>
                        <a:pt x="280" y="209"/>
                      </a:lnTo>
                      <a:lnTo>
                        <a:pt x="279" y="233"/>
                      </a:lnTo>
                      <a:lnTo>
                        <a:pt x="279" y="233"/>
                      </a:lnTo>
                      <a:lnTo>
                        <a:pt x="279" y="233"/>
                      </a:lnTo>
                      <a:lnTo>
                        <a:pt x="279" y="233"/>
                      </a:lnTo>
                      <a:lnTo>
                        <a:pt x="265" y="233"/>
                      </a:lnTo>
                      <a:lnTo>
                        <a:pt x="251" y="234"/>
                      </a:lnTo>
                      <a:lnTo>
                        <a:pt x="237" y="236"/>
                      </a:lnTo>
                      <a:lnTo>
                        <a:pt x="223" y="238"/>
                      </a:lnTo>
                      <a:lnTo>
                        <a:pt x="210" y="241"/>
                      </a:lnTo>
                      <a:lnTo>
                        <a:pt x="196" y="245"/>
                      </a:lnTo>
                      <a:lnTo>
                        <a:pt x="183" y="249"/>
                      </a:lnTo>
                      <a:lnTo>
                        <a:pt x="171" y="254"/>
                      </a:lnTo>
                      <a:lnTo>
                        <a:pt x="158" y="261"/>
                      </a:lnTo>
                      <a:lnTo>
                        <a:pt x="147" y="267"/>
                      </a:lnTo>
                      <a:lnTo>
                        <a:pt x="135" y="274"/>
                      </a:lnTo>
                      <a:lnTo>
                        <a:pt x="124" y="281"/>
                      </a:lnTo>
                      <a:lnTo>
                        <a:pt x="112" y="288"/>
                      </a:lnTo>
                      <a:lnTo>
                        <a:pt x="102" y="297"/>
                      </a:lnTo>
                      <a:lnTo>
                        <a:pt x="92" y="305"/>
                      </a:lnTo>
                      <a:lnTo>
                        <a:pt x="82" y="314"/>
                      </a:lnTo>
                      <a:lnTo>
                        <a:pt x="73" y="324"/>
                      </a:lnTo>
                      <a:lnTo>
                        <a:pt x="64" y="335"/>
                      </a:lnTo>
                      <a:lnTo>
                        <a:pt x="56" y="345"/>
                      </a:lnTo>
                      <a:lnTo>
                        <a:pt x="49" y="356"/>
                      </a:lnTo>
                      <a:lnTo>
                        <a:pt x="41" y="367"/>
                      </a:lnTo>
                      <a:lnTo>
                        <a:pt x="34" y="379"/>
                      </a:lnTo>
                      <a:lnTo>
                        <a:pt x="28" y="391"/>
                      </a:lnTo>
                      <a:lnTo>
                        <a:pt x="22" y="403"/>
                      </a:lnTo>
                      <a:lnTo>
                        <a:pt x="17" y="416"/>
                      </a:lnTo>
                      <a:lnTo>
                        <a:pt x="13" y="429"/>
                      </a:lnTo>
                      <a:lnTo>
                        <a:pt x="9" y="442"/>
                      </a:lnTo>
                      <a:lnTo>
                        <a:pt x="6" y="456"/>
                      </a:lnTo>
                      <a:lnTo>
                        <a:pt x="4" y="469"/>
                      </a:lnTo>
                      <a:lnTo>
                        <a:pt x="2" y="484"/>
                      </a:lnTo>
                      <a:lnTo>
                        <a:pt x="1" y="498"/>
                      </a:lnTo>
                      <a:lnTo>
                        <a:pt x="0" y="512"/>
                      </a:lnTo>
                      <a:lnTo>
                        <a:pt x="0" y="512"/>
                      </a:lnTo>
                      <a:lnTo>
                        <a:pt x="3344" y="512"/>
                      </a:lnTo>
                      <a:lnTo>
                        <a:pt x="3344" y="512"/>
                      </a:lnTo>
                      <a:lnTo>
                        <a:pt x="3344" y="512"/>
                      </a:lnTo>
                      <a:lnTo>
                        <a:pt x="3343" y="498"/>
                      </a:lnTo>
                      <a:lnTo>
                        <a:pt x="3342" y="484"/>
                      </a:lnTo>
                      <a:lnTo>
                        <a:pt x="3341" y="469"/>
                      </a:lnTo>
                      <a:lnTo>
                        <a:pt x="3338" y="456"/>
                      </a:lnTo>
                      <a:lnTo>
                        <a:pt x="3335" y="442"/>
                      </a:lnTo>
                      <a:lnTo>
                        <a:pt x="3331" y="429"/>
                      </a:lnTo>
                      <a:lnTo>
                        <a:pt x="3327" y="416"/>
                      </a:lnTo>
                      <a:lnTo>
                        <a:pt x="3322" y="403"/>
                      </a:lnTo>
                      <a:lnTo>
                        <a:pt x="3317" y="391"/>
                      </a:lnTo>
                      <a:lnTo>
                        <a:pt x="3311" y="379"/>
                      </a:lnTo>
                      <a:lnTo>
                        <a:pt x="3304" y="367"/>
                      </a:lnTo>
                      <a:lnTo>
                        <a:pt x="3296" y="356"/>
                      </a:lnTo>
                      <a:lnTo>
                        <a:pt x="3288" y="345"/>
                      </a:lnTo>
                      <a:lnTo>
                        <a:pt x="3280" y="335"/>
                      </a:lnTo>
                      <a:lnTo>
                        <a:pt x="3271" y="324"/>
                      </a:lnTo>
                      <a:lnTo>
                        <a:pt x="3262" y="314"/>
                      </a:lnTo>
                      <a:lnTo>
                        <a:pt x="3253" y="305"/>
                      </a:lnTo>
                      <a:lnTo>
                        <a:pt x="3243" y="297"/>
                      </a:lnTo>
                      <a:lnTo>
                        <a:pt x="3232" y="288"/>
                      </a:lnTo>
                      <a:lnTo>
                        <a:pt x="3221" y="281"/>
                      </a:lnTo>
                      <a:lnTo>
                        <a:pt x="3209" y="274"/>
                      </a:lnTo>
                      <a:lnTo>
                        <a:pt x="3198" y="267"/>
                      </a:lnTo>
                      <a:lnTo>
                        <a:pt x="3186" y="261"/>
                      </a:lnTo>
                      <a:lnTo>
                        <a:pt x="3174" y="254"/>
                      </a:lnTo>
                      <a:lnTo>
                        <a:pt x="3161" y="249"/>
                      </a:lnTo>
                      <a:lnTo>
                        <a:pt x="3148" y="245"/>
                      </a:lnTo>
                      <a:lnTo>
                        <a:pt x="3134" y="241"/>
                      </a:lnTo>
                      <a:lnTo>
                        <a:pt x="3121" y="238"/>
                      </a:lnTo>
                      <a:lnTo>
                        <a:pt x="3107" y="236"/>
                      </a:lnTo>
                      <a:lnTo>
                        <a:pt x="3094" y="234"/>
                      </a:lnTo>
                      <a:lnTo>
                        <a:pt x="3080" y="233"/>
                      </a:lnTo>
                      <a:lnTo>
                        <a:pt x="3065" y="233"/>
                      </a:lnTo>
                      <a:lnTo>
                        <a:pt x="3065" y="2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56C2572-BF83-7D9E-E49F-CAEF4F9D82A4}"/>
                </a:ext>
              </a:extLst>
            </p:cNvPr>
            <p:cNvGrpSpPr/>
            <p:nvPr/>
          </p:nvGrpSpPr>
          <p:grpSpPr>
            <a:xfrm>
              <a:off x="13505363" y="6075960"/>
              <a:ext cx="3883031" cy="2641301"/>
              <a:chOff x="7080501" y="2448870"/>
              <a:chExt cx="2250863" cy="185631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0A89F84-F4AD-B317-33BD-1E35068FC534}"/>
                  </a:ext>
                </a:extLst>
              </p:cNvPr>
              <p:cNvSpPr/>
              <p:nvPr/>
            </p:nvSpPr>
            <p:spPr>
              <a:xfrm rot="10800000">
                <a:off x="7080501" y="2448870"/>
                <a:ext cx="2250863" cy="1856313"/>
              </a:xfrm>
              <a:custGeom>
                <a:avLst/>
                <a:gdLst>
                  <a:gd name="connsiteX0" fmla="*/ 1660967 w 4027991"/>
                  <a:gd name="connsiteY0" fmla="*/ 0 h 3321934"/>
                  <a:gd name="connsiteX1" fmla="*/ 3247260 w 4027991"/>
                  <a:gd name="connsiteY1" fmla="*/ 1167046 h 3321934"/>
                  <a:gd name="connsiteX2" fmla="*/ 3286927 w 4027991"/>
                  <a:gd name="connsiteY2" fmla="*/ 1321314 h 3321934"/>
                  <a:gd name="connsiteX3" fmla="*/ 4027991 w 4027991"/>
                  <a:gd name="connsiteY3" fmla="*/ 1660968 h 3321934"/>
                  <a:gd name="connsiteX4" fmla="*/ 3286927 w 4027991"/>
                  <a:gd name="connsiteY4" fmla="*/ 2000621 h 3321934"/>
                  <a:gd name="connsiteX5" fmla="*/ 3247260 w 4027991"/>
                  <a:gd name="connsiteY5" fmla="*/ 2154888 h 3321934"/>
                  <a:gd name="connsiteX6" fmla="*/ 1660967 w 4027991"/>
                  <a:gd name="connsiteY6" fmla="*/ 3321934 h 3321934"/>
                  <a:gd name="connsiteX7" fmla="*/ 0 w 4027991"/>
                  <a:gd name="connsiteY7" fmla="*/ 1660967 h 3321934"/>
                  <a:gd name="connsiteX8" fmla="*/ 1660967 w 4027991"/>
                  <a:gd name="connsiteY8" fmla="*/ 0 h 332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7991" h="3321934">
                    <a:moveTo>
                      <a:pt x="1660967" y="0"/>
                    </a:moveTo>
                    <a:cubicBezTo>
                      <a:pt x="2406295" y="0"/>
                      <a:pt x="3036963" y="490919"/>
                      <a:pt x="3247260" y="1167046"/>
                    </a:cubicBezTo>
                    <a:lnTo>
                      <a:pt x="3286927" y="1321314"/>
                    </a:lnTo>
                    <a:lnTo>
                      <a:pt x="4027991" y="1660968"/>
                    </a:lnTo>
                    <a:lnTo>
                      <a:pt x="3286927" y="2000621"/>
                    </a:lnTo>
                    <a:lnTo>
                      <a:pt x="3247260" y="2154888"/>
                    </a:lnTo>
                    <a:cubicBezTo>
                      <a:pt x="3036963" y="2831016"/>
                      <a:pt x="2406295" y="3321934"/>
                      <a:pt x="1660967" y="3321934"/>
                    </a:cubicBezTo>
                    <a:cubicBezTo>
                      <a:pt x="743640" y="3321934"/>
                      <a:pt x="0" y="2578294"/>
                      <a:pt x="0" y="1660967"/>
                    </a:cubicBezTo>
                    <a:cubicBezTo>
                      <a:pt x="0" y="743640"/>
                      <a:pt x="743640" y="0"/>
                      <a:pt x="1660967" y="0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8100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innerShdw blurRad="38100" dist="76200" dir="13500000">
                  <a:schemeClr val="accent2">
                    <a:alpha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800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4F3AE3D-5FC6-EAAE-DF70-C3735333A6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95897" y="2922641"/>
                <a:ext cx="1310428" cy="880757"/>
                <a:chOff x="6999855" y="1839322"/>
                <a:chExt cx="1360488" cy="914401"/>
              </a:xfrm>
              <a:solidFill>
                <a:schemeClr val="bg1"/>
              </a:solidFill>
            </p:grpSpPr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id="{66B99484-6BAF-4420-FAA0-621F5C620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155" y="2498135"/>
                  <a:ext cx="484188" cy="128588"/>
                </a:xfrm>
                <a:custGeom>
                  <a:avLst/>
                  <a:gdLst>
                    <a:gd name="T0" fmla="*/ 0 w 1525"/>
                    <a:gd name="T1" fmla="*/ 366 h 406"/>
                    <a:gd name="T2" fmla="*/ 27 w 1525"/>
                    <a:gd name="T3" fmla="*/ 385 h 406"/>
                    <a:gd name="T4" fmla="*/ 49 w 1525"/>
                    <a:gd name="T5" fmla="*/ 406 h 406"/>
                    <a:gd name="T6" fmla="*/ 124 w 1525"/>
                    <a:gd name="T7" fmla="*/ 406 h 406"/>
                    <a:gd name="T8" fmla="*/ 196 w 1525"/>
                    <a:gd name="T9" fmla="*/ 406 h 406"/>
                    <a:gd name="T10" fmla="*/ 337 w 1525"/>
                    <a:gd name="T11" fmla="*/ 402 h 406"/>
                    <a:gd name="T12" fmla="*/ 474 w 1525"/>
                    <a:gd name="T13" fmla="*/ 396 h 406"/>
                    <a:gd name="T14" fmla="*/ 605 w 1525"/>
                    <a:gd name="T15" fmla="*/ 388 h 406"/>
                    <a:gd name="T16" fmla="*/ 732 w 1525"/>
                    <a:gd name="T17" fmla="*/ 377 h 406"/>
                    <a:gd name="T18" fmla="*/ 850 w 1525"/>
                    <a:gd name="T19" fmla="*/ 362 h 406"/>
                    <a:gd name="T20" fmla="*/ 962 w 1525"/>
                    <a:gd name="T21" fmla="*/ 347 h 406"/>
                    <a:gd name="T22" fmla="*/ 1066 w 1525"/>
                    <a:gd name="T23" fmla="*/ 327 h 406"/>
                    <a:gd name="T24" fmla="*/ 1161 w 1525"/>
                    <a:gd name="T25" fmla="*/ 306 h 406"/>
                    <a:gd name="T26" fmla="*/ 1247 w 1525"/>
                    <a:gd name="T27" fmla="*/ 284 h 406"/>
                    <a:gd name="T28" fmla="*/ 1323 w 1525"/>
                    <a:gd name="T29" fmla="*/ 260 h 406"/>
                    <a:gd name="T30" fmla="*/ 1387 w 1525"/>
                    <a:gd name="T31" fmla="*/ 235 h 406"/>
                    <a:gd name="T32" fmla="*/ 1440 w 1525"/>
                    <a:gd name="T33" fmla="*/ 207 h 406"/>
                    <a:gd name="T34" fmla="*/ 1481 w 1525"/>
                    <a:gd name="T35" fmla="*/ 179 h 406"/>
                    <a:gd name="T36" fmla="*/ 1509 w 1525"/>
                    <a:gd name="T37" fmla="*/ 148 h 406"/>
                    <a:gd name="T38" fmla="*/ 1518 w 1525"/>
                    <a:gd name="T39" fmla="*/ 134 h 406"/>
                    <a:gd name="T40" fmla="*/ 1524 w 1525"/>
                    <a:gd name="T41" fmla="*/ 118 h 406"/>
                    <a:gd name="T42" fmla="*/ 1525 w 1525"/>
                    <a:gd name="T43" fmla="*/ 102 h 406"/>
                    <a:gd name="T44" fmla="*/ 1524 w 1525"/>
                    <a:gd name="T45" fmla="*/ 89 h 406"/>
                    <a:gd name="T46" fmla="*/ 1513 w 1525"/>
                    <a:gd name="T47" fmla="*/ 62 h 406"/>
                    <a:gd name="T48" fmla="*/ 1492 w 1525"/>
                    <a:gd name="T49" fmla="*/ 36 h 406"/>
                    <a:gd name="T50" fmla="*/ 1462 w 1525"/>
                    <a:gd name="T51" fmla="*/ 12 h 406"/>
                    <a:gd name="T52" fmla="*/ 1443 w 1525"/>
                    <a:gd name="T53" fmla="*/ 0 h 406"/>
                    <a:gd name="T54" fmla="*/ 1440 w 1525"/>
                    <a:gd name="T55" fmla="*/ 1 h 406"/>
                    <a:gd name="T56" fmla="*/ 1378 w 1525"/>
                    <a:gd name="T57" fmla="*/ 29 h 406"/>
                    <a:gd name="T58" fmla="*/ 1305 w 1525"/>
                    <a:gd name="T59" fmla="*/ 56 h 406"/>
                    <a:gd name="T60" fmla="*/ 1220 w 1525"/>
                    <a:gd name="T61" fmla="*/ 80 h 406"/>
                    <a:gd name="T62" fmla="*/ 1127 w 1525"/>
                    <a:gd name="T63" fmla="*/ 103 h 406"/>
                    <a:gd name="T64" fmla="*/ 1076 w 1525"/>
                    <a:gd name="T65" fmla="*/ 113 h 406"/>
                    <a:gd name="T66" fmla="*/ 967 w 1525"/>
                    <a:gd name="T67" fmla="*/ 132 h 406"/>
                    <a:gd name="T68" fmla="*/ 851 w 1525"/>
                    <a:gd name="T69" fmla="*/ 149 h 406"/>
                    <a:gd name="T70" fmla="*/ 730 w 1525"/>
                    <a:gd name="T71" fmla="*/ 164 h 406"/>
                    <a:gd name="T72" fmla="*/ 602 w 1525"/>
                    <a:gd name="T73" fmla="*/ 175 h 406"/>
                    <a:gd name="T74" fmla="*/ 470 w 1525"/>
                    <a:gd name="T75" fmla="*/ 183 h 406"/>
                    <a:gd name="T76" fmla="*/ 334 w 1525"/>
                    <a:gd name="T77" fmla="*/ 190 h 406"/>
                    <a:gd name="T78" fmla="*/ 195 w 1525"/>
                    <a:gd name="T79" fmla="*/ 193 h 406"/>
                    <a:gd name="T80" fmla="*/ 124 w 1525"/>
                    <a:gd name="T81" fmla="*/ 193 h 406"/>
                    <a:gd name="T82" fmla="*/ 83 w 1525"/>
                    <a:gd name="T83" fmla="*/ 193 h 406"/>
                    <a:gd name="T84" fmla="*/ 88 w 1525"/>
                    <a:gd name="T85" fmla="*/ 213 h 406"/>
                    <a:gd name="T86" fmla="*/ 90 w 1525"/>
                    <a:gd name="T87" fmla="*/ 232 h 406"/>
                    <a:gd name="T88" fmla="*/ 88 w 1525"/>
                    <a:gd name="T89" fmla="*/ 250 h 406"/>
                    <a:gd name="T90" fmla="*/ 77 w 1525"/>
                    <a:gd name="T91" fmla="*/ 286 h 406"/>
                    <a:gd name="T92" fmla="*/ 55 w 1525"/>
                    <a:gd name="T93" fmla="*/ 320 h 406"/>
                    <a:gd name="T94" fmla="*/ 22 w 1525"/>
                    <a:gd name="T95" fmla="*/ 351 h 406"/>
                    <a:gd name="T96" fmla="*/ 0 w 1525"/>
                    <a:gd name="T97" fmla="*/ 36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25" h="406">
                      <a:moveTo>
                        <a:pt x="0" y="366"/>
                      </a:moveTo>
                      <a:lnTo>
                        <a:pt x="0" y="366"/>
                      </a:lnTo>
                      <a:lnTo>
                        <a:pt x="15" y="376"/>
                      </a:lnTo>
                      <a:lnTo>
                        <a:pt x="27" y="385"/>
                      </a:lnTo>
                      <a:lnTo>
                        <a:pt x="38" y="395"/>
                      </a:lnTo>
                      <a:lnTo>
                        <a:pt x="49" y="406"/>
                      </a:lnTo>
                      <a:lnTo>
                        <a:pt x="49" y="406"/>
                      </a:lnTo>
                      <a:lnTo>
                        <a:pt x="124" y="406"/>
                      </a:lnTo>
                      <a:lnTo>
                        <a:pt x="124" y="406"/>
                      </a:lnTo>
                      <a:lnTo>
                        <a:pt x="196" y="406"/>
                      </a:lnTo>
                      <a:lnTo>
                        <a:pt x="268" y="405"/>
                      </a:lnTo>
                      <a:lnTo>
                        <a:pt x="337" y="402"/>
                      </a:lnTo>
                      <a:lnTo>
                        <a:pt x="407" y="400"/>
                      </a:lnTo>
                      <a:lnTo>
                        <a:pt x="474" y="396"/>
                      </a:lnTo>
                      <a:lnTo>
                        <a:pt x="541" y="393"/>
                      </a:lnTo>
                      <a:lnTo>
                        <a:pt x="605" y="388"/>
                      </a:lnTo>
                      <a:lnTo>
                        <a:pt x="670" y="383"/>
                      </a:lnTo>
                      <a:lnTo>
                        <a:pt x="732" y="377"/>
                      </a:lnTo>
                      <a:lnTo>
                        <a:pt x="792" y="370"/>
                      </a:lnTo>
                      <a:lnTo>
                        <a:pt x="850" y="362"/>
                      </a:lnTo>
                      <a:lnTo>
                        <a:pt x="907" y="355"/>
                      </a:lnTo>
                      <a:lnTo>
                        <a:pt x="962" y="347"/>
                      </a:lnTo>
                      <a:lnTo>
                        <a:pt x="1016" y="337"/>
                      </a:lnTo>
                      <a:lnTo>
                        <a:pt x="1066" y="327"/>
                      </a:lnTo>
                      <a:lnTo>
                        <a:pt x="1115" y="317"/>
                      </a:lnTo>
                      <a:lnTo>
                        <a:pt x="1161" y="306"/>
                      </a:lnTo>
                      <a:lnTo>
                        <a:pt x="1205" y="295"/>
                      </a:lnTo>
                      <a:lnTo>
                        <a:pt x="1247" y="284"/>
                      </a:lnTo>
                      <a:lnTo>
                        <a:pt x="1286" y="272"/>
                      </a:lnTo>
                      <a:lnTo>
                        <a:pt x="1323" y="260"/>
                      </a:lnTo>
                      <a:lnTo>
                        <a:pt x="1356" y="247"/>
                      </a:lnTo>
                      <a:lnTo>
                        <a:pt x="1387" y="235"/>
                      </a:lnTo>
                      <a:lnTo>
                        <a:pt x="1415" y="221"/>
                      </a:lnTo>
                      <a:lnTo>
                        <a:pt x="1440" y="207"/>
                      </a:lnTo>
                      <a:lnTo>
                        <a:pt x="1462" y="193"/>
                      </a:lnTo>
                      <a:lnTo>
                        <a:pt x="1481" y="179"/>
                      </a:lnTo>
                      <a:lnTo>
                        <a:pt x="1497" y="164"/>
                      </a:lnTo>
                      <a:lnTo>
                        <a:pt x="1509" y="148"/>
                      </a:lnTo>
                      <a:lnTo>
                        <a:pt x="1514" y="141"/>
                      </a:lnTo>
                      <a:lnTo>
                        <a:pt x="1518" y="134"/>
                      </a:lnTo>
                      <a:lnTo>
                        <a:pt x="1521" y="125"/>
                      </a:lnTo>
                      <a:lnTo>
                        <a:pt x="1524" y="118"/>
                      </a:lnTo>
                      <a:lnTo>
                        <a:pt x="1525" y="110"/>
                      </a:lnTo>
                      <a:lnTo>
                        <a:pt x="1525" y="102"/>
                      </a:lnTo>
                      <a:lnTo>
                        <a:pt x="1525" y="102"/>
                      </a:lnTo>
                      <a:lnTo>
                        <a:pt x="1524" y="89"/>
                      </a:lnTo>
                      <a:lnTo>
                        <a:pt x="1520" y="75"/>
                      </a:lnTo>
                      <a:lnTo>
                        <a:pt x="1513" y="62"/>
                      </a:lnTo>
                      <a:lnTo>
                        <a:pt x="1504" y="50"/>
                      </a:lnTo>
                      <a:lnTo>
                        <a:pt x="1492" y="36"/>
                      </a:lnTo>
                      <a:lnTo>
                        <a:pt x="1479" y="24"/>
                      </a:lnTo>
                      <a:lnTo>
                        <a:pt x="1462" y="12"/>
                      </a:lnTo>
                      <a:lnTo>
                        <a:pt x="1443" y="0"/>
                      </a:lnTo>
                      <a:lnTo>
                        <a:pt x="1443" y="0"/>
                      </a:lnTo>
                      <a:lnTo>
                        <a:pt x="1440" y="1"/>
                      </a:lnTo>
                      <a:lnTo>
                        <a:pt x="1440" y="1"/>
                      </a:lnTo>
                      <a:lnTo>
                        <a:pt x="1411" y="16"/>
                      </a:lnTo>
                      <a:lnTo>
                        <a:pt x="1378" y="29"/>
                      </a:lnTo>
                      <a:lnTo>
                        <a:pt x="1344" y="42"/>
                      </a:lnTo>
                      <a:lnTo>
                        <a:pt x="1305" y="56"/>
                      </a:lnTo>
                      <a:lnTo>
                        <a:pt x="1264" y="68"/>
                      </a:lnTo>
                      <a:lnTo>
                        <a:pt x="1220" y="80"/>
                      </a:lnTo>
                      <a:lnTo>
                        <a:pt x="1175" y="92"/>
                      </a:lnTo>
                      <a:lnTo>
                        <a:pt x="1127" y="103"/>
                      </a:lnTo>
                      <a:lnTo>
                        <a:pt x="1127" y="103"/>
                      </a:lnTo>
                      <a:lnTo>
                        <a:pt x="1076" y="113"/>
                      </a:lnTo>
                      <a:lnTo>
                        <a:pt x="1022" y="124"/>
                      </a:lnTo>
                      <a:lnTo>
                        <a:pt x="967" y="132"/>
                      </a:lnTo>
                      <a:lnTo>
                        <a:pt x="910" y="142"/>
                      </a:lnTo>
                      <a:lnTo>
                        <a:pt x="851" y="149"/>
                      </a:lnTo>
                      <a:lnTo>
                        <a:pt x="791" y="157"/>
                      </a:lnTo>
                      <a:lnTo>
                        <a:pt x="730" y="164"/>
                      </a:lnTo>
                      <a:lnTo>
                        <a:pt x="666" y="170"/>
                      </a:lnTo>
                      <a:lnTo>
                        <a:pt x="602" y="175"/>
                      </a:lnTo>
                      <a:lnTo>
                        <a:pt x="537" y="180"/>
                      </a:lnTo>
                      <a:lnTo>
                        <a:pt x="470" y="183"/>
                      </a:lnTo>
                      <a:lnTo>
                        <a:pt x="402" y="187"/>
                      </a:lnTo>
                      <a:lnTo>
                        <a:pt x="334" y="190"/>
                      </a:lnTo>
                      <a:lnTo>
                        <a:pt x="264" y="192"/>
                      </a:lnTo>
                      <a:lnTo>
                        <a:pt x="195" y="193"/>
                      </a:lnTo>
                      <a:lnTo>
                        <a:pt x="124" y="193"/>
                      </a:lnTo>
                      <a:lnTo>
                        <a:pt x="124" y="193"/>
                      </a:lnTo>
                      <a:lnTo>
                        <a:pt x="83" y="193"/>
                      </a:lnTo>
                      <a:lnTo>
                        <a:pt x="83" y="193"/>
                      </a:lnTo>
                      <a:lnTo>
                        <a:pt x="85" y="203"/>
                      </a:lnTo>
                      <a:lnTo>
                        <a:pt x="88" y="213"/>
                      </a:lnTo>
                      <a:lnTo>
                        <a:pt x="89" y="222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lnTo>
                        <a:pt x="88" y="250"/>
                      </a:lnTo>
                      <a:lnTo>
                        <a:pt x="84" y="269"/>
                      </a:lnTo>
                      <a:lnTo>
                        <a:pt x="77" y="286"/>
                      </a:lnTo>
                      <a:lnTo>
                        <a:pt x="67" y="303"/>
                      </a:lnTo>
                      <a:lnTo>
                        <a:pt x="55" y="320"/>
                      </a:lnTo>
                      <a:lnTo>
                        <a:pt x="39" y="336"/>
                      </a:lnTo>
                      <a:lnTo>
                        <a:pt x="22" y="351"/>
                      </a:lnTo>
                      <a:lnTo>
                        <a:pt x="0" y="366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id="{E5FDD7F8-2A69-6DD5-08F1-08D79445E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155" y="2413997"/>
                  <a:ext cx="484188" cy="128588"/>
                </a:xfrm>
                <a:custGeom>
                  <a:avLst/>
                  <a:gdLst>
                    <a:gd name="T0" fmla="*/ 0 w 1525"/>
                    <a:gd name="T1" fmla="*/ 366 h 406"/>
                    <a:gd name="T2" fmla="*/ 27 w 1525"/>
                    <a:gd name="T3" fmla="*/ 386 h 406"/>
                    <a:gd name="T4" fmla="*/ 49 w 1525"/>
                    <a:gd name="T5" fmla="*/ 406 h 406"/>
                    <a:gd name="T6" fmla="*/ 124 w 1525"/>
                    <a:gd name="T7" fmla="*/ 406 h 406"/>
                    <a:gd name="T8" fmla="*/ 196 w 1525"/>
                    <a:gd name="T9" fmla="*/ 406 h 406"/>
                    <a:gd name="T10" fmla="*/ 337 w 1525"/>
                    <a:gd name="T11" fmla="*/ 403 h 406"/>
                    <a:gd name="T12" fmla="*/ 474 w 1525"/>
                    <a:gd name="T13" fmla="*/ 397 h 406"/>
                    <a:gd name="T14" fmla="*/ 605 w 1525"/>
                    <a:gd name="T15" fmla="*/ 388 h 406"/>
                    <a:gd name="T16" fmla="*/ 732 w 1525"/>
                    <a:gd name="T17" fmla="*/ 377 h 406"/>
                    <a:gd name="T18" fmla="*/ 850 w 1525"/>
                    <a:gd name="T19" fmla="*/ 363 h 406"/>
                    <a:gd name="T20" fmla="*/ 962 w 1525"/>
                    <a:gd name="T21" fmla="*/ 347 h 406"/>
                    <a:gd name="T22" fmla="*/ 1066 w 1525"/>
                    <a:gd name="T23" fmla="*/ 327 h 406"/>
                    <a:gd name="T24" fmla="*/ 1161 w 1525"/>
                    <a:gd name="T25" fmla="*/ 307 h 406"/>
                    <a:gd name="T26" fmla="*/ 1247 w 1525"/>
                    <a:gd name="T27" fmla="*/ 285 h 406"/>
                    <a:gd name="T28" fmla="*/ 1323 w 1525"/>
                    <a:gd name="T29" fmla="*/ 260 h 406"/>
                    <a:gd name="T30" fmla="*/ 1387 w 1525"/>
                    <a:gd name="T31" fmla="*/ 235 h 406"/>
                    <a:gd name="T32" fmla="*/ 1440 w 1525"/>
                    <a:gd name="T33" fmla="*/ 207 h 406"/>
                    <a:gd name="T34" fmla="*/ 1481 w 1525"/>
                    <a:gd name="T35" fmla="*/ 179 h 406"/>
                    <a:gd name="T36" fmla="*/ 1509 w 1525"/>
                    <a:gd name="T37" fmla="*/ 149 h 406"/>
                    <a:gd name="T38" fmla="*/ 1518 w 1525"/>
                    <a:gd name="T39" fmla="*/ 134 h 406"/>
                    <a:gd name="T40" fmla="*/ 1524 w 1525"/>
                    <a:gd name="T41" fmla="*/ 118 h 406"/>
                    <a:gd name="T42" fmla="*/ 1525 w 1525"/>
                    <a:gd name="T43" fmla="*/ 102 h 406"/>
                    <a:gd name="T44" fmla="*/ 1524 w 1525"/>
                    <a:gd name="T45" fmla="*/ 89 h 406"/>
                    <a:gd name="T46" fmla="*/ 1513 w 1525"/>
                    <a:gd name="T47" fmla="*/ 62 h 406"/>
                    <a:gd name="T48" fmla="*/ 1492 w 1525"/>
                    <a:gd name="T49" fmla="*/ 37 h 406"/>
                    <a:gd name="T50" fmla="*/ 1462 w 1525"/>
                    <a:gd name="T51" fmla="*/ 12 h 406"/>
                    <a:gd name="T52" fmla="*/ 1443 w 1525"/>
                    <a:gd name="T53" fmla="*/ 0 h 406"/>
                    <a:gd name="T54" fmla="*/ 1440 w 1525"/>
                    <a:gd name="T55" fmla="*/ 1 h 406"/>
                    <a:gd name="T56" fmla="*/ 1378 w 1525"/>
                    <a:gd name="T57" fmla="*/ 29 h 406"/>
                    <a:gd name="T58" fmla="*/ 1305 w 1525"/>
                    <a:gd name="T59" fmla="*/ 56 h 406"/>
                    <a:gd name="T60" fmla="*/ 1220 w 1525"/>
                    <a:gd name="T61" fmla="*/ 80 h 406"/>
                    <a:gd name="T62" fmla="*/ 1127 w 1525"/>
                    <a:gd name="T63" fmla="*/ 103 h 406"/>
                    <a:gd name="T64" fmla="*/ 1076 w 1525"/>
                    <a:gd name="T65" fmla="*/ 113 h 406"/>
                    <a:gd name="T66" fmla="*/ 967 w 1525"/>
                    <a:gd name="T67" fmla="*/ 133 h 406"/>
                    <a:gd name="T68" fmla="*/ 851 w 1525"/>
                    <a:gd name="T69" fmla="*/ 150 h 406"/>
                    <a:gd name="T70" fmla="*/ 730 w 1525"/>
                    <a:gd name="T71" fmla="*/ 164 h 406"/>
                    <a:gd name="T72" fmla="*/ 602 w 1525"/>
                    <a:gd name="T73" fmla="*/ 175 h 406"/>
                    <a:gd name="T74" fmla="*/ 470 w 1525"/>
                    <a:gd name="T75" fmla="*/ 184 h 406"/>
                    <a:gd name="T76" fmla="*/ 334 w 1525"/>
                    <a:gd name="T77" fmla="*/ 190 h 406"/>
                    <a:gd name="T78" fmla="*/ 195 w 1525"/>
                    <a:gd name="T79" fmla="*/ 194 h 406"/>
                    <a:gd name="T80" fmla="*/ 124 w 1525"/>
                    <a:gd name="T81" fmla="*/ 194 h 406"/>
                    <a:gd name="T82" fmla="*/ 83 w 1525"/>
                    <a:gd name="T83" fmla="*/ 194 h 406"/>
                    <a:gd name="T84" fmla="*/ 88 w 1525"/>
                    <a:gd name="T85" fmla="*/ 213 h 406"/>
                    <a:gd name="T86" fmla="*/ 90 w 1525"/>
                    <a:gd name="T87" fmla="*/ 232 h 406"/>
                    <a:gd name="T88" fmla="*/ 88 w 1525"/>
                    <a:gd name="T89" fmla="*/ 251 h 406"/>
                    <a:gd name="T90" fmla="*/ 77 w 1525"/>
                    <a:gd name="T91" fmla="*/ 286 h 406"/>
                    <a:gd name="T92" fmla="*/ 55 w 1525"/>
                    <a:gd name="T93" fmla="*/ 320 h 406"/>
                    <a:gd name="T94" fmla="*/ 22 w 1525"/>
                    <a:gd name="T95" fmla="*/ 352 h 406"/>
                    <a:gd name="T96" fmla="*/ 0 w 1525"/>
                    <a:gd name="T97" fmla="*/ 36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25" h="406">
                      <a:moveTo>
                        <a:pt x="0" y="366"/>
                      </a:moveTo>
                      <a:lnTo>
                        <a:pt x="0" y="366"/>
                      </a:lnTo>
                      <a:lnTo>
                        <a:pt x="15" y="376"/>
                      </a:lnTo>
                      <a:lnTo>
                        <a:pt x="27" y="386"/>
                      </a:lnTo>
                      <a:lnTo>
                        <a:pt x="38" y="395"/>
                      </a:lnTo>
                      <a:lnTo>
                        <a:pt x="49" y="406"/>
                      </a:lnTo>
                      <a:lnTo>
                        <a:pt x="49" y="406"/>
                      </a:lnTo>
                      <a:lnTo>
                        <a:pt x="124" y="406"/>
                      </a:lnTo>
                      <a:lnTo>
                        <a:pt x="124" y="406"/>
                      </a:lnTo>
                      <a:lnTo>
                        <a:pt x="196" y="406"/>
                      </a:lnTo>
                      <a:lnTo>
                        <a:pt x="268" y="405"/>
                      </a:lnTo>
                      <a:lnTo>
                        <a:pt x="337" y="403"/>
                      </a:lnTo>
                      <a:lnTo>
                        <a:pt x="407" y="400"/>
                      </a:lnTo>
                      <a:lnTo>
                        <a:pt x="474" y="397"/>
                      </a:lnTo>
                      <a:lnTo>
                        <a:pt x="541" y="393"/>
                      </a:lnTo>
                      <a:lnTo>
                        <a:pt x="605" y="388"/>
                      </a:lnTo>
                      <a:lnTo>
                        <a:pt x="670" y="383"/>
                      </a:lnTo>
                      <a:lnTo>
                        <a:pt x="732" y="377"/>
                      </a:lnTo>
                      <a:lnTo>
                        <a:pt x="792" y="370"/>
                      </a:lnTo>
                      <a:lnTo>
                        <a:pt x="850" y="363"/>
                      </a:lnTo>
                      <a:lnTo>
                        <a:pt x="907" y="355"/>
                      </a:lnTo>
                      <a:lnTo>
                        <a:pt x="962" y="347"/>
                      </a:lnTo>
                      <a:lnTo>
                        <a:pt x="1016" y="337"/>
                      </a:lnTo>
                      <a:lnTo>
                        <a:pt x="1066" y="327"/>
                      </a:lnTo>
                      <a:lnTo>
                        <a:pt x="1115" y="318"/>
                      </a:lnTo>
                      <a:lnTo>
                        <a:pt x="1161" y="307"/>
                      </a:lnTo>
                      <a:lnTo>
                        <a:pt x="1205" y="296"/>
                      </a:lnTo>
                      <a:lnTo>
                        <a:pt x="1247" y="285"/>
                      </a:lnTo>
                      <a:lnTo>
                        <a:pt x="1286" y="273"/>
                      </a:lnTo>
                      <a:lnTo>
                        <a:pt x="1323" y="260"/>
                      </a:lnTo>
                      <a:lnTo>
                        <a:pt x="1356" y="247"/>
                      </a:lnTo>
                      <a:lnTo>
                        <a:pt x="1387" y="235"/>
                      </a:lnTo>
                      <a:lnTo>
                        <a:pt x="1415" y="222"/>
                      </a:lnTo>
                      <a:lnTo>
                        <a:pt x="1440" y="207"/>
                      </a:lnTo>
                      <a:lnTo>
                        <a:pt x="1462" y="194"/>
                      </a:lnTo>
                      <a:lnTo>
                        <a:pt x="1481" y="179"/>
                      </a:lnTo>
                      <a:lnTo>
                        <a:pt x="1497" y="164"/>
                      </a:lnTo>
                      <a:lnTo>
                        <a:pt x="1509" y="149"/>
                      </a:lnTo>
                      <a:lnTo>
                        <a:pt x="1514" y="141"/>
                      </a:lnTo>
                      <a:lnTo>
                        <a:pt x="1518" y="134"/>
                      </a:lnTo>
                      <a:lnTo>
                        <a:pt x="1521" y="125"/>
                      </a:lnTo>
                      <a:lnTo>
                        <a:pt x="1524" y="118"/>
                      </a:lnTo>
                      <a:lnTo>
                        <a:pt x="1525" y="111"/>
                      </a:lnTo>
                      <a:lnTo>
                        <a:pt x="1525" y="102"/>
                      </a:lnTo>
                      <a:lnTo>
                        <a:pt x="1525" y="102"/>
                      </a:lnTo>
                      <a:lnTo>
                        <a:pt x="1524" y="89"/>
                      </a:lnTo>
                      <a:lnTo>
                        <a:pt x="1520" y="75"/>
                      </a:lnTo>
                      <a:lnTo>
                        <a:pt x="1513" y="62"/>
                      </a:lnTo>
                      <a:lnTo>
                        <a:pt x="1504" y="50"/>
                      </a:lnTo>
                      <a:lnTo>
                        <a:pt x="1492" y="37"/>
                      </a:lnTo>
                      <a:lnTo>
                        <a:pt x="1479" y="24"/>
                      </a:lnTo>
                      <a:lnTo>
                        <a:pt x="1462" y="12"/>
                      </a:lnTo>
                      <a:lnTo>
                        <a:pt x="1443" y="0"/>
                      </a:lnTo>
                      <a:lnTo>
                        <a:pt x="1443" y="0"/>
                      </a:lnTo>
                      <a:lnTo>
                        <a:pt x="1440" y="1"/>
                      </a:lnTo>
                      <a:lnTo>
                        <a:pt x="1440" y="1"/>
                      </a:lnTo>
                      <a:lnTo>
                        <a:pt x="1411" y="16"/>
                      </a:lnTo>
                      <a:lnTo>
                        <a:pt x="1378" y="29"/>
                      </a:lnTo>
                      <a:lnTo>
                        <a:pt x="1344" y="43"/>
                      </a:lnTo>
                      <a:lnTo>
                        <a:pt x="1305" y="56"/>
                      </a:lnTo>
                      <a:lnTo>
                        <a:pt x="1264" y="68"/>
                      </a:lnTo>
                      <a:lnTo>
                        <a:pt x="1220" y="80"/>
                      </a:lnTo>
                      <a:lnTo>
                        <a:pt x="1175" y="93"/>
                      </a:lnTo>
                      <a:lnTo>
                        <a:pt x="1127" y="103"/>
                      </a:lnTo>
                      <a:lnTo>
                        <a:pt x="1127" y="103"/>
                      </a:lnTo>
                      <a:lnTo>
                        <a:pt x="1076" y="113"/>
                      </a:lnTo>
                      <a:lnTo>
                        <a:pt x="1022" y="124"/>
                      </a:lnTo>
                      <a:lnTo>
                        <a:pt x="967" y="133"/>
                      </a:lnTo>
                      <a:lnTo>
                        <a:pt x="910" y="142"/>
                      </a:lnTo>
                      <a:lnTo>
                        <a:pt x="851" y="150"/>
                      </a:lnTo>
                      <a:lnTo>
                        <a:pt x="791" y="157"/>
                      </a:lnTo>
                      <a:lnTo>
                        <a:pt x="730" y="164"/>
                      </a:lnTo>
                      <a:lnTo>
                        <a:pt x="666" y="170"/>
                      </a:lnTo>
                      <a:lnTo>
                        <a:pt x="602" y="175"/>
                      </a:lnTo>
                      <a:lnTo>
                        <a:pt x="537" y="180"/>
                      </a:lnTo>
                      <a:lnTo>
                        <a:pt x="470" y="184"/>
                      </a:lnTo>
                      <a:lnTo>
                        <a:pt x="402" y="187"/>
                      </a:lnTo>
                      <a:lnTo>
                        <a:pt x="334" y="190"/>
                      </a:lnTo>
                      <a:lnTo>
                        <a:pt x="264" y="192"/>
                      </a:lnTo>
                      <a:lnTo>
                        <a:pt x="195" y="194"/>
                      </a:lnTo>
                      <a:lnTo>
                        <a:pt x="124" y="194"/>
                      </a:lnTo>
                      <a:lnTo>
                        <a:pt x="124" y="194"/>
                      </a:lnTo>
                      <a:lnTo>
                        <a:pt x="83" y="194"/>
                      </a:lnTo>
                      <a:lnTo>
                        <a:pt x="83" y="194"/>
                      </a:lnTo>
                      <a:lnTo>
                        <a:pt x="85" y="203"/>
                      </a:lnTo>
                      <a:lnTo>
                        <a:pt x="88" y="213"/>
                      </a:lnTo>
                      <a:lnTo>
                        <a:pt x="89" y="223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lnTo>
                        <a:pt x="88" y="251"/>
                      </a:lnTo>
                      <a:lnTo>
                        <a:pt x="84" y="269"/>
                      </a:lnTo>
                      <a:lnTo>
                        <a:pt x="77" y="286"/>
                      </a:lnTo>
                      <a:lnTo>
                        <a:pt x="67" y="303"/>
                      </a:lnTo>
                      <a:lnTo>
                        <a:pt x="55" y="320"/>
                      </a:lnTo>
                      <a:lnTo>
                        <a:pt x="39" y="336"/>
                      </a:lnTo>
                      <a:lnTo>
                        <a:pt x="22" y="352"/>
                      </a:lnTo>
                      <a:lnTo>
                        <a:pt x="0" y="366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8" name="Freeform 30">
                  <a:extLst>
                    <a:ext uri="{FF2B5EF4-FFF2-40B4-BE49-F238E27FC236}">
                      <a16:creationId xmlns:a16="http://schemas.microsoft.com/office/drawing/2014/main" id="{BC1E36FF-0F6F-1C4A-E806-BB2B7CC2F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155" y="2328272"/>
                  <a:ext cx="484188" cy="128588"/>
                </a:xfrm>
                <a:custGeom>
                  <a:avLst/>
                  <a:gdLst>
                    <a:gd name="T0" fmla="*/ 0 w 1525"/>
                    <a:gd name="T1" fmla="*/ 367 h 407"/>
                    <a:gd name="T2" fmla="*/ 27 w 1525"/>
                    <a:gd name="T3" fmla="*/ 386 h 407"/>
                    <a:gd name="T4" fmla="*/ 49 w 1525"/>
                    <a:gd name="T5" fmla="*/ 407 h 407"/>
                    <a:gd name="T6" fmla="*/ 124 w 1525"/>
                    <a:gd name="T7" fmla="*/ 407 h 407"/>
                    <a:gd name="T8" fmla="*/ 196 w 1525"/>
                    <a:gd name="T9" fmla="*/ 407 h 407"/>
                    <a:gd name="T10" fmla="*/ 337 w 1525"/>
                    <a:gd name="T11" fmla="*/ 403 h 407"/>
                    <a:gd name="T12" fmla="*/ 474 w 1525"/>
                    <a:gd name="T13" fmla="*/ 397 h 407"/>
                    <a:gd name="T14" fmla="*/ 605 w 1525"/>
                    <a:gd name="T15" fmla="*/ 389 h 407"/>
                    <a:gd name="T16" fmla="*/ 732 w 1525"/>
                    <a:gd name="T17" fmla="*/ 378 h 407"/>
                    <a:gd name="T18" fmla="*/ 850 w 1525"/>
                    <a:gd name="T19" fmla="*/ 363 h 407"/>
                    <a:gd name="T20" fmla="*/ 962 w 1525"/>
                    <a:gd name="T21" fmla="*/ 347 h 407"/>
                    <a:gd name="T22" fmla="*/ 1066 w 1525"/>
                    <a:gd name="T23" fmla="*/ 328 h 407"/>
                    <a:gd name="T24" fmla="*/ 1161 w 1525"/>
                    <a:gd name="T25" fmla="*/ 307 h 407"/>
                    <a:gd name="T26" fmla="*/ 1247 w 1525"/>
                    <a:gd name="T27" fmla="*/ 285 h 407"/>
                    <a:gd name="T28" fmla="*/ 1323 w 1525"/>
                    <a:gd name="T29" fmla="*/ 261 h 407"/>
                    <a:gd name="T30" fmla="*/ 1387 w 1525"/>
                    <a:gd name="T31" fmla="*/ 235 h 407"/>
                    <a:gd name="T32" fmla="*/ 1440 w 1525"/>
                    <a:gd name="T33" fmla="*/ 207 h 407"/>
                    <a:gd name="T34" fmla="*/ 1481 w 1525"/>
                    <a:gd name="T35" fmla="*/ 179 h 407"/>
                    <a:gd name="T36" fmla="*/ 1509 w 1525"/>
                    <a:gd name="T37" fmla="*/ 149 h 407"/>
                    <a:gd name="T38" fmla="*/ 1518 w 1525"/>
                    <a:gd name="T39" fmla="*/ 134 h 407"/>
                    <a:gd name="T40" fmla="*/ 1524 w 1525"/>
                    <a:gd name="T41" fmla="*/ 118 h 407"/>
                    <a:gd name="T42" fmla="*/ 1525 w 1525"/>
                    <a:gd name="T43" fmla="*/ 103 h 407"/>
                    <a:gd name="T44" fmla="*/ 1524 w 1525"/>
                    <a:gd name="T45" fmla="*/ 89 h 407"/>
                    <a:gd name="T46" fmla="*/ 1513 w 1525"/>
                    <a:gd name="T47" fmla="*/ 62 h 407"/>
                    <a:gd name="T48" fmla="*/ 1492 w 1525"/>
                    <a:gd name="T49" fmla="*/ 37 h 407"/>
                    <a:gd name="T50" fmla="*/ 1462 w 1525"/>
                    <a:gd name="T51" fmla="*/ 13 h 407"/>
                    <a:gd name="T52" fmla="*/ 1443 w 1525"/>
                    <a:gd name="T53" fmla="*/ 0 h 407"/>
                    <a:gd name="T54" fmla="*/ 1440 w 1525"/>
                    <a:gd name="T55" fmla="*/ 2 h 407"/>
                    <a:gd name="T56" fmla="*/ 1378 w 1525"/>
                    <a:gd name="T57" fmla="*/ 30 h 407"/>
                    <a:gd name="T58" fmla="*/ 1305 w 1525"/>
                    <a:gd name="T59" fmla="*/ 56 h 407"/>
                    <a:gd name="T60" fmla="*/ 1220 w 1525"/>
                    <a:gd name="T61" fmla="*/ 81 h 407"/>
                    <a:gd name="T62" fmla="*/ 1127 w 1525"/>
                    <a:gd name="T63" fmla="*/ 104 h 407"/>
                    <a:gd name="T64" fmla="*/ 1076 w 1525"/>
                    <a:gd name="T65" fmla="*/ 114 h 407"/>
                    <a:gd name="T66" fmla="*/ 967 w 1525"/>
                    <a:gd name="T67" fmla="*/ 133 h 407"/>
                    <a:gd name="T68" fmla="*/ 851 w 1525"/>
                    <a:gd name="T69" fmla="*/ 150 h 407"/>
                    <a:gd name="T70" fmla="*/ 730 w 1525"/>
                    <a:gd name="T71" fmla="*/ 165 h 407"/>
                    <a:gd name="T72" fmla="*/ 602 w 1525"/>
                    <a:gd name="T73" fmla="*/ 176 h 407"/>
                    <a:gd name="T74" fmla="*/ 470 w 1525"/>
                    <a:gd name="T75" fmla="*/ 184 h 407"/>
                    <a:gd name="T76" fmla="*/ 334 w 1525"/>
                    <a:gd name="T77" fmla="*/ 190 h 407"/>
                    <a:gd name="T78" fmla="*/ 195 w 1525"/>
                    <a:gd name="T79" fmla="*/ 194 h 407"/>
                    <a:gd name="T80" fmla="*/ 124 w 1525"/>
                    <a:gd name="T81" fmla="*/ 194 h 407"/>
                    <a:gd name="T82" fmla="*/ 83 w 1525"/>
                    <a:gd name="T83" fmla="*/ 194 h 407"/>
                    <a:gd name="T84" fmla="*/ 88 w 1525"/>
                    <a:gd name="T85" fmla="*/ 213 h 407"/>
                    <a:gd name="T86" fmla="*/ 90 w 1525"/>
                    <a:gd name="T87" fmla="*/ 233 h 407"/>
                    <a:gd name="T88" fmla="*/ 88 w 1525"/>
                    <a:gd name="T89" fmla="*/ 251 h 407"/>
                    <a:gd name="T90" fmla="*/ 77 w 1525"/>
                    <a:gd name="T91" fmla="*/ 286 h 407"/>
                    <a:gd name="T92" fmla="*/ 55 w 1525"/>
                    <a:gd name="T93" fmla="*/ 320 h 407"/>
                    <a:gd name="T94" fmla="*/ 22 w 1525"/>
                    <a:gd name="T95" fmla="*/ 352 h 407"/>
                    <a:gd name="T96" fmla="*/ 0 w 1525"/>
                    <a:gd name="T97" fmla="*/ 367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25" h="407">
                      <a:moveTo>
                        <a:pt x="0" y="367"/>
                      </a:moveTo>
                      <a:lnTo>
                        <a:pt x="0" y="367"/>
                      </a:lnTo>
                      <a:lnTo>
                        <a:pt x="15" y="376"/>
                      </a:lnTo>
                      <a:lnTo>
                        <a:pt x="27" y="386"/>
                      </a:lnTo>
                      <a:lnTo>
                        <a:pt x="38" y="396"/>
                      </a:lnTo>
                      <a:lnTo>
                        <a:pt x="49" y="407"/>
                      </a:lnTo>
                      <a:lnTo>
                        <a:pt x="49" y="407"/>
                      </a:lnTo>
                      <a:lnTo>
                        <a:pt x="124" y="407"/>
                      </a:lnTo>
                      <a:lnTo>
                        <a:pt x="124" y="407"/>
                      </a:lnTo>
                      <a:lnTo>
                        <a:pt x="196" y="407"/>
                      </a:lnTo>
                      <a:lnTo>
                        <a:pt x="268" y="406"/>
                      </a:lnTo>
                      <a:lnTo>
                        <a:pt x="337" y="403"/>
                      </a:lnTo>
                      <a:lnTo>
                        <a:pt x="407" y="401"/>
                      </a:lnTo>
                      <a:lnTo>
                        <a:pt x="474" y="397"/>
                      </a:lnTo>
                      <a:lnTo>
                        <a:pt x="541" y="393"/>
                      </a:lnTo>
                      <a:lnTo>
                        <a:pt x="605" y="389"/>
                      </a:lnTo>
                      <a:lnTo>
                        <a:pt x="670" y="384"/>
                      </a:lnTo>
                      <a:lnTo>
                        <a:pt x="732" y="378"/>
                      </a:lnTo>
                      <a:lnTo>
                        <a:pt x="792" y="370"/>
                      </a:lnTo>
                      <a:lnTo>
                        <a:pt x="850" y="363"/>
                      </a:lnTo>
                      <a:lnTo>
                        <a:pt x="907" y="356"/>
                      </a:lnTo>
                      <a:lnTo>
                        <a:pt x="962" y="347"/>
                      </a:lnTo>
                      <a:lnTo>
                        <a:pt x="1016" y="337"/>
                      </a:lnTo>
                      <a:lnTo>
                        <a:pt x="1066" y="328"/>
                      </a:lnTo>
                      <a:lnTo>
                        <a:pt x="1115" y="318"/>
                      </a:lnTo>
                      <a:lnTo>
                        <a:pt x="1161" y="307"/>
                      </a:lnTo>
                      <a:lnTo>
                        <a:pt x="1205" y="296"/>
                      </a:lnTo>
                      <a:lnTo>
                        <a:pt x="1247" y="285"/>
                      </a:lnTo>
                      <a:lnTo>
                        <a:pt x="1286" y="273"/>
                      </a:lnTo>
                      <a:lnTo>
                        <a:pt x="1323" y="261"/>
                      </a:lnTo>
                      <a:lnTo>
                        <a:pt x="1356" y="247"/>
                      </a:lnTo>
                      <a:lnTo>
                        <a:pt x="1387" y="235"/>
                      </a:lnTo>
                      <a:lnTo>
                        <a:pt x="1415" y="222"/>
                      </a:lnTo>
                      <a:lnTo>
                        <a:pt x="1440" y="207"/>
                      </a:lnTo>
                      <a:lnTo>
                        <a:pt x="1462" y="194"/>
                      </a:lnTo>
                      <a:lnTo>
                        <a:pt x="1481" y="179"/>
                      </a:lnTo>
                      <a:lnTo>
                        <a:pt x="1497" y="165"/>
                      </a:lnTo>
                      <a:lnTo>
                        <a:pt x="1509" y="149"/>
                      </a:lnTo>
                      <a:lnTo>
                        <a:pt x="1514" y="142"/>
                      </a:lnTo>
                      <a:lnTo>
                        <a:pt x="1518" y="134"/>
                      </a:lnTo>
                      <a:lnTo>
                        <a:pt x="1521" y="126"/>
                      </a:lnTo>
                      <a:lnTo>
                        <a:pt x="1524" y="118"/>
                      </a:lnTo>
                      <a:lnTo>
                        <a:pt x="1525" y="111"/>
                      </a:lnTo>
                      <a:lnTo>
                        <a:pt x="1525" y="103"/>
                      </a:lnTo>
                      <a:lnTo>
                        <a:pt x="1525" y="103"/>
                      </a:lnTo>
                      <a:lnTo>
                        <a:pt x="1524" y="89"/>
                      </a:lnTo>
                      <a:lnTo>
                        <a:pt x="1520" y="76"/>
                      </a:lnTo>
                      <a:lnTo>
                        <a:pt x="1513" y="62"/>
                      </a:lnTo>
                      <a:lnTo>
                        <a:pt x="1504" y="50"/>
                      </a:lnTo>
                      <a:lnTo>
                        <a:pt x="1492" y="37"/>
                      </a:lnTo>
                      <a:lnTo>
                        <a:pt x="1479" y="25"/>
                      </a:lnTo>
                      <a:lnTo>
                        <a:pt x="1462" y="13"/>
                      </a:lnTo>
                      <a:lnTo>
                        <a:pt x="1443" y="0"/>
                      </a:lnTo>
                      <a:lnTo>
                        <a:pt x="1443" y="0"/>
                      </a:lnTo>
                      <a:lnTo>
                        <a:pt x="1440" y="2"/>
                      </a:lnTo>
                      <a:lnTo>
                        <a:pt x="1440" y="2"/>
                      </a:lnTo>
                      <a:lnTo>
                        <a:pt x="1411" y="16"/>
                      </a:lnTo>
                      <a:lnTo>
                        <a:pt x="1378" y="30"/>
                      </a:lnTo>
                      <a:lnTo>
                        <a:pt x="1344" y="43"/>
                      </a:lnTo>
                      <a:lnTo>
                        <a:pt x="1305" y="56"/>
                      </a:lnTo>
                      <a:lnTo>
                        <a:pt x="1264" y="69"/>
                      </a:lnTo>
                      <a:lnTo>
                        <a:pt x="1220" y="81"/>
                      </a:lnTo>
                      <a:lnTo>
                        <a:pt x="1175" y="93"/>
                      </a:lnTo>
                      <a:lnTo>
                        <a:pt x="1127" y="104"/>
                      </a:lnTo>
                      <a:lnTo>
                        <a:pt x="1127" y="104"/>
                      </a:lnTo>
                      <a:lnTo>
                        <a:pt x="1076" y="114"/>
                      </a:lnTo>
                      <a:lnTo>
                        <a:pt x="1022" y="124"/>
                      </a:lnTo>
                      <a:lnTo>
                        <a:pt x="967" y="133"/>
                      </a:lnTo>
                      <a:lnTo>
                        <a:pt x="910" y="143"/>
                      </a:lnTo>
                      <a:lnTo>
                        <a:pt x="851" y="150"/>
                      </a:lnTo>
                      <a:lnTo>
                        <a:pt x="791" y="157"/>
                      </a:lnTo>
                      <a:lnTo>
                        <a:pt x="730" y="165"/>
                      </a:lnTo>
                      <a:lnTo>
                        <a:pt x="666" y="171"/>
                      </a:lnTo>
                      <a:lnTo>
                        <a:pt x="602" y="176"/>
                      </a:lnTo>
                      <a:lnTo>
                        <a:pt x="537" y="180"/>
                      </a:lnTo>
                      <a:lnTo>
                        <a:pt x="470" y="184"/>
                      </a:lnTo>
                      <a:lnTo>
                        <a:pt x="402" y="188"/>
                      </a:lnTo>
                      <a:lnTo>
                        <a:pt x="334" y="190"/>
                      </a:lnTo>
                      <a:lnTo>
                        <a:pt x="264" y="193"/>
                      </a:lnTo>
                      <a:lnTo>
                        <a:pt x="195" y="194"/>
                      </a:lnTo>
                      <a:lnTo>
                        <a:pt x="124" y="194"/>
                      </a:lnTo>
                      <a:lnTo>
                        <a:pt x="124" y="194"/>
                      </a:lnTo>
                      <a:lnTo>
                        <a:pt x="83" y="194"/>
                      </a:lnTo>
                      <a:lnTo>
                        <a:pt x="83" y="194"/>
                      </a:lnTo>
                      <a:lnTo>
                        <a:pt x="85" y="204"/>
                      </a:lnTo>
                      <a:lnTo>
                        <a:pt x="88" y="213"/>
                      </a:lnTo>
                      <a:lnTo>
                        <a:pt x="89" y="223"/>
                      </a:lnTo>
                      <a:lnTo>
                        <a:pt x="90" y="233"/>
                      </a:lnTo>
                      <a:lnTo>
                        <a:pt x="90" y="233"/>
                      </a:lnTo>
                      <a:lnTo>
                        <a:pt x="88" y="251"/>
                      </a:lnTo>
                      <a:lnTo>
                        <a:pt x="84" y="269"/>
                      </a:lnTo>
                      <a:lnTo>
                        <a:pt x="77" y="286"/>
                      </a:lnTo>
                      <a:lnTo>
                        <a:pt x="67" y="303"/>
                      </a:lnTo>
                      <a:lnTo>
                        <a:pt x="55" y="320"/>
                      </a:lnTo>
                      <a:lnTo>
                        <a:pt x="39" y="336"/>
                      </a:lnTo>
                      <a:lnTo>
                        <a:pt x="22" y="352"/>
                      </a:lnTo>
                      <a:lnTo>
                        <a:pt x="0" y="367"/>
                      </a:lnTo>
                      <a:lnTo>
                        <a:pt x="0" y="3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B1D20653-F80F-62AB-7AEC-1A74DC6AD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1343" y="2158410"/>
                  <a:ext cx="889000" cy="128588"/>
                </a:xfrm>
                <a:custGeom>
                  <a:avLst/>
                  <a:gdLst>
                    <a:gd name="T0" fmla="*/ 1258 w 2801"/>
                    <a:gd name="T1" fmla="*/ 354 h 406"/>
                    <a:gd name="T2" fmla="*/ 1325 w 2801"/>
                    <a:gd name="T3" fmla="*/ 406 h 406"/>
                    <a:gd name="T4" fmla="*/ 1400 w 2801"/>
                    <a:gd name="T5" fmla="*/ 406 h 406"/>
                    <a:gd name="T6" fmla="*/ 1613 w 2801"/>
                    <a:gd name="T7" fmla="*/ 403 h 406"/>
                    <a:gd name="T8" fmla="*/ 1817 w 2801"/>
                    <a:gd name="T9" fmla="*/ 393 h 406"/>
                    <a:gd name="T10" fmla="*/ 2008 w 2801"/>
                    <a:gd name="T11" fmla="*/ 377 h 406"/>
                    <a:gd name="T12" fmla="*/ 2183 w 2801"/>
                    <a:gd name="T13" fmla="*/ 355 h 406"/>
                    <a:gd name="T14" fmla="*/ 2342 w 2801"/>
                    <a:gd name="T15" fmla="*/ 327 h 406"/>
                    <a:gd name="T16" fmla="*/ 2481 w 2801"/>
                    <a:gd name="T17" fmla="*/ 296 h 406"/>
                    <a:gd name="T18" fmla="*/ 2599 w 2801"/>
                    <a:gd name="T19" fmla="*/ 260 h 406"/>
                    <a:gd name="T20" fmla="*/ 2691 w 2801"/>
                    <a:gd name="T21" fmla="*/ 221 h 406"/>
                    <a:gd name="T22" fmla="*/ 2757 w 2801"/>
                    <a:gd name="T23" fmla="*/ 179 h 406"/>
                    <a:gd name="T24" fmla="*/ 2790 w 2801"/>
                    <a:gd name="T25" fmla="*/ 141 h 406"/>
                    <a:gd name="T26" fmla="*/ 2800 w 2801"/>
                    <a:gd name="T27" fmla="*/ 118 h 406"/>
                    <a:gd name="T28" fmla="*/ 2801 w 2801"/>
                    <a:gd name="T29" fmla="*/ 102 h 406"/>
                    <a:gd name="T30" fmla="*/ 2789 w 2801"/>
                    <a:gd name="T31" fmla="*/ 62 h 406"/>
                    <a:gd name="T32" fmla="*/ 2755 w 2801"/>
                    <a:gd name="T33" fmla="*/ 24 h 406"/>
                    <a:gd name="T34" fmla="*/ 2719 w 2801"/>
                    <a:gd name="T35" fmla="*/ 0 h 406"/>
                    <a:gd name="T36" fmla="*/ 2687 w 2801"/>
                    <a:gd name="T37" fmla="*/ 16 h 406"/>
                    <a:gd name="T38" fmla="*/ 2581 w 2801"/>
                    <a:gd name="T39" fmla="*/ 56 h 406"/>
                    <a:gd name="T40" fmla="*/ 2451 w 2801"/>
                    <a:gd name="T41" fmla="*/ 92 h 406"/>
                    <a:gd name="T42" fmla="*/ 2352 w 2801"/>
                    <a:gd name="T43" fmla="*/ 113 h 406"/>
                    <a:gd name="T44" fmla="*/ 2186 w 2801"/>
                    <a:gd name="T45" fmla="*/ 142 h 406"/>
                    <a:gd name="T46" fmla="*/ 2006 w 2801"/>
                    <a:gd name="T47" fmla="*/ 164 h 406"/>
                    <a:gd name="T48" fmla="*/ 1813 w 2801"/>
                    <a:gd name="T49" fmla="*/ 180 h 406"/>
                    <a:gd name="T50" fmla="*/ 1610 w 2801"/>
                    <a:gd name="T51" fmla="*/ 190 h 406"/>
                    <a:gd name="T52" fmla="*/ 1400 w 2801"/>
                    <a:gd name="T53" fmla="*/ 193 h 406"/>
                    <a:gd name="T54" fmla="*/ 1260 w 2801"/>
                    <a:gd name="T55" fmla="*/ 192 h 406"/>
                    <a:gd name="T56" fmla="*/ 1054 w 2801"/>
                    <a:gd name="T57" fmla="*/ 184 h 406"/>
                    <a:gd name="T58" fmla="*/ 858 w 2801"/>
                    <a:gd name="T59" fmla="*/ 170 h 406"/>
                    <a:gd name="T60" fmla="*/ 673 w 2801"/>
                    <a:gd name="T61" fmla="*/ 150 h 406"/>
                    <a:gd name="T62" fmla="*/ 503 w 2801"/>
                    <a:gd name="T63" fmla="*/ 124 h 406"/>
                    <a:gd name="T64" fmla="*/ 398 w 2801"/>
                    <a:gd name="T65" fmla="*/ 103 h 406"/>
                    <a:gd name="T66" fmla="*/ 260 w 2801"/>
                    <a:gd name="T67" fmla="*/ 68 h 406"/>
                    <a:gd name="T68" fmla="*/ 147 w 2801"/>
                    <a:gd name="T69" fmla="*/ 29 h 406"/>
                    <a:gd name="T70" fmla="*/ 85 w 2801"/>
                    <a:gd name="T71" fmla="*/ 1 h 406"/>
                    <a:gd name="T72" fmla="*/ 63 w 2801"/>
                    <a:gd name="T73" fmla="*/ 12 h 406"/>
                    <a:gd name="T74" fmla="*/ 20 w 2801"/>
                    <a:gd name="T75" fmla="*/ 50 h 406"/>
                    <a:gd name="T76" fmla="*/ 1 w 2801"/>
                    <a:gd name="T77" fmla="*/ 89 h 406"/>
                    <a:gd name="T78" fmla="*/ 1 w 2801"/>
                    <a:gd name="T79" fmla="*/ 114 h 406"/>
                    <a:gd name="T80" fmla="*/ 15 w 2801"/>
                    <a:gd name="T81" fmla="*/ 148 h 406"/>
                    <a:gd name="T82" fmla="*/ 265 w 2801"/>
                    <a:gd name="T83" fmla="*/ 157 h 406"/>
                    <a:gd name="T84" fmla="*/ 615 w 2801"/>
                    <a:gd name="T85" fmla="*/ 187 h 406"/>
                    <a:gd name="T86" fmla="*/ 822 w 2801"/>
                    <a:gd name="T87" fmla="*/ 219 h 406"/>
                    <a:gd name="T88" fmla="*/ 917 w 2801"/>
                    <a:gd name="T89" fmla="*/ 237 h 406"/>
                    <a:gd name="T90" fmla="*/ 1054 w 2801"/>
                    <a:gd name="T91" fmla="*/ 273 h 406"/>
                    <a:gd name="T92" fmla="*/ 1168 w 2801"/>
                    <a:gd name="T93" fmla="*/ 310 h 406"/>
                    <a:gd name="T94" fmla="*/ 1229 w 2801"/>
                    <a:gd name="T95" fmla="*/ 338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01" h="406">
                      <a:moveTo>
                        <a:pt x="1229" y="338"/>
                      </a:moveTo>
                      <a:lnTo>
                        <a:pt x="1229" y="338"/>
                      </a:lnTo>
                      <a:lnTo>
                        <a:pt x="1258" y="354"/>
                      </a:lnTo>
                      <a:lnTo>
                        <a:pt x="1283" y="371"/>
                      </a:lnTo>
                      <a:lnTo>
                        <a:pt x="1305" y="388"/>
                      </a:lnTo>
                      <a:lnTo>
                        <a:pt x="1325" y="406"/>
                      </a:lnTo>
                      <a:lnTo>
                        <a:pt x="1325" y="406"/>
                      </a:lnTo>
                      <a:lnTo>
                        <a:pt x="1400" y="406"/>
                      </a:lnTo>
                      <a:lnTo>
                        <a:pt x="1400" y="406"/>
                      </a:lnTo>
                      <a:lnTo>
                        <a:pt x="1472" y="406"/>
                      </a:lnTo>
                      <a:lnTo>
                        <a:pt x="1544" y="405"/>
                      </a:lnTo>
                      <a:lnTo>
                        <a:pt x="1613" y="403"/>
                      </a:lnTo>
                      <a:lnTo>
                        <a:pt x="1683" y="400"/>
                      </a:lnTo>
                      <a:lnTo>
                        <a:pt x="1750" y="397"/>
                      </a:lnTo>
                      <a:lnTo>
                        <a:pt x="1817" y="393"/>
                      </a:lnTo>
                      <a:lnTo>
                        <a:pt x="1881" y="388"/>
                      </a:lnTo>
                      <a:lnTo>
                        <a:pt x="1946" y="383"/>
                      </a:lnTo>
                      <a:lnTo>
                        <a:pt x="2008" y="377"/>
                      </a:lnTo>
                      <a:lnTo>
                        <a:pt x="2068" y="370"/>
                      </a:lnTo>
                      <a:lnTo>
                        <a:pt x="2126" y="363"/>
                      </a:lnTo>
                      <a:lnTo>
                        <a:pt x="2183" y="355"/>
                      </a:lnTo>
                      <a:lnTo>
                        <a:pt x="2238" y="347"/>
                      </a:lnTo>
                      <a:lnTo>
                        <a:pt x="2292" y="337"/>
                      </a:lnTo>
                      <a:lnTo>
                        <a:pt x="2342" y="327"/>
                      </a:lnTo>
                      <a:lnTo>
                        <a:pt x="2391" y="318"/>
                      </a:lnTo>
                      <a:lnTo>
                        <a:pt x="2437" y="307"/>
                      </a:lnTo>
                      <a:lnTo>
                        <a:pt x="2481" y="296"/>
                      </a:lnTo>
                      <a:lnTo>
                        <a:pt x="2523" y="285"/>
                      </a:lnTo>
                      <a:lnTo>
                        <a:pt x="2562" y="273"/>
                      </a:lnTo>
                      <a:lnTo>
                        <a:pt x="2599" y="260"/>
                      </a:lnTo>
                      <a:lnTo>
                        <a:pt x="2632" y="247"/>
                      </a:lnTo>
                      <a:lnTo>
                        <a:pt x="2663" y="235"/>
                      </a:lnTo>
                      <a:lnTo>
                        <a:pt x="2691" y="221"/>
                      </a:lnTo>
                      <a:lnTo>
                        <a:pt x="2716" y="207"/>
                      </a:lnTo>
                      <a:lnTo>
                        <a:pt x="2738" y="193"/>
                      </a:lnTo>
                      <a:lnTo>
                        <a:pt x="2757" y="179"/>
                      </a:lnTo>
                      <a:lnTo>
                        <a:pt x="2773" y="164"/>
                      </a:lnTo>
                      <a:lnTo>
                        <a:pt x="2785" y="148"/>
                      </a:lnTo>
                      <a:lnTo>
                        <a:pt x="2790" y="141"/>
                      </a:lnTo>
                      <a:lnTo>
                        <a:pt x="2794" y="134"/>
                      </a:lnTo>
                      <a:lnTo>
                        <a:pt x="2797" y="125"/>
                      </a:lnTo>
                      <a:lnTo>
                        <a:pt x="2800" y="118"/>
                      </a:lnTo>
                      <a:lnTo>
                        <a:pt x="2801" y="111"/>
                      </a:lnTo>
                      <a:lnTo>
                        <a:pt x="2801" y="102"/>
                      </a:lnTo>
                      <a:lnTo>
                        <a:pt x="2801" y="102"/>
                      </a:lnTo>
                      <a:lnTo>
                        <a:pt x="2800" y="89"/>
                      </a:lnTo>
                      <a:lnTo>
                        <a:pt x="2796" y="75"/>
                      </a:lnTo>
                      <a:lnTo>
                        <a:pt x="2789" y="62"/>
                      </a:lnTo>
                      <a:lnTo>
                        <a:pt x="2780" y="50"/>
                      </a:lnTo>
                      <a:lnTo>
                        <a:pt x="2768" y="37"/>
                      </a:lnTo>
                      <a:lnTo>
                        <a:pt x="2755" y="24"/>
                      </a:lnTo>
                      <a:lnTo>
                        <a:pt x="2738" y="12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lnTo>
                        <a:pt x="2716" y="1"/>
                      </a:lnTo>
                      <a:lnTo>
                        <a:pt x="2716" y="1"/>
                      </a:lnTo>
                      <a:lnTo>
                        <a:pt x="2687" y="16"/>
                      </a:lnTo>
                      <a:lnTo>
                        <a:pt x="2654" y="29"/>
                      </a:lnTo>
                      <a:lnTo>
                        <a:pt x="2620" y="43"/>
                      </a:lnTo>
                      <a:lnTo>
                        <a:pt x="2581" y="56"/>
                      </a:lnTo>
                      <a:lnTo>
                        <a:pt x="2540" y="68"/>
                      </a:lnTo>
                      <a:lnTo>
                        <a:pt x="2496" y="80"/>
                      </a:lnTo>
                      <a:lnTo>
                        <a:pt x="2451" y="92"/>
                      </a:lnTo>
                      <a:lnTo>
                        <a:pt x="2403" y="103"/>
                      </a:lnTo>
                      <a:lnTo>
                        <a:pt x="2403" y="103"/>
                      </a:lnTo>
                      <a:lnTo>
                        <a:pt x="2352" y="113"/>
                      </a:lnTo>
                      <a:lnTo>
                        <a:pt x="2298" y="124"/>
                      </a:lnTo>
                      <a:lnTo>
                        <a:pt x="2243" y="133"/>
                      </a:lnTo>
                      <a:lnTo>
                        <a:pt x="2186" y="142"/>
                      </a:lnTo>
                      <a:lnTo>
                        <a:pt x="2127" y="150"/>
                      </a:lnTo>
                      <a:lnTo>
                        <a:pt x="2067" y="157"/>
                      </a:lnTo>
                      <a:lnTo>
                        <a:pt x="2006" y="164"/>
                      </a:lnTo>
                      <a:lnTo>
                        <a:pt x="1942" y="170"/>
                      </a:lnTo>
                      <a:lnTo>
                        <a:pt x="1878" y="175"/>
                      </a:lnTo>
                      <a:lnTo>
                        <a:pt x="1813" y="180"/>
                      </a:lnTo>
                      <a:lnTo>
                        <a:pt x="1746" y="184"/>
                      </a:lnTo>
                      <a:lnTo>
                        <a:pt x="1678" y="187"/>
                      </a:lnTo>
                      <a:lnTo>
                        <a:pt x="1610" y="190"/>
                      </a:lnTo>
                      <a:lnTo>
                        <a:pt x="1540" y="192"/>
                      </a:lnTo>
                      <a:lnTo>
                        <a:pt x="1471" y="193"/>
                      </a:lnTo>
                      <a:lnTo>
                        <a:pt x="1400" y="193"/>
                      </a:lnTo>
                      <a:lnTo>
                        <a:pt x="1400" y="193"/>
                      </a:lnTo>
                      <a:lnTo>
                        <a:pt x="1330" y="193"/>
                      </a:lnTo>
                      <a:lnTo>
                        <a:pt x="1260" y="192"/>
                      </a:lnTo>
                      <a:lnTo>
                        <a:pt x="1191" y="190"/>
                      </a:lnTo>
                      <a:lnTo>
                        <a:pt x="1123" y="187"/>
                      </a:lnTo>
                      <a:lnTo>
                        <a:pt x="1054" y="184"/>
                      </a:lnTo>
                      <a:lnTo>
                        <a:pt x="987" y="180"/>
                      </a:lnTo>
                      <a:lnTo>
                        <a:pt x="923" y="175"/>
                      </a:lnTo>
                      <a:lnTo>
                        <a:pt x="858" y="170"/>
                      </a:lnTo>
                      <a:lnTo>
                        <a:pt x="795" y="164"/>
                      </a:lnTo>
                      <a:lnTo>
                        <a:pt x="734" y="157"/>
                      </a:lnTo>
                      <a:lnTo>
                        <a:pt x="673" y="150"/>
                      </a:lnTo>
                      <a:lnTo>
                        <a:pt x="615" y="142"/>
                      </a:lnTo>
                      <a:lnTo>
                        <a:pt x="557" y="133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3"/>
                      </a:lnTo>
                      <a:lnTo>
                        <a:pt x="398" y="103"/>
                      </a:lnTo>
                      <a:lnTo>
                        <a:pt x="349" y="92"/>
                      </a:lnTo>
                      <a:lnTo>
                        <a:pt x="304" y="80"/>
                      </a:lnTo>
                      <a:lnTo>
                        <a:pt x="260" y="68"/>
                      </a:lnTo>
                      <a:lnTo>
                        <a:pt x="220" y="56"/>
                      </a:lnTo>
                      <a:lnTo>
                        <a:pt x="182" y="43"/>
                      </a:lnTo>
                      <a:lnTo>
                        <a:pt x="147" y="29"/>
                      </a:lnTo>
                      <a:lnTo>
                        <a:pt x="114" y="16"/>
                      </a:lnTo>
                      <a:lnTo>
                        <a:pt x="85" y="1"/>
                      </a:lnTo>
                      <a:lnTo>
                        <a:pt x="85" y="1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63" y="12"/>
                      </a:lnTo>
                      <a:lnTo>
                        <a:pt x="46" y="24"/>
                      </a:lnTo>
                      <a:lnTo>
                        <a:pt x="32" y="37"/>
                      </a:lnTo>
                      <a:lnTo>
                        <a:pt x="20" y="50"/>
                      </a:lnTo>
                      <a:lnTo>
                        <a:pt x="12" y="62"/>
                      </a:lnTo>
                      <a:lnTo>
                        <a:pt x="4" y="75"/>
                      </a:lnTo>
                      <a:lnTo>
                        <a:pt x="1" y="89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1" y="114"/>
                      </a:lnTo>
                      <a:lnTo>
                        <a:pt x="3" y="125"/>
                      </a:lnTo>
                      <a:lnTo>
                        <a:pt x="8" y="138"/>
                      </a:lnTo>
                      <a:lnTo>
                        <a:pt x="15" y="148"/>
                      </a:lnTo>
                      <a:lnTo>
                        <a:pt x="15" y="148"/>
                      </a:lnTo>
                      <a:lnTo>
                        <a:pt x="142" y="151"/>
                      </a:lnTo>
                      <a:lnTo>
                        <a:pt x="265" y="157"/>
                      </a:lnTo>
                      <a:lnTo>
                        <a:pt x="386" y="164"/>
                      </a:lnTo>
                      <a:lnTo>
                        <a:pt x="503" y="175"/>
                      </a:lnTo>
                      <a:lnTo>
                        <a:pt x="615" y="187"/>
                      </a:lnTo>
                      <a:lnTo>
                        <a:pt x="721" y="202"/>
                      </a:lnTo>
                      <a:lnTo>
                        <a:pt x="772" y="211"/>
                      </a:lnTo>
                      <a:lnTo>
                        <a:pt x="822" y="219"/>
                      </a:lnTo>
                      <a:lnTo>
                        <a:pt x="870" y="228"/>
                      </a:lnTo>
                      <a:lnTo>
                        <a:pt x="917" y="237"/>
                      </a:lnTo>
                      <a:lnTo>
                        <a:pt x="917" y="237"/>
                      </a:lnTo>
                      <a:lnTo>
                        <a:pt x="965" y="248"/>
                      </a:lnTo>
                      <a:lnTo>
                        <a:pt x="1012" y="260"/>
                      </a:lnTo>
                      <a:lnTo>
                        <a:pt x="1054" y="273"/>
                      </a:lnTo>
                      <a:lnTo>
                        <a:pt x="1095" y="285"/>
                      </a:lnTo>
                      <a:lnTo>
                        <a:pt x="1132" y="297"/>
                      </a:lnTo>
                      <a:lnTo>
                        <a:pt x="1168" y="310"/>
                      </a:lnTo>
                      <a:lnTo>
                        <a:pt x="1199" y="325"/>
                      </a:lnTo>
                      <a:lnTo>
                        <a:pt x="1229" y="338"/>
                      </a:lnTo>
                      <a:lnTo>
                        <a:pt x="1229" y="3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id="{74EA66C8-81B8-CD5F-0487-19ABFA95F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155" y="2244135"/>
                  <a:ext cx="484188" cy="128588"/>
                </a:xfrm>
                <a:custGeom>
                  <a:avLst/>
                  <a:gdLst>
                    <a:gd name="T0" fmla="*/ 0 w 1525"/>
                    <a:gd name="T1" fmla="*/ 366 h 406"/>
                    <a:gd name="T2" fmla="*/ 27 w 1525"/>
                    <a:gd name="T3" fmla="*/ 385 h 406"/>
                    <a:gd name="T4" fmla="*/ 49 w 1525"/>
                    <a:gd name="T5" fmla="*/ 406 h 406"/>
                    <a:gd name="T6" fmla="*/ 124 w 1525"/>
                    <a:gd name="T7" fmla="*/ 406 h 406"/>
                    <a:gd name="T8" fmla="*/ 196 w 1525"/>
                    <a:gd name="T9" fmla="*/ 406 h 406"/>
                    <a:gd name="T10" fmla="*/ 337 w 1525"/>
                    <a:gd name="T11" fmla="*/ 402 h 406"/>
                    <a:gd name="T12" fmla="*/ 474 w 1525"/>
                    <a:gd name="T13" fmla="*/ 396 h 406"/>
                    <a:gd name="T14" fmla="*/ 605 w 1525"/>
                    <a:gd name="T15" fmla="*/ 388 h 406"/>
                    <a:gd name="T16" fmla="*/ 732 w 1525"/>
                    <a:gd name="T17" fmla="*/ 377 h 406"/>
                    <a:gd name="T18" fmla="*/ 850 w 1525"/>
                    <a:gd name="T19" fmla="*/ 362 h 406"/>
                    <a:gd name="T20" fmla="*/ 962 w 1525"/>
                    <a:gd name="T21" fmla="*/ 346 h 406"/>
                    <a:gd name="T22" fmla="*/ 1066 w 1525"/>
                    <a:gd name="T23" fmla="*/ 327 h 406"/>
                    <a:gd name="T24" fmla="*/ 1161 w 1525"/>
                    <a:gd name="T25" fmla="*/ 306 h 406"/>
                    <a:gd name="T26" fmla="*/ 1247 w 1525"/>
                    <a:gd name="T27" fmla="*/ 284 h 406"/>
                    <a:gd name="T28" fmla="*/ 1323 w 1525"/>
                    <a:gd name="T29" fmla="*/ 260 h 406"/>
                    <a:gd name="T30" fmla="*/ 1387 w 1525"/>
                    <a:gd name="T31" fmla="*/ 235 h 406"/>
                    <a:gd name="T32" fmla="*/ 1440 w 1525"/>
                    <a:gd name="T33" fmla="*/ 207 h 406"/>
                    <a:gd name="T34" fmla="*/ 1481 w 1525"/>
                    <a:gd name="T35" fmla="*/ 179 h 406"/>
                    <a:gd name="T36" fmla="*/ 1509 w 1525"/>
                    <a:gd name="T37" fmla="*/ 148 h 406"/>
                    <a:gd name="T38" fmla="*/ 1518 w 1525"/>
                    <a:gd name="T39" fmla="*/ 134 h 406"/>
                    <a:gd name="T40" fmla="*/ 1524 w 1525"/>
                    <a:gd name="T41" fmla="*/ 118 h 406"/>
                    <a:gd name="T42" fmla="*/ 1525 w 1525"/>
                    <a:gd name="T43" fmla="*/ 102 h 406"/>
                    <a:gd name="T44" fmla="*/ 1524 w 1525"/>
                    <a:gd name="T45" fmla="*/ 89 h 406"/>
                    <a:gd name="T46" fmla="*/ 1513 w 1525"/>
                    <a:gd name="T47" fmla="*/ 62 h 406"/>
                    <a:gd name="T48" fmla="*/ 1492 w 1525"/>
                    <a:gd name="T49" fmla="*/ 36 h 406"/>
                    <a:gd name="T50" fmla="*/ 1462 w 1525"/>
                    <a:gd name="T51" fmla="*/ 12 h 406"/>
                    <a:gd name="T52" fmla="*/ 1443 w 1525"/>
                    <a:gd name="T53" fmla="*/ 0 h 406"/>
                    <a:gd name="T54" fmla="*/ 1440 w 1525"/>
                    <a:gd name="T55" fmla="*/ 1 h 406"/>
                    <a:gd name="T56" fmla="*/ 1378 w 1525"/>
                    <a:gd name="T57" fmla="*/ 29 h 406"/>
                    <a:gd name="T58" fmla="*/ 1305 w 1525"/>
                    <a:gd name="T59" fmla="*/ 56 h 406"/>
                    <a:gd name="T60" fmla="*/ 1220 w 1525"/>
                    <a:gd name="T61" fmla="*/ 80 h 406"/>
                    <a:gd name="T62" fmla="*/ 1127 w 1525"/>
                    <a:gd name="T63" fmla="*/ 103 h 406"/>
                    <a:gd name="T64" fmla="*/ 1076 w 1525"/>
                    <a:gd name="T65" fmla="*/ 113 h 406"/>
                    <a:gd name="T66" fmla="*/ 967 w 1525"/>
                    <a:gd name="T67" fmla="*/ 132 h 406"/>
                    <a:gd name="T68" fmla="*/ 851 w 1525"/>
                    <a:gd name="T69" fmla="*/ 149 h 406"/>
                    <a:gd name="T70" fmla="*/ 730 w 1525"/>
                    <a:gd name="T71" fmla="*/ 164 h 406"/>
                    <a:gd name="T72" fmla="*/ 602 w 1525"/>
                    <a:gd name="T73" fmla="*/ 175 h 406"/>
                    <a:gd name="T74" fmla="*/ 470 w 1525"/>
                    <a:gd name="T75" fmla="*/ 183 h 406"/>
                    <a:gd name="T76" fmla="*/ 334 w 1525"/>
                    <a:gd name="T77" fmla="*/ 190 h 406"/>
                    <a:gd name="T78" fmla="*/ 195 w 1525"/>
                    <a:gd name="T79" fmla="*/ 193 h 406"/>
                    <a:gd name="T80" fmla="*/ 124 w 1525"/>
                    <a:gd name="T81" fmla="*/ 193 h 406"/>
                    <a:gd name="T82" fmla="*/ 83 w 1525"/>
                    <a:gd name="T83" fmla="*/ 193 h 406"/>
                    <a:gd name="T84" fmla="*/ 88 w 1525"/>
                    <a:gd name="T85" fmla="*/ 213 h 406"/>
                    <a:gd name="T86" fmla="*/ 90 w 1525"/>
                    <a:gd name="T87" fmla="*/ 232 h 406"/>
                    <a:gd name="T88" fmla="*/ 88 w 1525"/>
                    <a:gd name="T89" fmla="*/ 250 h 406"/>
                    <a:gd name="T90" fmla="*/ 77 w 1525"/>
                    <a:gd name="T91" fmla="*/ 286 h 406"/>
                    <a:gd name="T92" fmla="*/ 55 w 1525"/>
                    <a:gd name="T93" fmla="*/ 320 h 406"/>
                    <a:gd name="T94" fmla="*/ 22 w 1525"/>
                    <a:gd name="T95" fmla="*/ 351 h 406"/>
                    <a:gd name="T96" fmla="*/ 0 w 1525"/>
                    <a:gd name="T97" fmla="*/ 36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25" h="406">
                      <a:moveTo>
                        <a:pt x="0" y="366"/>
                      </a:moveTo>
                      <a:lnTo>
                        <a:pt x="0" y="366"/>
                      </a:lnTo>
                      <a:lnTo>
                        <a:pt x="15" y="376"/>
                      </a:lnTo>
                      <a:lnTo>
                        <a:pt x="27" y="385"/>
                      </a:lnTo>
                      <a:lnTo>
                        <a:pt x="38" y="395"/>
                      </a:lnTo>
                      <a:lnTo>
                        <a:pt x="49" y="406"/>
                      </a:lnTo>
                      <a:lnTo>
                        <a:pt x="49" y="406"/>
                      </a:lnTo>
                      <a:lnTo>
                        <a:pt x="124" y="406"/>
                      </a:lnTo>
                      <a:lnTo>
                        <a:pt x="124" y="406"/>
                      </a:lnTo>
                      <a:lnTo>
                        <a:pt x="196" y="406"/>
                      </a:lnTo>
                      <a:lnTo>
                        <a:pt x="268" y="405"/>
                      </a:lnTo>
                      <a:lnTo>
                        <a:pt x="337" y="402"/>
                      </a:lnTo>
                      <a:lnTo>
                        <a:pt x="407" y="400"/>
                      </a:lnTo>
                      <a:lnTo>
                        <a:pt x="474" y="396"/>
                      </a:lnTo>
                      <a:lnTo>
                        <a:pt x="541" y="393"/>
                      </a:lnTo>
                      <a:lnTo>
                        <a:pt x="605" y="388"/>
                      </a:lnTo>
                      <a:lnTo>
                        <a:pt x="670" y="383"/>
                      </a:lnTo>
                      <a:lnTo>
                        <a:pt x="732" y="377"/>
                      </a:lnTo>
                      <a:lnTo>
                        <a:pt x="792" y="370"/>
                      </a:lnTo>
                      <a:lnTo>
                        <a:pt x="850" y="362"/>
                      </a:lnTo>
                      <a:lnTo>
                        <a:pt x="907" y="355"/>
                      </a:lnTo>
                      <a:lnTo>
                        <a:pt x="962" y="346"/>
                      </a:lnTo>
                      <a:lnTo>
                        <a:pt x="1016" y="337"/>
                      </a:lnTo>
                      <a:lnTo>
                        <a:pt x="1066" y="327"/>
                      </a:lnTo>
                      <a:lnTo>
                        <a:pt x="1115" y="317"/>
                      </a:lnTo>
                      <a:lnTo>
                        <a:pt x="1161" y="306"/>
                      </a:lnTo>
                      <a:lnTo>
                        <a:pt x="1205" y="295"/>
                      </a:lnTo>
                      <a:lnTo>
                        <a:pt x="1247" y="284"/>
                      </a:lnTo>
                      <a:lnTo>
                        <a:pt x="1286" y="272"/>
                      </a:lnTo>
                      <a:lnTo>
                        <a:pt x="1323" y="260"/>
                      </a:lnTo>
                      <a:lnTo>
                        <a:pt x="1356" y="247"/>
                      </a:lnTo>
                      <a:lnTo>
                        <a:pt x="1387" y="235"/>
                      </a:lnTo>
                      <a:lnTo>
                        <a:pt x="1415" y="221"/>
                      </a:lnTo>
                      <a:lnTo>
                        <a:pt x="1440" y="207"/>
                      </a:lnTo>
                      <a:lnTo>
                        <a:pt x="1462" y="193"/>
                      </a:lnTo>
                      <a:lnTo>
                        <a:pt x="1481" y="179"/>
                      </a:lnTo>
                      <a:lnTo>
                        <a:pt x="1497" y="164"/>
                      </a:lnTo>
                      <a:lnTo>
                        <a:pt x="1509" y="148"/>
                      </a:lnTo>
                      <a:lnTo>
                        <a:pt x="1514" y="141"/>
                      </a:lnTo>
                      <a:lnTo>
                        <a:pt x="1518" y="134"/>
                      </a:lnTo>
                      <a:lnTo>
                        <a:pt x="1521" y="125"/>
                      </a:lnTo>
                      <a:lnTo>
                        <a:pt x="1524" y="118"/>
                      </a:lnTo>
                      <a:lnTo>
                        <a:pt x="1525" y="110"/>
                      </a:lnTo>
                      <a:lnTo>
                        <a:pt x="1525" y="102"/>
                      </a:lnTo>
                      <a:lnTo>
                        <a:pt x="1525" y="102"/>
                      </a:lnTo>
                      <a:lnTo>
                        <a:pt x="1524" y="89"/>
                      </a:lnTo>
                      <a:lnTo>
                        <a:pt x="1520" y="75"/>
                      </a:lnTo>
                      <a:lnTo>
                        <a:pt x="1513" y="62"/>
                      </a:lnTo>
                      <a:lnTo>
                        <a:pt x="1504" y="50"/>
                      </a:lnTo>
                      <a:lnTo>
                        <a:pt x="1492" y="36"/>
                      </a:lnTo>
                      <a:lnTo>
                        <a:pt x="1479" y="24"/>
                      </a:lnTo>
                      <a:lnTo>
                        <a:pt x="1462" y="12"/>
                      </a:lnTo>
                      <a:lnTo>
                        <a:pt x="1443" y="0"/>
                      </a:lnTo>
                      <a:lnTo>
                        <a:pt x="1443" y="0"/>
                      </a:lnTo>
                      <a:lnTo>
                        <a:pt x="1440" y="1"/>
                      </a:lnTo>
                      <a:lnTo>
                        <a:pt x="1440" y="1"/>
                      </a:lnTo>
                      <a:lnTo>
                        <a:pt x="1411" y="16"/>
                      </a:lnTo>
                      <a:lnTo>
                        <a:pt x="1378" y="29"/>
                      </a:lnTo>
                      <a:lnTo>
                        <a:pt x="1344" y="42"/>
                      </a:lnTo>
                      <a:lnTo>
                        <a:pt x="1305" y="56"/>
                      </a:lnTo>
                      <a:lnTo>
                        <a:pt x="1264" y="68"/>
                      </a:lnTo>
                      <a:lnTo>
                        <a:pt x="1220" y="80"/>
                      </a:lnTo>
                      <a:lnTo>
                        <a:pt x="1175" y="92"/>
                      </a:lnTo>
                      <a:lnTo>
                        <a:pt x="1127" y="103"/>
                      </a:lnTo>
                      <a:lnTo>
                        <a:pt x="1127" y="103"/>
                      </a:lnTo>
                      <a:lnTo>
                        <a:pt x="1076" y="113"/>
                      </a:lnTo>
                      <a:lnTo>
                        <a:pt x="1022" y="124"/>
                      </a:lnTo>
                      <a:lnTo>
                        <a:pt x="967" y="132"/>
                      </a:lnTo>
                      <a:lnTo>
                        <a:pt x="910" y="142"/>
                      </a:lnTo>
                      <a:lnTo>
                        <a:pt x="851" y="149"/>
                      </a:lnTo>
                      <a:lnTo>
                        <a:pt x="791" y="157"/>
                      </a:lnTo>
                      <a:lnTo>
                        <a:pt x="730" y="164"/>
                      </a:lnTo>
                      <a:lnTo>
                        <a:pt x="666" y="170"/>
                      </a:lnTo>
                      <a:lnTo>
                        <a:pt x="602" y="175"/>
                      </a:lnTo>
                      <a:lnTo>
                        <a:pt x="537" y="180"/>
                      </a:lnTo>
                      <a:lnTo>
                        <a:pt x="470" y="183"/>
                      </a:lnTo>
                      <a:lnTo>
                        <a:pt x="402" y="187"/>
                      </a:lnTo>
                      <a:lnTo>
                        <a:pt x="334" y="190"/>
                      </a:lnTo>
                      <a:lnTo>
                        <a:pt x="264" y="192"/>
                      </a:lnTo>
                      <a:lnTo>
                        <a:pt x="195" y="193"/>
                      </a:lnTo>
                      <a:lnTo>
                        <a:pt x="124" y="193"/>
                      </a:lnTo>
                      <a:lnTo>
                        <a:pt x="124" y="193"/>
                      </a:lnTo>
                      <a:lnTo>
                        <a:pt x="83" y="193"/>
                      </a:lnTo>
                      <a:lnTo>
                        <a:pt x="83" y="193"/>
                      </a:lnTo>
                      <a:lnTo>
                        <a:pt x="85" y="203"/>
                      </a:lnTo>
                      <a:lnTo>
                        <a:pt x="88" y="213"/>
                      </a:lnTo>
                      <a:lnTo>
                        <a:pt x="89" y="222"/>
                      </a:lnTo>
                      <a:lnTo>
                        <a:pt x="90" y="232"/>
                      </a:lnTo>
                      <a:lnTo>
                        <a:pt x="90" y="232"/>
                      </a:lnTo>
                      <a:lnTo>
                        <a:pt x="88" y="250"/>
                      </a:lnTo>
                      <a:lnTo>
                        <a:pt x="84" y="269"/>
                      </a:lnTo>
                      <a:lnTo>
                        <a:pt x="77" y="286"/>
                      </a:lnTo>
                      <a:lnTo>
                        <a:pt x="67" y="303"/>
                      </a:lnTo>
                      <a:lnTo>
                        <a:pt x="55" y="320"/>
                      </a:lnTo>
                      <a:lnTo>
                        <a:pt x="39" y="336"/>
                      </a:lnTo>
                      <a:lnTo>
                        <a:pt x="22" y="351"/>
                      </a:lnTo>
                      <a:lnTo>
                        <a:pt x="0" y="366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1" name="Freeform 33">
                  <a:extLst>
                    <a:ext uri="{FF2B5EF4-FFF2-40B4-BE49-F238E27FC236}">
                      <a16:creationId xmlns:a16="http://schemas.microsoft.com/office/drawing/2014/main" id="{11034673-0F90-1A85-5C79-115918CF9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1343" y="2072685"/>
                  <a:ext cx="889000" cy="130175"/>
                </a:xfrm>
                <a:custGeom>
                  <a:avLst/>
                  <a:gdLst>
                    <a:gd name="T0" fmla="*/ 2716 w 2801"/>
                    <a:gd name="T1" fmla="*/ 2 h 407"/>
                    <a:gd name="T2" fmla="*/ 2654 w 2801"/>
                    <a:gd name="T3" fmla="*/ 30 h 407"/>
                    <a:gd name="T4" fmla="*/ 2540 w 2801"/>
                    <a:gd name="T5" fmla="*/ 68 h 407"/>
                    <a:gd name="T6" fmla="*/ 2403 w 2801"/>
                    <a:gd name="T7" fmla="*/ 104 h 407"/>
                    <a:gd name="T8" fmla="*/ 2298 w 2801"/>
                    <a:gd name="T9" fmla="*/ 124 h 407"/>
                    <a:gd name="T10" fmla="*/ 2127 w 2801"/>
                    <a:gd name="T11" fmla="*/ 150 h 407"/>
                    <a:gd name="T12" fmla="*/ 1942 w 2801"/>
                    <a:gd name="T13" fmla="*/ 171 h 407"/>
                    <a:gd name="T14" fmla="*/ 1746 w 2801"/>
                    <a:gd name="T15" fmla="*/ 184 h 407"/>
                    <a:gd name="T16" fmla="*/ 1540 w 2801"/>
                    <a:gd name="T17" fmla="*/ 193 h 407"/>
                    <a:gd name="T18" fmla="*/ 1400 w 2801"/>
                    <a:gd name="T19" fmla="*/ 194 h 407"/>
                    <a:gd name="T20" fmla="*/ 1191 w 2801"/>
                    <a:gd name="T21" fmla="*/ 190 h 407"/>
                    <a:gd name="T22" fmla="*/ 987 w 2801"/>
                    <a:gd name="T23" fmla="*/ 180 h 407"/>
                    <a:gd name="T24" fmla="*/ 795 w 2801"/>
                    <a:gd name="T25" fmla="*/ 165 h 407"/>
                    <a:gd name="T26" fmla="*/ 615 w 2801"/>
                    <a:gd name="T27" fmla="*/ 143 h 407"/>
                    <a:gd name="T28" fmla="*/ 449 w 2801"/>
                    <a:gd name="T29" fmla="*/ 113 h 407"/>
                    <a:gd name="T30" fmla="*/ 349 w 2801"/>
                    <a:gd name="T31" fmla="*/ 93 h 407"/>
                    <a:gd name="T32" fmla="*/ 220 w 2801"/>
                    <a:gd name="T33" fmla="*/ 56 h 407"/>
                    <a:gd name="T34" fmla="*/ 114 w 2801"/>
                    <a:gd name="T35" fmla="*/ 16 h 407"/>
                    <a:gd name="T36" fmla="*/ 81 w 2801"/>
                    <a:gd name="T37" fmla="*/ 0 h 407"/>
                    <a:gd name="T38" fmla="*/ 46 w 2801"/>
                    <a:gd name="T39" fmla="*/ 25 h 407"/>
                    <a:gd name="T40" fmla="*/ 12 w 2801"/>
                    <a:gd name="T41" fmla="*/ 62 h 407"/>
                    <a:gd name="T42" fmla="*/ 0 w 2801"/>
                    <a:gd name="T43" fmla="*/ 103 h 407"/>
                    <a:gd name="T44" fmla="*/ 2 w 2801"/>
                    <a:gd name="T45" fmla="*/ 118 h 407"/>
                    <a:gd name="T46" fmla="*/ 11 w 2801"/>
                    <a:gd name="T47" fmla="*/ 141 h 407"/>
                    <a:gd name="T48" fmla="*/ 43 w 2801"/>
                    <a:gd name="T49" fmla="*/ 179 h 407"/>
                    <a:gd name="T50" fmla="*/ 109 w 2801"/>
                    <a:gd name="T51" fmla="*/ 222 h 407"/>
                    <a:gd name="T52" fmla="*/ 203 w 2801"/>
                    <a:gd name="T53" fmla="*/ 261 h 407"/>
                    <a:gd name="T54" fmla="*/ 320 w 2801"/>
                    <a:gd name="T55" fmla="*/ 296 h 407"/>
                    <a:gd name="T56" fmla="*/ 459 w 2801"/>
                    <a:gd name="T57" fmla="*/ 328 h 407"/>
                    <a:gd name="T58" fmla="*/ 617 w 2801"/>
                    <a:gd name="T59" fmla="*/ 356 h 407"/>
                    <a:gd name="T60" fmla="*/ 792 w 2801"/>
                    <a:gd name="T61" fmla="*/ 378 h 407"/>
                    <a:gd name="T62" fmla="*/ 984 w 2801"/>
                    <a:gd name="T63" fmla="*/ 393 h 407"/>
                    <a:gd name="T64" fmla="*/ 1187 w 2801"/>
                    <a:gd name="T65" fmla="*/ 403 h 407"/>
                    <a:gd name="T66" fmla="*/ 1400 w 2801"/>
                    <a:gd name="T67" fmla="*/ 407 h 407"/>
                    <a:gd name="T68" fmla="*/ 1544 w 2801"/>
                    <a:gd name="T69" fmla="*/ 406 h 407"/>
                    <a:gd name="T70" fmla="*/ 1750 w 2801"/>
                    <a:gd name="T71" fmla="*/ 397 h 407"/>
                    <a:gd name="T72" fmla="*/ 1946 w 2801"/>
                    <a:gd name="T73" fmla="*/ 384 h 407"/>
                    <a:gd name="T74" fmla="*/ 2126 w 2801"/>
                    <a:gd name="T75" fmla="*/ 363 h 407"/>
                    <a:gd name="T76" fmla="*/ 2292 w 2801"/>
                    <a:gd name="T77" fmla="*/ 337 h 407"/>
                    <a:gd name="T78" fmla="*/ 2437 w 2801"/>
                    <a:gd name="T79" fmla="*/ 307 h 407"/>
                    <a:gd name="T80" fmla="*/ 2562 w 2801"/>
                    <a:gd name="T81" fmla="*/ 273 h 407"/>
                    <a:gd name="T82" fmla="*/ 2663 w 2801"/>
                    <a:gd name="T83" fmla="*/ 235 h 407"/>
                    <a:gd name="T84" fmla="*/ 2738 w 2801"/>
                    <a:gd name="T85" fmla="*/ 194 h 407"/>
                    <a:gd name="T86" fmla="*/ 2785 w 2801"/>
                    <a:gd name="T87" fmla="*/ 149 h 407"/>
                    <a:gd name="T88" fmla="*/ 2797 w 2801"/>
                    <a:gd name="T89" fmla="*/ 126 h 407"/>
                    <a:gd name="T90" fmla="*/ 2801 w 2801"/>
                    <a:gd name="T91" fmla="*/ 103 h 407"/>
                    <a:gd name="T92" fmla="*/ 2796 w 2801"/>
                    <a:gd name="T93" fmla="*/ 76 h 407"/>
                    <a:gd name="T94" fmla="*/ 2768 w 2801"/>
                    <a:gd name="T95" fmla="*/ 37 h 407"/>
                    <a:gd name="T96" fmla="*/ 2719 w 2801"/>
                    <a:gd name="T97" fmla="*/ 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1" h="407">
                      <a:moveTo>
                        <a:pt x="2719" y="0"/>
                      </a:moveTo>
                      <a:lnTo>
                        <a:pt x="2719" y="0"/>
                      </a:lnTo>
                      <a:lnTo>
                        <a:pt x="2716" y="2"/>
                      </a:lnTo>
                      <a:lnTo>
                        <a:pt x="2716" y="2"/>
                      </a:lnTo>
                      <a:lnTo>
                        <a:pt x="2687" y="16"/>
                      </a:lnTo>
                      <a:lnTo>
                        <a:pt x="2654" y="30"/>
                      </a:lnTo>
                      <a:lnTo>
                        <a:pt x="2620" y="43"/>
                      </a:lnTo>
                      <a:lnTo>
                        <a:pt x="2581" y="56"/>
                      </a:lnTo>
                      <a:lnTo>
                        <a:pt x="2540" y="68"/>
                      </a:lnTo>
                      <a:lnTo>
                        <a:pt x="2496" y="81"/>
                      </a:lnTo>
                      <a:lnTo>
                        <a:pt x="2451" y="93"/>
                      </a:lnTo>
                      <a:lnTo>
                        <a:pt x="2403" y="104"/>
                      </a:lnTo>
                      <a:lnTo>
                        <a:pt x="2403" y="104"/>
                      </a:lnTo>
                      <a:lnTo>
                        <a:pt x="2352" y="113"/>
                      </a:lnTo>
                      <a:lnTo>
                        <a:pt x="2298" y="124"/>
                      </a:lnTo>
                      <a:lnTo>
                        <a:pt x="2243" y="133"/>
                      </a:lnTo>
                      <a:lnTo>
                        <a:pt x="2186" y="143"/>
                      </a:lnTo>
                      <a:lnTo>
                        <a:pt x="2127" y="150"/>
                      </a:lnTo>
                      <a:lnTo>
                        <a:pt x="2067" y="157"/>
                      </a:lnTo>
                      <a:lnTo>
                        <a:pt x="2006" y="165"/>
                      </a:lnTo>
                      <a:lnTo>
                        <a:pt x="1942" y="171"/>
                      </a:lnTo>
                      <a:lnTo>
                        <a:pt x="1878" y="176"/>
                      </a:lnTo>
                      <a:lnTo>
                        <a:pt x="1813" y="180"/>
                      </a:lnTo>
                      <a:lnTo>
                        <a:pt x="1746" y="184"/>
                      </a:lnTo>
                      <a:lnTo>
                        <a:pt x="1678" y="188"/>
                      </a:lnTo>
                      <a:lnTo>
                        <a:pt x="1610" y="190"/>
                      </a:lnTo>
                      <a:lnTo>
                        <a:pt x="1540" y="193"/>
                      </a:lnTo>
                      <a:lnTo>
                        <a:pt x="1471" y="194"/>
                      </a:lnTo>
                      <a:lnTo>
                        <a:pt x="1400" y="194"/>
                      </a:lnTo>
                      <a:lnTo>
                        <a:pt x="1400" y="194"/>
                      </a:lnTo>
                      <a:lnTo>
                        <a:pt x="1330" y="194"/>
                      </a:lnTo>
                      <a:lnTo>
                        <a:pt x="1260" y="193"/>
                      </a:lnTo>
                      <a:lnTo>
                        <a:pt x="1191" y="190"/>
                      </a:lnTo>
                      <a:lnTo>
                        <a:pt x="1123" y="188"/>
                      </a:lnTo>
                      <a:lnTo>
                        <a:pt x="1054" y="184"/>
                      </a:lnTo>
                      <a:lnTo>
                        <a:pt x="987" y="180"/>
                      </a:lnTo>
                      <a:lnTo>
                        <a:pt x="923" y="176"/>
                      </a:lnTo>
                      <a:lnTo>
                        <a:pt x="858" y="171"/>
                      </a:lnTo>
                      <a:lnTo>
                        <a:pt x="795" y="165"/>
                      </a:lnTo>
                      <a:lnTo>
                        <a:pt x="734" y="157"/>
                      </a:lnTo>
                      <a:lnTo>
                        <a:pt x="673" y="150"/>
                      </a:lnTo>
                      <a:lnTo>
                        <a:pt x="615" y="143"/>
                      </a:lnTo>
                      <a:lnTo>
                        <a:pt x="557" y="133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4"/>
                      </a:lnTo>
                      <a:lnTo>
                        <a:pt x="398" y="104"/>
                      </a:lnTo>
                      <a:lnTo>
                        <a:pt x="349" y="93"/>
                      </a:lnTo>
                      <a:lnTo>
                        <a:pt x="304" y="81"/>
                      </a:lnTo>
                      <a:lnTo>
                        <a:pt x="260" y="68"/>
                      </a:lnTo>
                      <a:lnTo>
                        <a:pt x="220" y="56"/>
                      </a:lnTo>
                      <a:lnTo>
                        <a:pt x="182" y="43"/>
                      </a:lnTo>
                      <a:lnTo>
                        <a:pt x="147" y="30"/>
                      </a:lnTo>
                      <a:lnTo>
                        <a:pt x="114" y="16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63" y="13"/>
                      </a:lnTo>
                      <a:lnTo>
                        <a:pt x="46" y="25"/>
                      </a:lnTo>
                      <a:lnTo>
                        <a:pt x="32" y="37"/>
                      </a:lnTo>
                      <a:lnTo>
                        <a:pt x="20" y="50"/>
                      </a:lnTo>
                      <a:lnTo>
                        <a:pt x="12" y="62"/>
                      </a:lnTo>
                      <a:lnTo>
                        <a:pt x="4" y="76"/>
                      </a:lnTo>
                      <a:lnTo>
                        <a:pt x="1" y="89"/>
                      </a:ln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0" y="111"/>
                      </a:lnTo>
                      <a:lnTo>
                        <a:pt x="2" y="118"/>
                      </a:lnTo>
                      <a:lnTo>
                        <a:pt x="3" y="126"/>
                      </a:lnTo>
                      <a:lnTo>
                        <a:pt x="7" y="134"/>
                      </a:lnTo>
                      <a:lnTo>
                        <a:pt x="11" y="141"/>
                      </a:lnTo>
                      <a:lnTo>
                        <a:pt x="15" y="149"/>
                      </a:lnTo>
                      <a:lnTo>
                        <a:pt x="28" y="165"/>
                      </a:lnTo>
                      <a:lnTo>
                        <a:pt x="43" y="179"/>
                      </a:lnTo>
                      <a:lnTo>
                        <a:pt x="63" y="194"/>
                      </a:lnTo>
                      <a:lnTo>
                        <a:pt x="85" y="207"/>
                      </a:lnTo>
                      <a:lnTo>
                        <a:pt x="109" y="222"/>
                      </a:lnTo>
                      <a:lnTo>
                        <a:pt x="137" y="235"/>
                      </a:lnTo>
                      <a:lnTo>
                        <a:pt x="169" y="247"/>
                      </a:lnTo>
                      <a:lnTo>
                        <a:pt x="203" y="261"/>
                      </a:lnTo>
                      <a:lnTo>
                        <a:pt x="238" y="273"/>
                      </a:lnTo>
                      <a:lnTo>
                        <a:pt x="277" y="285"/>
                      </a:lnTo>
                      <a:lnTo>
                        <a:pt x="320" y="296"/>
                      </a:lnTo>
                      <a:lnTo>
                        <a:pt x="364" y="307"/>
                      </a:lnTo>
                      <a:lnTo>
                        <a:pt x="410" y="318"/>
                      </a:lnTo>
                      <a:lnTo>
                        <a:pt x="459" y="328"/>
                      </a:lnTo>
                      <a:lnTo>
                        <a:pt x="510" y="337"/>
                      </a:lnTo>
                      <a:lnTo>
                        <a:pt x="562" y="347"/>
                      </a:lnTo>
                      <a:lnTo>
                        <a:pt x="617" y="356"/>
                      </a:lnTo>
                      <a:lnTo>
                        <a:pt x="674" y="363"/>
                      </a:lnTo>
                      <a:lnTo>
                        <a:pt x="733" y="370"/>
                      </a:lnTo>
                      <a:lnTo>
                        <a:pt x="792" y="378"/>
                      </a:lnTo>
                      <a:lnTo>
                        <a:pt x="855" y="384"/>
                      </a:lnTo>
                      <a:lnTo>
                        <a:pt x="919" y="388"/>
                      </a:lnTo>
                      <a:lnTo>
                        <a:pt x="984" y="393"/>
                      </a:lnTo>
                      <a:lnTo>
                        <a:pt x="1051" y="397"/>
                      </a:lnTo>
                      <a:lnTo>
                        <a:pt x="1118" y="401"/>
                      </a:lnTo>
                      <a:lnTo>
                        <a:pt x="1187" y="403"/>
                      </a:lnTo>
                      <a:lnTo>
                        <a:pt x="1257" y="406"/>
                      </a:lnTo>
                      <a:lnTo>
                        <a:pt x="1328" y="407"/>
                      </a:lnTo>
                      <a:lnTo>
                        <a:pt x="1400" y="407"/>
                      </a:lnTo>
                      <a:lnTo>
                        <a:pt x="1400" y="407"/>
                      </a:lnTo>
                      <a:lnTo>
                        <a:pt x="1472" y="407"/>
                      </a:lnTo>
                      <a:lnTo>
                        <a:pt x="1544" y="406"/>
                      </a:lnTo>
                      <a:lnTo>
                        <a:pt x="1613" y="403"/>
                      </a:lnTo>
                      <a:lnTo>
                        <a:pt x="1683" y="401"/>
                      </a:lnTo>
                      <a:lnTo>
                        <a:pt x="1750" y="397"/>
                      </a:lnTo>
                      <a:lnTo>
                        <a:pt x="1817" y="393"/>
                      </a:lnTo>
                      <a:lnTo>
                        <a:pt x="1881" y="388"/>
                      </a:lnTo>
                      <a:lnTo>
                        <a:pt x="1946" y="384"/>
                      </a:lnTo>
                      <a:lnTo>
                        <a:pt x="2008" y="378"/>
                      </a:lnTo>
                      <a:lnTo>
                        <a:pt x="2068" y="370"/>
                      </a:lnTo>
                      <a:lnTo>
                        <a:pt x="2126" y="363"/>
                      </a:lnTo>
                      <a:lnTo>
                        <a:pt x="2183" y="356"/>
                      </a:lnTo>
                      <a:lnTo>
                        <a:pt x="2238" y="347"/>
                      </a:lnTo>
                      <a:lnTo>
                        <a:pt x="2292" y="337"/>
                      </a:lnTo>
                      <a:lnTo>
                        <a:pt x="2342" y="328"/>
                      </a:lnTo>
                      <a:lnTo>
                        <a:pt x="2391" y="318"/>
                      </a:lnTo>
                      <a:lnTo>
                        <a:pt x="2437" y="307"/>
                      </a:lnTo>
                      <a:lnTo>
                        <a:pt x="2481" y="296"/>
                      </a:lnTo>
                      <a:lnTo>
                        <a:pt x="2523" y="285"/>
                      </a:lnTo>
                      <a:lnTo>
                        <a:pt x="2562" y="273"/>
                      </a:lnTo>
                      <a:lnTo>
                        <a:pt x="2599" y="261"/>
                      </a:lnTo>
                      <a:lnTo>
                        <a:pt x="2632" y="247"/>
                      </a:lnTo>
                      <a:lnTo>
                        <a:pt x="2663" y="235"/>
                      </a:lnTo>
                      <a:lnTo>
                        <a:pt x="2691" y="222"/>
                      </a:lnTo>
                      <a:lnTo>
                        <a:pt x="2716" y="207"/>
                      </a:lnTo>
                      <a:lnTo>
                        <a:pt x="2738" y="194"/>
                      </a:lnTo>
                      <a:lnTo>
                        <a:pt x="2757" y="179"/>
                      </a:lnTo>
                      <a:lnTo>
                        <a:pt x="2773" y="165"/>
                      </a:lnTo>
                      <a:lnTo>
                        <a:pt x="2785" y="149"/>
                      </a:lnTo>
                      <a:lnTo>
                        <a:pt x="2790" y="141"/>
                      </a:lnTo>
                      <a:lnTo>
                        <a:pt x="2794" y="134"/>
                      </a:lnTo>
                      <a:lnTo>
                        <a:pt x="2797" y="126"/>
                      </a:lnTo>
                      <a:lnTo>
                        <a:pt x="2800" y="118"/>
                      </a:lnTo>
                      <a:lnTo>
                        <a:pt x="2801" y="111"/>
                      </a:lnTo>
                      <a:lnTo>
                        <a:pt x="2801" y="103"/>
                      </a:lnTo>
                      <a:lnTo>
                        <a:pt x="2801" y="103"/>
                      </a:lnTo>
                      <a:lnTo>
                        <a:pt x="2800" y="89"/>
                      </a:lnTo>
                      <a:lnTo>
                        <a:pt x="2796" y="76"/>
                      </a:lnTo>
                      <a:lnTo>
                        <a:pt x="2789" y="62"/>
                      </a:lnTo>
                      <a:lnTo>
                        <a:pt x="2780" y="50"/>
                      </a:lnTo>
                      <a:lnTo>
                        <a:pt x="2768" y="37"/>
                      </a:lnTo>
                      <a:lnTo>
                        <a:pt x="2755" y="25"/>
                      </a:lnTo>
                      <a:lnTo>
                        <a:pt x="2738" y="13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2" name="Freeform 34">
                  <a:extLst>
                    <a:ext uri="{FF2B5EF4-FFF2-40B4-BE49-F238E27FC236}">
                      <a16:creationId xmlns:a16="http://schemas.microsoft.com/office/drawing/2014/main" id="{3B0EECBC-E701-026A-A717-4A6E7941D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1343" y="1988547"/>
                  <a:ext cx="889000" cy="128588"/>
                </a:xfrm>
                <a:custGeom>
                  <a:avLst/>
                  <a:gdLst>
                    <a:gd name="T0" fmla="*/ 2716 w 2801"/>
                    <a:gd name="T1" fmla="*/ 1 h 406"/>
                    <a:gd name="T2" fmla="*/ 2654 w 2801"/>
                    <a:gd name="T3" fmla="*/ 29 h 406"/>
                    <a:gd name="T4" fmla="*/ 2540 w 2801"/>
                    <a:gd name="T5" fmla="*/ 68 h 406"/>
                    <a:gd name="T6" fmla="*/ 2403 w 2801"/>
                    <a:gd name="T7" fmla="*/ 103 h 406"/>
                    <a:gd name="T8" fmla="*/ 2298 w 2801"/>
                    <a:gd name="T9" fmla="*/ 124 h 406"/>
                    <a:gd name="T10" fmla="*/ 2127 w 2801"/>
                    <a:gd name="T11" fmla="*/ 149 h 406"/>
                    <a:gd name="T12" fmla="*/ 1942 w 2801"/>
                    <a:gd name="T13" fmla="*/ 170 h 406"/>
                    <a:gd name="T14" fmla="*/ 1746 w 2801"/>
                    <a:gd name="T15" fmla="*/ 183 h 406"/>
                    <a:gd name="T16" fmla="*/ 1540 w 2801"/>
                    <a:gd name="T17" fmla="*/ 192 h 406"/>
                    <a:gd name="T18" fmla="*/ 1400 w 2801"/>
                    <a:gd name="T19" fmla="*/ 193 h 406"/>
                    <a:gd name="T20" fmla="*/ 1191 w 2801"/>
                    <a:gd name="T21" fmla="*/ 189 h 406"/>
                    <a:gd name="T22" fmla="*/ 987 w 2801"/>
                    <a:gd name="T23" fmla="*/ 180 h 406"/>
                    <a:gd name="T24" fmla="*/ 795 w 2801"/>
                    <a:gd name="T25" fmla="*/ 164 h 406"/>
                    <a:gd name="T26" fmla="*/ 615 w 2801"/>
                    <a:gd name="T27" fmla="*/ 142 h 406"/>
                    <a:gd name="T28" fmla="*/ 449 w 2801"/>
                    <a:gd name="T29" fmla="*/ 113 h 406"/>
                    <a:gd name="T30" fmla="*/ 349 w 2801"/>
                    <a:gd name="T31" fmla="*/ 92 h 406"/>
                    <a:gd name="T32" fmla="*/ 220 w 2801"/>
                    <a:gd name="T33" fmla="*/ 56 h 406"/>
                    <a:gd name="T34" fmla="*/ 114 w 2801"/>
                    <a:gd name="T35" fmla="*/ 15 h 406"/>
                    <a:gd name="T36" fmla="*/ 81 w 2801"/>
                    <a:gd name="T37" fmla="*/ 0 h 406"/>
                    <a:gd name="T38" fmla="*/ 46 w 2801"/>
                    <a:gd name="T39" fmla="*/ 24 h 406"/>
                    <a:gd name="T40" fmla="*/ 12 w 2801"/>
                    <a:gd name="T41" fmla="*/ 62 h 406"/>
                    <a:gd name="T42" fmla="*/ 0 w 2801"/>
                    <a:gd name="T43" fmla="*/ 102 h 406"/>
                    <a:gd name="T44" fmla="*/ 2 w 2801"/>
                    <a:gd name="T45" fmla="*/ 118 h 406"/>
                    <a:gd name="T46" fmla="*/ 11 w 2801"/>
                    <a:gd name="T47" fmla="*/ 141 h 406"/>
                    <a:gd name="T48" fmla="*/ 43 w 2801"/>
                    <a:gd name="T49" fmla="*/ 179 h 406"/>
                    <a:gd name="T50" fmla="*/ 109 w 2801"/>
                    <a:gd name="T51" fmla="*/ 221 h 406"/>
                    <a:gd name="T52" fmla="*/ 203 w 2801"/>
                    <a:gd name="T53" fmla="*/ 260 h 406"/>
                    <a:gd name="T54" fmla="*/ 320 w 2801"/>
                    <a:gd name="T55" fmla="*/ 295 h 406"/>
                    <a:gd name="T56" fmla="*/ 459 w 2801"/>
                    <a:gd name="T57" fmla="*/ 327 h 406"/>
                    <a:gd name="T58" fmla="*/ 617 w 2801"/>
                    <a:gd name="T59" fmla="*/ 355 h 406"/>
                    <a:gd name="T60" fmla="*/ 792 w 2801"/>
                    <a:gd name="T61" fmla="*/ 377 h 406"/>
                    <a:gd name="T62" fmla="*/ 984 w 2801"/>
                    <a:gd name="T63" fmla="*/ 393 h 406"/>
                    <a:gd name="T64" fmla="*/ 1187 w 2801"/>
                    <a:gd name="T65" fmla="*/ 402 h 406"/>
                    <a:gd name="T66" fmla="*/ 1400 w 2801"/>
                    <a:gd name="T67" fmla="*/ 406 h 406"/>
                    <a:gd name="T68" fmla="*/ 1544 w 2801"/>
                    <a:gd name="T69" fmla="*/ 405 h 406"/>
                    <a:gd name="T70" fmla="*/ 1750 w 2801"/>
                    <a:gd name="T71" fmla="*/ 396 h 406"/>
                    <a:gd name="T72" fmla="*/ 1946 w 2801"/>
                    <a:gd name="T73" fmla="*/ 383 h 406"/>
                    <a:gd name="T74" fmla="*/ 2126 w 2801"/>
                    <a:gd name="T75" fmla="*/ 362 h 406"/>
                    <a:gd name="T76" fmla="*/ 2292 w 2801"/>
                    <a:gd name="T77" fmla="*/ 337 h 406"/>
                    <a:gd name="T78" fmla="*/ 2437 w 2801"/>
                    <a:gd name="T79" fmla="*/ 306 h 406"/>
                    <a:gd name="T80" fmla="*/ 2562 w 2801"/>
                    <a:gd name="T81" fmla="*/ 272 h 406"/>
                    <a:gd name="T82" fmla="*/ 2663 w 2801"/>
                    <a:gd name="T83" fmla="*/ 234 h 406"/>
                    <a:gd name="T84" fmla="*/ 2738 w 2801"/>
                    <a:gd name="T85" fmla="*/ 193 h 406"/>
                    <a:gd name="T86" fmla="*/ 2785 w 2801"/>
                    <a:gd name="T87" fmla="*/ 148 h 406"/>
                    <a:gd name="T88" fmla="*/ 2797 w 2801"/>
                    <a:gd name="T89" fmla="*/ 125 h 406"/>
                    <a:gd name="T90" fmla="*/ 2801 w 2801"/>
                    <a:gd name="T91" fmla="*/ 102 h 406"/>
                    <a:gd name="T92" fmla="*/ 2796 w 2801"/>
                    <a:gd name="T93" fmla="*/ 75 h 406"/>
                    <a:gd name="T94" fmla="*/ 2768 w 2801"/>
                    <a:gd name="T95" fmla="*/ 36 h 406"/>
                    <a:gd name="T96" fmla="*/ 2719 w 2801"/>
                    <a:gd name="T97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1" h="406">
                      <a:moveTo>
                        <a:pt x="2719" y="0"/>
                      </a:moveTo>
                      <a:lnTo>
                        <a:pt x="2719" y="0"/>
                      </a:lnTo>
                      <a:lnTo>
                        <a:pt x="2716" y="1"/>
                      </a:lnTo>
                      <a:lnTo>
                        <a:pt x="2716" y="1"/>
                      </a:lnTo>
                      <a:lnTo>
                        <a:pt x="2687" y="15"/>
                      </a:lnTo>
                      <a:lnTo>
                        <a:pt x="2654" y="29"/>
                      </a:lnTo>
                      <a:lnTo>
                        <a:pt x="2620" y="42"/>
                      </a:lnTo>
                      <a:lnTo>
                        <a:pt x="2581" y="56"/>
                      </a:lnTo>
                      <a:lnTo>
                        <a:pt x="2540" y="68"/>
                      </a:lnTo>
                      <a:lnTo>
                        <a:pt x="2496" y="80"/>
                      </a:lnTo>
                      <a:lnTo>
                        <a:pt x="2451" y="92"/>
                      </a:lnTo>
                      <a:lnTo>
                        <a:pt x="2403" y="103"/>
                      </a:lnTo>
                      <a:lnTo>
                        <a:pt x="2403" y="103"/>
                      </a:lnTo>
                      <a:lnTo>
                        <a:pt x="2352" y="113"/>
                      </a:lnTo>
                      <a:lnTo>
                        <a:pt x="2298" y="124"/>
                      </a:lnTo>
                      <a:lnTo>
                        <a:pt x="2243" y="132"/>
                      </a:lnTo>
                      <a:lnTo>
                        <a:pt x="2186" y="142"/>
                      </a:lnTo>
                      <a:lnTo>
                        <a:pt x="2127" y="149"/>
                      </a:lnTo>
                      <a:lnTo>
                        <a:pt x="2067" y="157"/>
                      </a:lnTo>
                      <a:lnTo>
                        <a:pt x="2006" y="164"/>
                      </a:lnTo>
                      <a:lnTo>
                        <a:pt x="1942" y="170"/>
                      </a:lnTo>
                      <a:lnTo>
                        <a:pt x="1878" y="175"/>
                      </a:lnTo>
                      <a:lnTo>
                        <a:pt x="1813" y="180"/>
                      </a:lnTo>
                      <a:lnTo>
                        <a:pt x="1746" y="183"/>
                      </a:lnTo>
                      <a:lnTo>
                        <a:pt x="1678" y="187"/>
                      </a:lnTo>
                      <a:lnTo>
                        <a:pt x="1610" y="189"/>
                      </a:lnTo>
                      <a:lnTo>
                        <a:pt x="1540" y="192"/>
                      </a:lnTo>
                      <a:lnTo>
                        <a:pt x="1471" y="193"/>
                      </a:lnTo>
                      <a:lnTo>
                        <a:pt x="1400" y="193"/>
                      </a:lnTo>
                      <a:lnTo>
                        <a:pt x="1400" y="193"/>
                      </a:lnTo>
                      <a:lnTo>
                        <a:pt x="1330" y="193"/>
                      </a:lnTo>
                      <a:lnTo>
                        <a:pt x="1260" y="192"/>
                      </a:lnTo>
                      <a:lnTo>
                        <a:pt x="1191" y="189"/>
                      </a:lnTo>
                      <a:lnTo>
                        <a:pt x="1123" y="187"/>
                      </a:lnTo>
                      <a:lnTo>
                        <a:pt x="1054" y="183"/>
                      </a:lnTo>
                      <a:lnTo>
                        <a:pt x="987" y="180"/>
                      </a:lnTo>
                      <a:lnTo>
                        <a:pt x="923" y="175"/>
                      </a:lnTo>
                      <a:lnTo>
                        <a:pt x="858" y="170"/>
                      </a:lnTo>
                      <a:lnTo>
                        <a:pt x="795" y="164"/>
                      </a:lnTo>
                      <a:lnTo>
                        <a:pt x="734" y="157"/>
                      </a:lnTo>
                      <a:lnTo>
                        <a:pt x="673" y="149"/>
                      </a:lnTo>
                      <a:lnTo>
                        <a:pt x="615" y="142"/>
                      </a:lnTo>
                      <a:lnTo>
                        <a:pt x="557" y="132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3"/>
                      </a:lnTo>
                      <a:lnTo>
                        <a:pt x="398" y="103"/>
                      </a:lnTo>
                      <a:lnTo>
                        <a:pt x="349" y="92"/>
                      </a:lnTo>
                      <a:lnTo>
                        <a:pt x="304" y="80"/>
                      </a:lnTo>
                      <a:lnTo>
                        <a:pt x="260" y="68"/>
                      </a:lnTo>
                      <a:lnTo>
                        <a:pt x="220" y="56"/>
                      </a:lnTo>
                      <a:lnTo>
                        <a:pt x="182" y="42"/>
                      </a:lnTo>
                      <a:lnTo>
                        <a:pt x="147" y="29"/>
                      </a:lnTo>
                      <a:lnTo>
                        <a:pt x="114" y="15"/>
                      </a:lnTo>
                      <a:lnTo>
                        <a:pt x="85" y="1"/>
                      </a:lnTo>
                      <a:lnTo>
                        <a:pt x="85" y="1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63" y="12"/>
                      </a:lnTo>
                      <a:lnTo>
                        <a:pt x="46" y="24"/>
                      </a:lnTo>
                      <a:lnTo>
                        <a:pt x="32" y="36"/>
                      </a:lnTo>
                      <a:lnTo>
                        <a:pt x="20" y="50"/>
                      </a:lnTo>
                      <a:lnTo>
                        <a:pt x="12" y="62"/>
                      </a:lnTo>
                      <a:lnTo>
                        <a:pt x="4" y="75"/>
                      </a:lnTo>
                      <a:lnTo>
                        <a:pt x="1" y="88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10"/>
                      </a:lnTo>
                      <a:lnTo>
                        <a:pt x="2" y="118"/>
                      </a:lnTo>
                      <a:lnTo>
                        <a:pt x="3" y="125"/>
                      </a:lnTo>
                      <a:lnTo>
                        <a:pt x="7" y="133"/>
                      </a:lnTo>
                      <a:lnTo>
                        <a:pt x="11" y="141"/>
                      </a:lnTo>
                      <a:lnTo>
                        <a:pt x="15" y="148"/>
                      </a:lnTo>
                      <a:lnTo>
                        <a:pt x="28" y="164"/>
                      </a:lnTo>
                      <a:lnTo>
                        <a:pt x="43" y="179"/>
                      </a:lnTo>
                      <a:lnTo>
                        <a:pt x="63" y="193"/>
                      </a:lnTo>
                      <a:lnTo>
                        <a:pt x="85" y="207"/>
                      </a:lnTo>
                      <a:lnTo>
                        <a:pt x="109" y="221"/>
                      </a:lnTo>
                      <a:lnTo>
                        <a:pt x="137" y="234"/>
                      </a:lnTo>
                      <a:lnTo>
                        <a:pt x="169" y="247"/>
                      </a:lnTo>
                      <a:lnTo>
                        <a:pt x="203" y="260"/>
                      </a:lnTo>
                      <a:lnTo>
                        <a:pt x="238" y="272"/>
                      </a:lnTo>
                      <a:lnTo>
                        <a:pt x="277" y="284"/>
                      </a:lnTo>
                      <a:lnTo>
                        <a:pt x="320" y="295"/>
                      </a:lnTo>
                      <a:lnTo>
                        <a:pt x="364" y="306"/>
                      </a:lnTo>
                      <a:lnTo>
                        <a:pt x="410" y="317"/>
                      </a:lnTo>
                      <a:lnTo>
                        <a:pt x="459" y="327"/>
                      </a:lnTo>
                      <a:lnTo>
                        <a:pt x="510" y="337"/>
                      </a:lnTo>
                      <a:lnTo>
                        <a:pt x="562" y="346"/>
                      </a:lnTo>
                      <a:lnTo>
                        <a:pt x="617" y="355"/>
                      </a:lnTo>
                      <a:lnTo>
                        <a:pt x="674" y="362"/>
                      </a:lnTo>
                      <a:lnTo>
                        <a:pt x="733" y="370"/>
                      </a:lnTo>
                      <a:lnTo>
                        <a:pt x="792" y="377"/>
                      </a:lnTo>
                      <a:lnTo>
                        <a:pt x="855" y="383"/>
                      </a:lnTo>
                      <a:lnTo>
                        <a:pt x="919" y="388"/>
                      </a:lnTo>
                      <a:lnTo>
                        <a:pt x="984" y="393"/>
                      </a:lnTo>
                      <a:lnTo>
                        <a:pt x="1051" y="396"/>
                      </a:lnTo>
                      <a:lnTo>
                        <a:pt x="1118" y="400"/>
                      </a:lnTo>
                      <a:lnTo>
                        <a:pt x="1187" y="402"/>
                      </a:lnTo>
                      <a:lnTo>
                        <a:pt x="1257" y="405"/>
                      </a:lnTo>
                      <a:lnTo>
                        <a:pt x="1328" y="406"/>
                      </a:lnTo>
                      <a:lnTo>
                        <a:pt x="1400" y="406"/>
                      </a:lnTo>
                      <a:lnTo>
                        <a:pt x="1400" y="406"/>
                      </a:lnTo>
                      <a:lnTo>
                        <a:pt x="1472" y="406"/>
                      </a:lnTo>
                      <a:lnTo>
                        <a:pt x="1544" y="405"/>
                      </a:lnTo>
                      <a:lnTo>
                        <a:pt x="1613" y="402"/>
                      </a:lnTo>
                      <a:lnTo>
                        <a:pt x="1683" y="400"/>
                      </a:lnTo>
                      <a:lnTo>
                        <a:pt x="1750" y="396"/>
                      </a:lnTo>
                      <a:lnTo>
                        <a:pt x="1817" y="393"/>
                      </a:lnTo>
                      <a:lnTo>
                        <a:pt x="1881" y="388"/>
                      </a:lnTo>
                      <a:lnTo>
                        <a:pt x="1946" y="383"/>
                      </a:lnTo>
                      <a:lnTo>
                        <a:pt x="2008" y="377"/>
                      </a:lnTo>
                      <a:lnTo>
                        <a:pt x="2068" y="370"/>
                      </a:lnTo>
                      <a:lnTo>
                        <a:pt x="2126" y="362"/>
                      </a:lnTo>
                      <a:lnTo>
                        <a:pt x="2183" y="355"/>
                      </a:lnTo>
                      <a:lnTo>
                        <a:pt x="2238" y="346"/>
                      </a:lnTo>
                      <a:lnTo>
                        <a:pt x="2292" y="337"/>
                      </a:lnTo>
                      <a:lnTo>
                        <a:pt x="2342" y="327"/>
                      </a:lnTo>
                      <a:lnTo>
                        <a:pt x="2391" y="317"/>
                      </a:lnTo>
                      <a:lnTo>
                        <a:pt x="2437" y="306"/>
                      </a:lnTo>
                      <a:lnTo>
                        <a:pt x="2481" y="295"/>
                      </a:lnTo>
                      <a:lnTo>
                        <a:pt x="2523" y="284"/>
                      </a:lnTo>
                      <a:lnTo>
                        <a:pt x="2562" y="272"/>
                      </a:lnTo>
                      <a:lnTo>
                        <a:pt x="2599" y="260"/>
                      </a:lnTo>
                      <a:lnTo>
                        <a:pt x="2632" y="247"/>
                      </a:lnTo>
                      <a:lnTo>
                        <a:pt x="2663" y="234"/>
                      </a:lnTo>
                      <a:lnTo>
                        <a:pt x="2691" y="221"/>
                      </a:lnTo>
                      <a:lnTo>
                        <a:pt x="2716" y="207"/>
                      </a:lnTo>
                      <a:lnTo>
                        <a:pt x="2738" y="193"/>
                      </a:lnTo>
                      <a:lnTo>
                        <a:pt x="2757" y="179"/>
                      </a:lnTo>
                      <a:lnTo>
                        <a:pt x="2773" y="164"/>
                      </a:lnTo>
                      <a:lnTo>
                        <a:pt x="2785" y="148"/>
                      </a:lnTo>
                      <a:lnTo>
                        <a:pt x="2790" y="141"/>
                      </a:lnTo>
                      <a:lnTo>
                        <a:pt x="2794" y="133"/>
                      </a:lnTo>
                      <a:lnTo>
                        <a:pt x="2797" y="125"/>
                      </a:lnTo>
                      <a:lnTo>
                        <a:pt x="2800" y="118"/>
                      </a:lnTo>
                      <a:lnTo>
                        <a:pt x="2801" y="110"/>
                      </a:lnTo>
                      <a:lnTo>
                        <a:pt x="2801" y="102"/>
                      </a:lnTo>
                      <a:lnTo>
                        <a:pt x="2801" y="102"/>
                      </a:lnTo>
                      <a:lnTo>
                        <a:pt x="2800" y="88"/>
                      </a:lnTo>
                      <a:lnTo>
                        <a:pt x="2796" y="75"/>
                      </a:lnTo>
                      <a:lnTo>
                        <a:pt x="2789" y="62"/>
                      </a:lnTo>
                      <a:lnTo>
                        <a:pt x="2780" y="50"/>
                      </a:lnTo>
                      <a:lnTo>
                        <a:pt x="2768" y="36"/>
                      </a:lnTo>
                      <a:lnTo>
                        <a:pt x="2755" y="24"/>
                      </a:lnTo>
                      <a:lnTo>
                        <a:pt x="2738" y="12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3" name="Freeform 35">
                  <a:extLst>
                    <a:ext uri="{FF2B5EF4-FFF2-40B4-BE49-F238E27FC236}">
                      <a16:creationId xmlns:a16="http://schemas.microsoft.com/office/drawing/2014/main" id="{82BD88ED-2E1B-79B7-A067-3C0ED7313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1343" y="1839322"/>
                  <a:ext cx="889000" cy="193675"/>
                </a:xfrm>
                <a:custGeom>
                  <a:avLst/>
                  <a:gdLst>
                    <a:gd name="T0" fmla="*/ 1472 w 2801"/>
                    <a:gd name="T1" fmla="*/ 608 h 608"/>
                    <a:gd name="T2" fmla="*/ 1683 w 2801"/>
                    <a:gd name="T3" fmla="*/ 602 h 608"/>
                    <a:gd name="T4" fmla="*/ 1881 w 2801"/>
                    <a:gd name="T5" fmla="*/ 590 h 608"/>
                    <a:gd name="T6" fmla="*/ 2068 w 2801"/>
                    <a:gd name="T7" fmla="*/ 572 h 608"/>
                    <a:gd name="T8" fmla="*/ 2238 w 2801"/>
                    <a:gd name="T9" fmla="*/ 549 h 608"/>
                    <a:gd name="T10" fmla="*/ 2391 w 2801"/>
                    <a:gd name="T11" fmla="*/ 520 h 608"/>
                    <a:gd name="T12" fmla="*/ 2523 w 2801"/>
                    <a:gd name="T13" fmla="*/ 487 h 608"/>
                    <a:gd name="T14" fmla="*/ 2632 w 2801"/>
                    <a:gd name="T15" fmla="*/ 449 h 608"/>
                    <a:gd name="T16" fmla="*/ 2716 w 2801"/>
                    <a:gd name="T17" fmla="*/ 409 h 608"/>
                    <a:gd name="T18" fmla="*/ 2773 w 2801"/>
                    <a:gd name="T19" fmla="*/ 366 h 608"/>
                    <a:gd name="T20" fmla="*/ 2794 w 2801"/>
                    <a:gd name="T21" fmla="*/ 336 h 608"/>
                    <a:gd name="T22" fmla="*/ 2801 w 2801"/>
                    <a:gd name="T23" fmla="*/ 313 h 608"/>
                    <a:gd name="T24" fmla="*/ 2801 w 2801"/>
                    <a:gd name="T25" fmla="*/ 297 h 608"/>
                    <a:gd name="T26" fmla="*/ 2794 w 2801"/>
                    <a:gd name="T27" fmla="*/ 274 h 608"/>
                    <a:gd name="T28" fmla="*/ 2773 w 2801"/>
                    <a:gd name="T29" fmla="*/ 243 h 608"/>
                    <a:gd name="T30" fmla="*/ 2716 w 2801"/>
                    <a:gd name="T31" fmla="*/ 200 h 608"/>
                    <a:gd name="T32" fmla="*/ 2632 w 2801"/>
                    <a:gd name="T33" fmla="*/ 159 h 608"/>
                    <a:gd name="T34" fmla="*/ 2523 w 2801"/>
                    <a:gd name="T35" fmla="*/ 123 h 608"/>
                    <a:gd name="T36" fmla="*/ 2391 w 2801"/>
                    <a:gd name="T37" fmla="*/ 89 h 608"/>
                    <a:gd name="T38" fmla="*/ 2238 w 2801"/>
                    <a:gd name="T39" fmla="*/ 61 h 608"/>
                    <a:gd name="T40" fmla="*/ 2068 w 2801"/>
                    <a:gd name="T41" fmla="*/ 37 h 608"/>
                    <a:gd name="T42" fmla="*/ 1881 w 2801"/>
                    <a:gd name="T43" fmla="*/ 18 h 608"/>
                    <a:gd name="T44" fmla="*/ 1683 w 2801"/>
                    <a:gd name="T45" fmla="*/ 6 h 608"/>
                    <a:gd name="T46" fmla="*/ 1472 w 2801"/>
                    <a:gd name="T47" fmla="*/ 1 h 608"/>
                    <a:gd name="T48" fmla="*/ 1328 w 2801"/>
                    <a:gd name="T49" fmla="*/ 1 h 608"/>
                    <a:gd name="T50" fmla="*/ 1118 w 2801"/>
                    <a:gd name="T51" fmla="*/ 6 h 608"/>
                    <a:gd name="T52" fmla="*/ 919 w 2801"/>
                    <a:gd name="T53" fmla="*/ 18 h 608"/>
                    <a:gd name="T54" fmla="*/ 733 w 2801"/>
                    <a:gd name="T55" fmla="*/ 37 h 608"/>
                    <a:gd name="T56" fmla="*/ 562 w 2801"/>
                    <a:gd name="T57" fmla="*/ 61 h 608"/>
                    <a:gd name="T58" fmla="*/ 410 w 2801"/>
                    <a:gd name="T59" fmla="*/ 89 h 608"/>
                    <a:gd name="T60" fmla="*/ 277 w 2801"/>
                    <a:gd name="T61" fmla="*/ 123 h 608"/>
                    <a:gd name="T62" fmla="*/ 169 w 2801"/>
                    <a:gd name="T63" fmla="*/ 159 h 608"/>
                    <a:gd name="T64" fmla="*/ 85 w 2801"/>
                    <a:gd name="T65" fmla="*/ 200 h 608"/>
                    <a:gd name="T66" fmla="*/ 28 w 2801"/>
                    <a:gd name="T67" fmla="*/ 243 h 608"/>
                    <a:gd name="T68" fmla="*/ 7 w 2801"/>
                    <a:gd name="T69" fmla="*/ 274 h 608"/>
                    <a:gd name="T70" fmla="*/ 0 w 2801"/>
                    <a:gd name="T71" fmla="*/ 297 h 608"/>
                    <a:gd name="T72" fmla="*/ 0 w 2801"/>
                    <a:gd name="T73" fmla="*/ 313 h 608"/>
                    <a:gd name="T74" fmla="*/ 7 w 2801"/>
                    <a:gd name="T75" fmla="*/ 336 h 608"/>
                    <a:gd name="T76" fmla="*/ 28 w 2801"/>
                    <a:gd name="T77" fmla="*/ 366 h 608"/>
                    <a:gd name="T78" fmla="*/ 85 w 2801"/>
                    <a:gd name="T79" fmla="*/ 409 h 608"/>
                    <a:gd name="T80" fmla="*/ 169 w 2801"/>
                    <a:gd name="T81" fmla="*/ 449 h 608"/>
                    <a:gd name="T82" fmla="*/ 277 w 2801"/>
                    <a:gd name="T83" fmla="*/ 487 h 608"/>
                    <a:gd name="T84" fmla="*/ 410 w 2801"/>
                    <a:gd name="T85" fmla="*/ 520 h 608"/>
                    <a:gd name="T86" fmla="*/ 562 w 2801"/>
                    <a:gd name="T87" fmla="*/ 549 h 608"/>
                    <a:gd name="T88" fmla="*/ 733 w 2801"/>
                    <a:gd name="T89" fmla="*/ 572 h 608"/>
                    <a:gd name="T90" fmla="*/ 919 w 2801"/>
                    <a:gd name="T91" fmla="*/ 590 h 608"/>
                    <a:gd name="T92" fmla="*/ 1118 w 2801"/>
                    <a:gd name="T93" fmla="*/ 602 h 608"/>
                    <a:gd name="T94" fmla="*/ 1328 w 2801"/>
                    <a:gd name="T95" fmla="*/ 608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01" h="608">
                      <a:moveTo>
                        <a:pt x="1400" y="608"/>
                      </a:moveTo>
                      <a:lnTo>
                        <a:pt x="1400" y="608"/>
                      </a:lnTo>
                      <a:lnTo>
                        <a:pt x="1472" y="608"/>
                      </a:lnTo>
                      <a:lnTo>
                        <a:pt x="1544" y="607"/>
                      </a:lnTo>
                      <a:lnTo>
                        <a:pt x="1613" y="605"/>
                      </a:lnTo>
                      <a:lnTo>
                        <a:pt x="1683" y="602"/>
                      </a:lnTo>
                      <a:lnTo>
                        <a:pt x="1750" y="599"/>
                      </a:lnTo>
                      <a:lnTo>
                        <a:pt x="1817" y="595"/>
                      </a:lnTo>
                      <a:lnTo>
                        <a:pt x="1881" y="590"/>
                      </a:lnTo>
                      <a:lnTo>
                        <a:pt x="1946" y="585"/>
                      </a:lnTo>
                      <a:lnTo>
                        <a:pt x="2008" y="579"/>
                      </a:lnTo>
                      <a:lnTo>
                        <a:pt x="2068" y="572"/>
                      </a:lnTo>
                      <a:lnTo>
                        <a:pt x="2126" y="565"/>
                      </a:lnTo>
                      <a:lnTo>
                        <a:pt x="2183" y="557"/>
                      </a:lnTo>
                      <a:lnTo>
                        <a:pt x="2238" y="549"/>
                      </a:lnTo>
                      <a:lnTo>
                        <a:pt x="2292" y="539"/>
                      </a:lnTo>
                      <a:lnTo>
                        <a:pt x="2342" y="529"/>
                      </a:lnTo>
                      <a:lnTo>
                        <a:pt x="2391" y="520"/>
                      </a:lnTo>
                      <a:lnTo>
                        <a:pt x="2437" y="509"/>
                      </a:lnTo>
                      <a:lnTo>
                        <a:pt x="2481" y="498"/>
                      </a:lnTo>
                      <a:lnTo>
                        <a:pt x="2523" y="487"/>
                      </a:lnTo>
                      <a:lnTo>
                        <a:pt x="2562" y="475"/>
                      </a:lnTo>
                      <a:lnTo>
                        <a:pt x="2599" y="462"/>
                      </a:lnTo>
                      <a:lnTo>
                        <a:pt x="2632" y="449"/>
                      </a:lnTo>
                      <a:lnTo>
                        <a:pt x="2663" y="437"/>
                      </a:lnTo>
                      <a:lnTo>
                        <a:pt x="2691" y="423"/>
                      </a:lnTo>
                      <a:lnTo>
                        <a:pt x="2716" y="409"/>
                      </a:lnTo>
                      <a:lnTo>
                        <a:pt x="2738" y="395"/>
                      </a:lnTo>
                      <a:lnTo>
                        <a:pt x="2757" y="381"/>
                      </a:lnTo>
                      <a:lnTo>
                        <a:pt x="2773" y="366"/>
                      </a:lnTo>
                      <a:lnTo>
                        <a:pt x="2785" y="350"/>
                      </a:lnTo>
                      <a:lnTo>
                        <a:pt x="2790" y="343"/>
                      </a:lnTo>
                      <a:lnTo>
                        <a:pt x="2794" y="336"/>
                      </a:lnTo>
                      <a:lnTo>
                        <a:pt x="2797" y="327"/>
                      </a:lnTo>
                      <a:lnTo>
                        <a:pt x="2800" y="320"/>
                      </a:lnTo>
                      <a:lnTo>
                        <a:pt x="2801" y="313"/>
                      </a:lnTo>
                      <a:lnTo>
                        <a:pt x="2801" y="304"/>
                      </a:lnTo>
                      <a:lnTo>
                        <a:pt x="2801" y="304"/>
                      </a:lnTo>
                      <a:lnTo>
                        <a:pt x="2801" y="297"/>
                      </a:lnTo>
                      <a:lnTo>
                        <a:pt x="2800" y="288"/>
                      </a:lnTo>
                      <a:lnTo>
                        <a:pt x="2797" y="281"/>
                      </a:lnTo>
                      <a:lnTo>
                        <a:pt x="2794" y="274"/>
                      </a:lnTo>
                      <a:lnTo>
                        <a:pt x="2790" y="265"/>
                      </a:lnTo>
                      <a:lnTo>
                        <a:pt x="2785" y="258"/>
                      </a:lnTo>
                      <a:lnTo>
                        <a:pt x="2773" y="243"/>
                      </a:lnTo>
                      <a:lnTo>
                        <a:pt x="2757" y="229"/>
                      </a:lnTo>
                      <a:lnTo>
                        <a:pt x="2738" y="214"/>
                      </a:lnTo>
                      <a:lnTo>
                        <a:pt x="2716" y="200"/>
                      </a:lnTo>
                      <a:lnTo>
                        <a:pt x="2691" y="186"/>
                      </a:lnTo>
                      <a:lnTo>
                        <a:pt x="2663" y="173"/>
                      </a:lnTo>
                      <a:lnTo>
                        <a:pt x="2632" y="159"/>
                      </a:lnTo>
                      <a:lnTo>
                        <a:pt x="2599" y="147"/>
                      </a:lnTo>
                      <a:lnTo>
                        <a:pt x="2562" y="134"/>
                      </a:lnTo>
                      <a:lnTo>
                        <a:pt x="2523" y="123"/>
                      </a:lnTo>
                      <a:lnTo>
                        <a:pt x="2481" y="111"/>
                      </a:lnTo>
                      <a:lnTo>
                        <a:pt x="2437" y="100"/>
                      </a:lnTo>
                      <a:lnTo>
                        <a:pt x="2391" y="89"/>
                      </a:lnTo>
                      <a:lnTo>
                        <a:pt x="2342" y="79"/>
                      </a:lnTo>
                      <a:lnTo>
                        <a:pt x="2292" y="69"/>
                      </a:lnTo>
                      <a:lnTo>
                        <a:pt x="2238" y="61"/>
                      </a:lnTo>
                      <a:lnTo>
                        <a:pt x="2183" y="52"/>
                      </a:lnTo>
                      <a:lnTo>
                        <a:pt x="2126" y="44"/>
                      </a:lnTo>
                      <a:lnTo>
                        <a:pt x="2068" y="37"/>
                      </a:lnTo>
                      <a:lnTo>
                        <a:pt x="2008" y="30"/>
                      </a:lnTo>
                      <a:lnTo>
                        <a:pt x="1946" y="24"/>
                      </a:lnTo>
                      <a:lnTo>
                        <a:pt x="1881" y="18"/>
                      </a:lnTo>
                      <a:lnTo>
                        <a:pt x="1817" y="13"/>
                      </a:lnTo>
                      <a:lnTo>
                        <a:pt x="1750" y="10"/>
                      </a:lnTo>
                      <a:lnTo>
                        <a:pt x="1683" y="6"/>
                      </a:lnTo>
                      <a:lnTo>
                        <a:pt x="1613" y="4"/>
                      </a:lnTo>
                      <a:lnTo>
                        <a:pt x="1544" y="2"/>
                      </a:lnTo>
                      <a:lnTo>
                        <a:pt x="1472" y="1"/>
                      </a:lnTo>
                      <a:lnTo>
                        <a:pt x="1400" y="0"/>
                      </a:lnTo>
                      <a:lnTo>
                        <a:pt x="1400" y="0"/>
                      </a:lnTo>
                      <a:lnTo>
                        <a:pt x="1328" y="1"/>
                      </a:lnTo>
                      <a:lnTo>
                        <a:pt x="1257" y="2"/>
                      </a:lnTo>
                      <a:lnTo>
                        <a:pt x="1187" y="4"/>
                      </a:lnTo>
                      <a:lnTo>
                        <a:pt x="1118" y="6"/>
                      </a:lnTo>
                      <a:lnTo>
                        <a:pt x="1051" y="10"/>
                      </a:lnTo>
                      <a:lnTo>
                        <a:pt x="984" y="13"/>
                      </a:lnTo>
                      <a:lnTo>
                        <a:pt x="919" y="18"/>
                      </a:lnTo>
                      <a:lnTo>
                        <a:pt x="855" y="24"/>
                      </a:lnTo>
                      <a:lnTo>
                        <a:pt x="792" y="30"/>
                      </a:lnTo>
                      <a:lnTo>
                        <a:pt x="733" y="37"/>
                      </a:lnTo>
                      <a:lnTo>
                        <a:pt x="674" y="44"/>
                      </a:lnTo>
                      <a:lnTo>
                        <a:pt x="617" y="52"/>
                      </a:lnTo>
                      <a:lnTo>
                        <a:pt x="562" y="61"/>
                      </a:lnTo>
                      <a:lnTo>
                        <a:pt x="510" y="69"/>
                      </a:lnTo>
                      <a:lnTo>
                        <a:pt x="459" y="79"/>
                      </a:lnTo>
                      <a:lnTo>
                        <a:pt x="410" y="89"/>
                      </a:lnTo>
                      <a:lnTo>
                        <a:pt x="364" y="100"/>
                      </a:lnTo>
                      <a:lnTo>
                        <a:pt x="320" y="111"/>
                      </a:lnTo>
                      <a:lnTo>
                        <a:pt x="277" y="123"/>
                      </a:lnTo>
                      <a:lnTo>
                        <a:pt x="238" y="134"/>
                      </a:lnTo>
                      <a:lnTo>
                        <a:pt x="203" y="147"/>
                      </a:lnTo>
                      <a:lnTo>
                        <a:pt x="169" y="159"/>
                      </a:lnTo>
                      <a:lnTo>
                        <a:pt x="137" y="173"/>
                      </a:lnTo>
                      <a:lnTo>
                        <a:pt x="109" y="186"/>
                      </a:lnTo>
                      <a:lnTo>
                        <a:pt x="85" y="200"/>
                      </a:lnTo>
                      <a:lnTo>
                        <a:pt x="63" y="214"/>
                      </a:lnTo>
                      <a:lnTo>
                        <a:pt x="43" y="229"/>
                      </a:lnTo>
                      <a:lnTo>
                        <a:pt x="28" y="243"/>
                      </a:lnTo>
                      <a:lnTo>
                        <a:pt x="15" y="258"/>
                      </a:lnTo>
                      <a:lnTo>
                        <a:pt x="11" y="265"/>
                      </a:lnTo>
                      <a:lnTo>
                        <a:pt x="7" y="274"/>
                      </a:lnTo>
                      <a:lnTo>
                        <a:pt x="3" y="281"/>
                      </a:lnTo>
                      <a:lnTo>
                        <a:pt x="2" y="288"/>
                      </a:lnTo>
                      <a:lnTo>
                        <a:pt x="0" y="297"/>
                      </a:lnTo>
                      <a:lnTo>
                        <a:pt x="0" y="304"/>
                      </a:lnTo>
                      <a:lnTo>
                        <a:pt x="0" y="304"/>
                      </a:lnTo>
                      <a:lnTo>
                        <a:pt x="0" y="313"/>
                      </a:lnTo>
                      <a:lnTo>
                        <a:pt x="2" y="320"/>
                      </a:lnTo>
                      <a:lnTo>
                        <a:pt x="3" y="327"/>
                      </a:lnTo>
                      <a:lnTo>
                        <a:pt x="7" y="336"/>
                      </a:lnTo>
                      <a:lnTo>
                        <a:pt x="11" y="343"/>
                      </a:lnTo>
                      <a:lnTo>
                        <a:pt x="15" y="350"/>
                      </a:lnTo>
                      <a:lnTo>
                        <a:pt x="28" y="366"/>
                      </a:lnTo>
                      <a:lnTo>
                        <a:pt x="43" y="381"/>
                      </a:lnTo>
                      <a:lnTo>
                        <a:pt x="63" y="395"/>
                      </a:lnTo>
                      <a:lnTo>
                        <a:pt x="85" y="409"/>
                      </a:lnTo>
                      <a:lnTo>
                        <a:pt x="109" y="423"/>
                      </a:lnTo>
                      <a:lnTo>
                        <a:pt x="137" y="437"/>
                      </a:lnTo>
                      <a:lnTo>
                        <a:pt x="169" y="449"/>
                      </a:lnTo>
                      <a:lnTo>
                        <a:pt x="203" y="462"/>
                      </a:lnTo>
                      <a:lnTo>
                        <a:pt x="238" y="475"/>
                      </a:lnTo>
                      <a:lnTo>
                        <a:pt x="277" y="487"/>
                      </a:lnTo>
                      <a:lnTo>
                        <a:pt x="320" y="498"/>
                      </a:lnTo>
                      <a:lnTo>
                        <a:pt x="364" y="509"/>
                      </a:lnTo>
                      <a:lnTo>
                        <a:pt x="410" y="520"/>
                      </a:lnTo>
                      <a:lnTo>
                        <a:pt x="459" y="529"/>
                      </a:lnTo>
                      <a:lnTo>
                        <a:pt x="510" y="539"/>
                      </a:lnTo>
                      <a:lnTo>
                        <a:pt x="562" y="549"/>
                      </a:lnTo>
                      <a:lnTo>
                        <a:pt x="617" y="557"/>
                      </a:lnTo>
                      <a:lnTo>
                        <a:pt x="674" y="565"/>
                      </a:lnTo>
                      <a:lnTo>
                        <a:pt x="733" y="572"/>
                      </a:lnTo>
                      <a:lnTo>
                        <a:pt x="792" y="579"/>
                      </a:lnTo>
                      <a:lnTo>
                        <a:pt x="855" y="585"/>
                      </a:lnTo>
                      <a:lnTo>
                        <a:pt x="919" y="590"/>
                      </a:lnTo>
                      <a:lnTo>
                        <a:pt x="984" y="595"/>
                      </a:lnTo>
                      <a:lnTo>
                        <a:pt x="1051" y="599"/>
                      </a:lnTo>
                      <a:lnTo>
                        <a:pt x="1118" y="602"/>
                      </a:lnTo>
                      <a:lnTo>
                        <a:pt x="1187" y="605"/>
                      </a:lnTo>
                      <a:lnTo>
                        <a:pt x="1257" y="607"/>
                      </a:lnTo>
                      <a:lnTo>
                        <a:pt x="1328" y="608"/>
                      </a:lnTo>
                      <a:lnTo>
                        <a:pt x="1400" y="608"/>
                      </a:lnTo>
                      <a:lnTo>
                        <a:pt x="1400" y="6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4" name="Freeform 36">
                  <a:extLst>
                    <a:ext uri="{FF2B5EF4-FFF2-40B4-BE49-F238E27FC236}">
                      <a16:creationId xmlns:a16="http://schemas.microsoft.com/office/drawing/2014/main" id="{C2446C07-CAF6-E5AF-44A7-679ECC702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9855" y="2625135"/>
                  <a:ext cx="889000" cy="128588"/>
                </a:xfrm>
                <a:custGeom>
                  <a:avLst/>
                  <a:gdLst>
                    <a:gd name="T0" fmla="*/ 2351 w 2801"/>
                    <a:gd name="T1" fmla="*/ 113 h 406"/>
                    <a:gd name="T2" fmla="*/ 2185 w 2801"/>
                    <a:gd name="T3" fmla="*/ 141 h 406"/>
                    <a:gd name="T4" fmla="*/ 2005 w 2801"/>
                    <a:gd name="T5" fmla="*/ 164 h 406"/>
                    <a:gd name="T6" fmla="*/ 1812 w 2801"/>
                    <a:gd name="T7" fmla="*/ 180 h 406"/>
                    <a:gd name="T8" fmla="*/ 1610 w 2801"/>
                    <a:gd name="T9" fmla="*/ 189 h 406"/>
                    <a:gd name="T10" fmla="*/ 1401 w 2801"/>
                    <a:gd name="T11" fmla="*/ 193 h 406"/>
                    <a:gd name="T12" fmla="*/ 1259 w 2801"/>
                    <a:gd name="T13" fmla="*/ 192 h 406"/>
                    <a:gd name="T14" fmla="*/ 1055 w 2801"/>
                    <a:gd name="T15" fmla="*/ 183 h 406"/>
                    <a:gd name="T16" fmla="*/ 857 w 2801"/>
                    <a:gd name="T17" fmla="*/ 170 h 406"/>
                    <a:gd name="T18" fmla="*/ 674 w 2801"/>
                    <a:gd name="T19" fmla="*/ 149 h 406"/>
                    <a:gd name="T20" fmla="*/ 503 w 2801"/>
                    <a:gd name="T21" fmla="*/ 124 h 406"/>
                    <a:gd name="T22" fmla="*/ 398 w 2801"/>
                    <a:gd name="T23" fmla="*/ 103 h 406"/>
                    <a:gd name="T24" fmla="*/ 261 w 2801"/>
                    <a:gd name="T25" fmla="*/ 68 h 406"/>
                    <a:gd name="T26" fmla="*/ 146 w 2801"/>
                    <a:gd name="T27" fmla="*/ 29 h 406"/>
                    <a:gd name="T28" fmla="*/ 84 w 2801"/>
                    <a:gd name="T29" fmla="*/ 1 h 406"/>
                    <a:gd name="T30" fmla="*/ 62 w 2801"/>
                    <a:gd name="T31" fmla="*/ 12 h 406"/>
                    <a:gd name="T32" fmla="*/ 21 w 2801"/>
                    <a:gd name="T33" fmla="*/ 49 h 406"/>
                    <a:gd name="T34" fmla="*/ 1 w 2801"/>
                    <a:gd name="T35" fmla="*/ 88 h 406"/>
                    <a:gd name="T36" fmla="*/ 0 w 2801"/>
                    <a:gd name="T37" fmla="*/ 110 h 406"/>
                    <a:gd name="T38" fmla="*/ 6 w 2801"/>
                    <a:gd name="T39" fmla="*/ 133 h 406"/>
                    <a:gd name="T40" fmla="*/ 28 w 2801"/>
                    <a:gd name="T41" fmla="*/ 164 h 406"/>
                    <a:gd name="T42" fmla="*/ 84 w 2801"/>
                    <a:gd name="T43" fmla="*/ 206 h 406"/>
                    <a:gd name="T44" fmla="*/ 168 w 2801"/>
                    <a:gd name="T45" fmla="*/ 247 h 406"/>
                    <a:gd name="T46" fmla="*/ 278 w 2801"/>
                    <a:gd name="T47" fmla="*/ 284 h 406"/>
                    <a:gd name="T48" fmla="*/ 409 w 2801"/>
                    <a:gd name="T49" fmla="*/ 317 h 406"/>
                    <a:gd name="T50" fmla="*/ 562 w 2801"/>
                    <a:gd name="T51" fmla="*/ 345 h 406"/>
                    <a:gd name="T52" fmla="*/ 732 w 2801"/>
                    <a:gd name="T53" fmla="*/ 369 h 406"/>
                    <a:gd name="T54" fmla="*/ 918 w 2801"/>
                    <a:gd name="T55" fmla="*/ 388 h 406"/>
                    <a:gd name="T56" fmla="*/ 1118 w 2801"/>
                    <a:gd name="T57" fmla="*/ 400 h 406"/>
                    <a:gd name="T58" fmla="*/ 1328 w 2801"/>
                    <a:gd name="T59" fmla="*/ 406 h 406"/>
                    <a:gd name="T60" fmla="*/ 1473 w 2801"/>
                    <a:gd name="T61" fmla="*/ 406 h 406"/>
                    <a:gd name="T62" fmla="*/ 1682 w 2801"/>
                    <a:gd name="T63" fmla="*/ 400 h 406"/>
                    <a:gd name="T64" fmla="*/ 1882 w 2801"/>
                    <a:gd name="T65" fmla="*/ 388 h 406"/>
                    <a:gd name="T66" fmla="*/ 2068 w 2801"/>
                    <a:gd name="T67" fmla="*/ 369 h 406"/>
                    <a:gd name="T68" fmla="*/ 2239 w 2801"/>
                    <a:gd name="T69" fmla="*/ 345 h 406"/>
                    <a:gd name="T70" fmla="*/ 2391 w 2801"/>
                    <a:gd name="T71" fmla="*/ 317 h 406"/>
                    <a:gd name="T72" fmla="*/ 2523 w 2801"/>
                    <a:gd name="T73" fmla="*/ 284 h 406"/>
                    <a:gd name="T74" fmla="*/ 2632 w 2801"/>
                    <a:gd name="T75" fmla="*/ 247 h 406"/>
                    <a:gd name="T76" fmla="*/ 2716 w 2801"/>
                    <a:gd name="T77" fmla="*/ 206 h 406"/>
                    <a:gd name="T78" fmla="*/ 2772 w 2801"/>
                    <a:gd name="T79" fmla="*/ 164 h 406"/>
                    <a:gd name="T80" fmla="*/ 2794 w 2801"/>
                    <a:gd name="T81" fmla="*/ 133 h 406"/>
                    <a:gd name="T82" fmla="*/ 2800 w 2801"/>
                    <a:gd name="T83" fmla="*/ 110 h 406"/>
                    <a:gd name="T84" fmla="*/ 2799 w 2801"/>
                    <a:gd name="T85" fmla="*/ 88 h 406"/>
                    <a:gd name="T86" fmla="*/ 2780 w 2801"/>
                    <a:gd name="T87" fmla="*/ 49 h 406"/>
                    <a:gd name="T88" fmla="*/ 2738 w 2801"/>
                    <a:gd name="T89" fmla="*/ 12 h 406"/>
                    <a:gd name="T90" fmla="*/ 2716 w 2801"/>
                    <a:gd name="T91" fmla="*/ 1 h 406"/>
                    <a:gd name="T92" fmla="*/ 2654 w 2801"/>
                    <a:gd name="T93" fmla="*/ 29 h 406"/>
                    <a:gd name="T94" fmla="*/ 2541 w 2801"/>
                    <a:gd name="T95" fmla="*/ 68 h 406"/>
                    <a:gd name="T96" fmla="*/ 2402 w 2801"/>
                    <a:gd name="T97" fmla="*/ 103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1" h="406">
                      <a:moveTo>
                        <a:pt x="2402" y="103"/>
                      </a:moveTo>
                      <a:lnTo>
                        <a:pt x="2402" y="103"/>
                      </a:lnTo>
                      <a:lnTo>
                        <a:pt x="2351" y="113"/>
                      </a:lnTo>
                      <a:lnTo>
                        <a:pt x="2297" y="124"/>
                      </a:lnTo>
                      <a:lnTo>
                        <a:pt x="2242" y="132"/>
                      </a:lnTo>
                      <a:lnTo>
                        <a:pt x="2185" y="141"/>
                      </a:lnTo>
                      <a:lnTo>
                        <a:pt x="2127" y="149"/>
                      </a:lnTo>
                      <a:lnTo>
                        <a:pt x="2067" y="157"/>
                      </a:lnTo>
                      <a:lnTo>
                        <a:pt x="2005" y="164"/>
                      </a:lnTo>
                      <a:lnTo>
                        <a:pt x="1943" y="170"/>
                      </a:lnTo>
                      <a:lnTo>
                        <a:pt x="1878" y="175"/>
                      </a:lnTo>
                      <a:lnTo>
                        <a:pt x="1812" y="180"/>
                      </a:lnTo>
                      <a:lnTo>
                        <a:pt x="1745" y="183"/>
                      </a:lnTo>
                      <a:lnTo>
                        <a:pt x="1678" y="187"/>
                      </a:lnTo>
                      <a:lnTo>
                        <a:pt x="1610" y="189"/>
                      </a:lnTo>
                      <a:lnTo>
                        <a:pt x="1541" y="192"/>
                      </a:lnTo>
                      <a:lnTo>
                        <a:pt x="1471" y="193"/>
                      </a:lnTo>
                      <a:lnTo>
                        <a:pt x="1401" y="193"/>
                      </a:lnTo>
                      <a:lnTo>
                        <a:pt x="1401" y="193"/>
                      </a:lnTo>
                      <a:lnTo>
                        <a:pt x="1330" y="193"/>
                      </a:lnTo>
                      <a:lnTo>
                        <a:pt x="1259" y="192"/>
                      </a:lnTo>
                      <a:lnTo>
                        <a:pt x="1190" y="189"/>
                      </a:lnTo>
                      <a:lnTo>
                        <a:pt x="1122" y="187"/>
                      </a:lnTo>
                      <a:lnTo>
                        <a:pt x="1055" y="183"/>
                      </a:lnTo>
                      <a:lnTo>
                        <a:pt x="988" y="180"/>
                      </a:lnTo>
                      <a:lnTo>
                        <a:pt x="922" y="175"/>
                      </a:lnTo>
                      <a:lnTo>
                        <a:pt x="857" y="170"/>
                      </a:lnTo>
                      <a:lnTo>
                        <a:pt x="795" y="164"/>
                      </a:lnTo>
                      <a:lnTo>
                        <a:pt x="733" y="157"/>
                      </a:lnTo>
                      <a:lnTo>
                        <a:pt x="674" y="149"/>
                      </a:lnTo>
                      <a:lnTo>
                        <a:pt x="615" y="141"/>
                      </a:lnTo>
                      <a:lnTo>
                        <a:pt x="558" y="132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3"/>
                      </a:lnTo>
                      <a:lnTo>
                        <a:pt x="398" y="103"/>
                      </a:lnTo>
                      <a:lnTo>
                        <a:pt x="350" y="91"/>
                      </a:lnTo>
                      <a:lnTo>
                        <a:pt x="303" y="80"/>
                      </a:lnTo>
                      <a:lnTo>
                        <a:pt x="261" y="68"/>
                      </a:lnTo>
                      <a:lnTo>
                        <a:pt x="219" y="56"/>
                      </a:lnTo>
                      <a:lnTo>
                        <a:pt x="181" y="42"/>
                      </a:lnTo>
                      <a:lnTo>
                        <a:pt x="146" y="29"/>
                      </a:lnTo>
                      <a:lnTo>
                        <a:pt x="114" y="15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2" y="12"/>
                      </a:lnTo>
                      <a:lnTo>
                        <a:pt x="46" y="24"/>
                      </a:lnTo>
                      <a:lnTo>
                        <a:pt x="32" y="36"/>
                      </a:lnTo>
                      <a:lnTo>
                        <a:pt x="21" y="49"/>
                      </a:lnTo>
                      <a:lnTo>
                        <a:pt x="11" y="62"/>
                      </a:lnTo>
                      <a:lnTo>
                        <a:pt x="5" y="75"/>
                      </a:lnTo>
                      <a:lnTo>
                        <a:pt x="1" y="88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10"/>
                      </a:lnTo>
                      <a:lnTo>
                        <a:pt x="1" y="118"/>
                      </a:lnTo>
                      <a:lnTo>
                        <a:pt x="4" y="125"/>
                      </a:lnTo>
                      <a:lnTo>
                        <a:pt x="6" y="133"/>
                      </a:lnTo>
                      <a:lnTo>
                        <a:pt x="11" y="141"/>
                      </a:lnTo>
                      <a:lnTo>
                        <a:pt x="16" y="148"/>
                      </a:lnTo>
                      <a:lnTo>
                        <a:pt x="28" y="164"/>
                      </a:lnTo>
                      <a:lnTo>
                        <a:pt x="44" y="178"/>
                      </a:lnTo>
                      <a:lnTo>
                        <a:pt x="62" y="192"/>
                      </a:lnTo>
                      <a:lnTo>
                        <a:pt x="84" y="206"/>
                      </a:lnTo>
                      <a:lnTo>
                        <a:pt x="110" y="220"/>
                      </a:lnTo>
                      <a:lnTo>
                        <a:pt x="138" y="234"/>
                      </a:lnTo>
                      <a:lnTo>
                        <a:pt x="168" y="247"/>
                      </a:lnTo>
                      <a:lnTo>
                        <a:pt x="202" y="260"/>
                      </a:lnTo>
                      <a:lnTo>
                        <a:pt x="239" y="272"/>
                      </a:lnTo>
                      <a:lnTo>
                        <a:pt x="278" y="284"/>
                      </a:lnTo>
                      <a:lnTo>
                        <a:pt x="319" y="295"/>
                      </a:lnTo>
                      <a:lnTo>
                        <a:pt x="363" y="306"/>
                      </a:lnTo>
                      <a:lnTo>
                        <a:pt x="409" y="317"/>
                      </a:lnTo>
                      <a:lnTo>
                        <a:pt x="458" y="327"/>
                      </a:lnTo>
                      <a:lnTo>
                        <a:pt x="509" y="337"/>
                      </a:lnTo>
                      <a:lnTo>
                        <a:pt x="562" y="345"/>
                      </a:lnTo>
                      <a:lnTo>
                        <a:pt x="618" y="354"/>
                      </a:lnTo>
                      <a:lnTo>
                        <a:pt x="674" y="362"/>
                      </a:lnTo>
                      <a:lnTo>
                        <a:pt x="732" y="369"/>
                      </a:lnTo>
                      <a:lnTo>
                        <a:pt x="793" y="376"/>
                      </a:lnTo>
                      <a:lnTo>
                        <a:pt x="855" y="382"/>
                      </a:lnTo>
                      <a:lnTo>
                        <a:pt x="918" y="388"/>
                      </a:lnTo>
                      <a:lnTo>
                        <a:pt x="984" y="393"/>
                      </a:lnTo>
                      <a:lnTo>
                        <a:pt x="1050" y="396"/>
                      </a:lnTo>
                      <a:lnTo>
                        <a:pt x="1118" y="400"/>
                      </a:lnTo>
                      <a:lnTo>
                        <a:pt x="1186" y="402"/>
                      </a:lnTo>
                      <a:lnTo>
                        <a:pt x="1257" y="405"/>
                      </a:lnTo>
                      <a:lnTo>
                        <a:pt x="1328" y="406"/>
                      </a:lnTo>
                      <a:lnTo>
                        <a:pt x="1401" y="406"/>
                      </a:lnTo>
                      <a:lnTo>
                        <a:pt x="1401" y="406"/>
                      </a:lnTo>
                      <a:lnTo>
                        <a:pt x="1473" y="406"/>
                      </a:lnTo>
                      <a:lnTo>
                        <a:pt x="1543" y="405"/>
                      </a:lnTo>
                      <a:lnTo>
                        <a:pt x="1614" y="402"/>
                      </a:lnTo>
                      <a:lnTo>
                        <a:pt x="1682" y="400"/>
                      </a:lnTo>
                      <a:lnTo>
                        <a:pt x="1750" y="396"/>
                      </a:lnTo>
                      <a:lnTo>
                        <a:pt x="1817" y="393"/>
                      </a:lnTo>
                      <a:lnTo>
                        <a:pt x="1882" y="388"/>
                      </a:lnTo>
                      <a:lnTo>
                        <a:pt x="1945" y="382"/>
                      </a:lnTo>
                      <a:lnTo>
                        <a:pt x="2007" y="376"/>
                      </a:lnTo>
                      <a:lnTo>
                        <a:pt x="2068" y="369"/>
                      </a:lnTo>
                      <a:lnTo>
                        <a:pt x="2127" y="362"/>
                      </a:lnTo>
                      <a:lnTo>
                        <a:pt x="2184" y="354"/>
                      </a:lnTo>
                      <a:lnTo>
                        <a:pt x="2239" y="345"/>
                      </a:lnTo>
                      <a:lnTo>
                        <a:pt x="2291" y="337"/>
                      </a:lnTo>
                      <a:lnTo>
                        <a:pt x="2342" y="327"/>
                      </a:lnTo>
                      <a:lnTo>
                        <a:pt x="2391" y="317"/>
                      </a:lnTo>
                      <a:lnTo>
                        <a:pt x="2437" y="306"/>
                      </a:lnTo>
                      <a:lnTo>
                        <a:pt x="2481" y="295"/>
                      </a:lnTo>
                      <a:lnTo>
                        <a:pt x="2523" y="284"/>
                      </a:lnTo>
                      <a:lnTo>
                        <a:pt x="2561" y="272"/>
                      </a:lnTo>
                      <a:lnTo>
                        <a:pt x="2598" y="260"/>
                      </a:lnTo>
                      <a:lnTo>
                        <a:pt x="2632" y="247"/>
                      </a:lnTo>
                      <a:lnTo>
                        <a:pt x="2663" y="234"/>
                      </a:lnTo>
                      <a:lnTo>
                        <a:pt x="2691" y="220"/>
                      </a:lnTo>
                      <a:lnTo>
                        <a:pt x="2716" y="206"/>
                      </a:lnTo>
                      <a:lnTo>
                        <a:pt x="2738" y="192"/>
                      </a:lnTo>
                      <a:lnTo>
                        <a:pt x="2756" y="178"/>
                      </a:lnTo>
                      <a:lnTo>
                        <a:pt x="2772" y="164"/>
                      </a:lnTo>
                      <a:lnTo>
                        <a:pt x="2784" y="148"/>
                      </a:lnTo>
                      <a:lnTo>
                        <a:pt x="2789" y="141"/>
                      </a:lnTo>
                      <a:lnTo>
                        <a:pt x="2794" y="133"/>
                      </a:lnTo>
                      <a:lnTo>
                        <a:pt x="2797" y="125"/>
                      </a:lnTo>
                      <a:lnTo>
                        <a:pt x="2799" y="118"/>
                      </a:lnTo>
                      <a:lnTo>
                        <a:pt x="2800" y="110"/>
                      </a:lnTo>
                      <a:lnTo>
                        <a:pt x="2801" y="102"/>
                      </a:lnTo>
                      <a:lnTo>
                        <a:pt x="2801" y="102"/>
                      </a:lnTo>
                      <a:lnTo>
                        <a:pt x="2799" y="88"/>
                      </a:lnTo>
                      <a:lnTo>
                        <a:pt x="2795" y="75"/>
                      </a:lnTo>
                      <a:lnTo>
                        <a:pt x="2789" y="62"/>
                      </a:lnTo>
                      <a:lnTo>
                        <a:pt x="2780" y="49"/>
                      </a:lnTo>
                      <a:lnTo>
                        <a:pt x="2769" y="36"/>
                      </a:lnTo>
                      <a:lnTo>
                        <a:pt x="2754" y="24"/>
                      </a:lnTo>
                      <a:lnTo>
                        <a:pt x="2738" y="12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lnTo>
                        <a:pt x="2716" y="1"/>
                      </a:lnTo>
                      <a:lnTo>
                        <a:pt x="2716" y="1"/>
                      </a:lnTo>
                      <a:lnTo>
                        <a:pt x="2686" y="15"/>
                      </a:lnTo>
                      <a:lnTo>
                        <a:pt x="2654" y="29"/>
                      </a:lnTo>
                      <a:lnTo>
                        <a:pt x="2619" y="42"/>
                      </a:lnTo>
                      <a:lnTo>
                        <a:pt x="2581" y="56"/>
                      </a:lnTo>
                      <a:lnTo>
                        <a:pt x="2541" y="68"/>
                      </a:lnTo>
                      <a:lnTo>
                        <a:pt x="2497" y="80"/>
                      </a:lnTo>
                      <a:lnTo>
                        <a:pt x="2451" y="91"/>
                      </a:lnTo>
                      <a:lnTo>
                        <a:pt x="2402" y="103"/>
                      </a:lnTo>
                      <a:lnTo>
                        <a:pt x="2402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5" name="Freeform 37">
                  <a:extLst>
                    <a:ext uri="{FF2B5EF4-FFF2-40B4-BE49-F238E27FC236}">
                      <a16:creationId xmlns:a16="http://schemas.microsoft.com/office/drawing/2014/main" id="{A38C72D0-B5BC-6214-A1E0-B286F9BFA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9855" y="2539410"/>
                  <a:ext cx="889000" cy="128588"/>
                </a:xfrm>
                <a:custGeom>
                  <a:avLst/>
                  <a:gdLst>
                    <a:gd name="T0" fmla="*/ 2351 w 2801"/>
                    <a:gd name="T1" fmla="*/ 113 h 406"/>
                    <a:gd name="T2" fmla="*/ 2185 w 2801"/>
                    <a:gd name="T3" fmla="*/ 141 h 406"/>
                    <a:gd name="T4" fmla="*/ 2005 w 2801"/>
                    <a:gd name="T5" fmla="*/ 164 h 406"/>
                    <a:gd name="T6" fmla="*/ 1812 w 2801"/>
                    <a:gd name="T7" fmla="*/ 180 h 406"/>
                    <a:gd name="T8" fmla="*/ 1610 w 2801"/>
                    <a:gd name="T9" fmla="*/ 190 h 406"/>
                    <a:gd name="T10" fmla="*/ 1401 w 2801"/>
                    <a:gd name="T11" fmla="*/ 193 h 406"/>
                    <a:gd name="T12" fmla="*/ 1259 w 2801"/>
                    <a:gd name="T13" fmla="*/ 192 h 406"/>
                    <a:gd name="T14" fmla="*/ 1055 w 2801"/>
                    <a:gd name="T15" fmla="*/ 184 h 406"/>
                    <a:gd name="T16" fmla="*/ 857 w 2801"/>
                    <a:gd name="T17" fmla="*/ 170 h 406"/>
                    <a:gd name="T18" fmla="*/ 674 w 2801"/>
                    <a:gd name="T19" fmla="*/ 150 h 406"/>
                    <a:gd name="T20" fmla="*/ 503 w 2801"/>
                    <a:gd name="T21" fmla="*/ 124 h 406"/>
                    <a:gd name="T22" fmla="*/ 398 w 2801"/>
                    <a:gd name="T23" fmla="*/ 103 h 406"/>
                    <a:gd name="T24" fmla="*/ 261 w 2801"/>
                    <a:gd name="T25" fmla="*/ 68 h 406"/>
                    <a:gd name="T26" fmla="*/ 146 w 2801"/>
                    <a:gd name="T27" fmla="*/ 29 h 406"/>
                    <a:gd name="T28" fmla="*/ 84 w 2801"/>
                    <a:gd name="T29" fmla="*/ 1 h 406"/>
                    <a:gd name="T30" fmla="*/ 62 w 2801"/>
                    <a:gd name="T31" fmla="*/ 12 h 406"/>
                    <a:gd name="T32" fmla="*/ 21 w 2801"/>
                    <a:gd name="T33" fmla="*/ 50 h 406"/>
                    <a:gd name="T34" fmla="*/ 1 w 2801"/>
                    <a:gd name="T35" fmla="*/ 89 h 406"/>
                    <a:gd name="T36" fmla="*/ 0 w 2801"/>
                    <a:gd name="T37" fmla="*/ 111 h 406"/>
                    <a:gd name="T38" fmla="*/ 6 w 2801"/>
                    <a:gd name="T39" fmla="*/ 134 h 406"/>
                    <a:gd name="T40" fmla="*/ 28 w 2801"/>
                    <a:gd name="T41" fmla="*/ 164 h 406"/>
                    <a:gd name="T42" fmla="*/ 84 w 2801"/>
                    <a:gd name="T43" fmla="*/ 207 h 406"/>
                    <a:gd name="T44" fmla="*/ 168 w 2801"/>
                    <a:gd name="T45" fmla="*/ 247 h 406"/>
                    <a:gd name="T46" fmla="*/ 278 w 2801"/>
                    <a:gd name="T47" fmla="*/ 285 h 406"/>
                    <a:gd name="T48" fmla="*/ 409 w 2801"/>
                    <a:gd name="T49" fmla="*/ 317 h 406"/>
                    <a:gd name="T50" fmla="*/ 562 w 2801"/>
                    <a:gd name="T51" fmla="*/ 345 h 406"/>
                    <a:gd name="T52" fmla="*/ 732 w 2801"/>
                    <a:gd name="T53" fmla="*/ 370 h 406"/>
                    <a:gd name="T54" fmla="*/ 918 w 2801"/>
                    <a:gd name="T55" fmla="*/ 388 h 406"/>
                    <a:gd name="T56" fmla="*/ 1118 w 2801"/>
                    <a:gd name="T57" fmla="*/ 400 h 406"/>
                    <a:gd name="T58" fmla="*/ 1328 w 2801"/>
                    <a:gd name="T59" fmla="*/ 406 h 406"/>
                    <a:gd name="T60" fmla="*/ 1473 w 2801"/>
                    <a:gd name="T61" fmla="*/ 406 h 406"/>
                    <a:gd name="T62" fmla="*/ 1682 w 2801"/>
                    <a:gd name="T63" fmla="*/ 400 h 406"/>
                    <a:gd name="T64" fmla="*/ 1882 w 2801"/>
                    <a:gd name="T65" fmla="*/ 388 h 406"/>
                    <a:gd name="T66" fmla="*/ 2068 w 2801"/>
                    <a:gd name="T67" fmla="*/ 370 h 406"/>
                    <a:gd name="T68" fmla="*/ 2239 w 2801"/>
                    <a:gd name="T69" fmla="*/ 345 h 406"/>
                    <a:gd name="T70" fmla="*/ 2391 w 2801"/>
                    <a:gd name="T71" fmla="*/ 317 h 406"/>
                    <a:gd name="T72" fmla="*/ 2523 w 2801"/>
                    <a:gd name="T73" fmla="*/ 285 h 406"/>
                    <a:gd name="T74" fmla="*/ 2632 w 2801"/>
                    <a:gd name="T75" fmla="*/ 247 h 406"/>
                    <a:gd name="T76" fmla="*/ 2716 w 2801"/>
                    <a:gd name="T77" fmla="*/ 207 h 406"/>
                    <a:gd name="T78" fmla="*/ 2772 w 2801"/>
                    <a:gd name="T79" fmla="*/ 164 h 406"/>
                    <a:gd name="T80" fmla="*/ 2794 w 2801"/>
                    <a:gd name="T81" fmla="*/ 134 h 406"/>
                    <a:gd name="T82" fmla="*/ 2800 w 2801"/>
                    <a:gd name="T83" fmla="*/ 111 h 406"/>
                    <a:gd name="T84" fmla="*/ 2799 w 2801"/>
                    <a:gd name="T85" fmla="*/ 89 h 406"/>
                    <a:gd name="T86" fmla="*/ 2780 w 2801"/>
                    <a:gd name="T87" fmla="*/ 50 h 406"/>
                    <a:gd name="T88" fmla="*/ 2738 w 2801"/>
                    <a:gd name="T89" fmla="*/ 12 h 406"/>
                    <a:gd name="T90" fmla="*/ 2716 w 2801"/>
                    <a:gd name="T91" fmla="*/ 1 h 406"/>
                    <a:gd name="T92" fmla="*/ 2654 w 2801"/>
                    <a:gd name="T93" fmla="*/ 29 h 406"/>
                    <a:gd name="T94" fmla="*/ 2541 w 2801"/>
                    <a:gd name="T95" fmla="*/ 68 h 406"/>
                    <a:gd name="T96" fmla="*/ 2402 w 2801"/>
                    <a:gd name="T97" fmla="*/ 103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1" h="406">
                      <a:moveTo>
                        <a:pt x="2402" y="103"/>
                      </a:moveTo>
                      <a:lnTo>
                        <a:pt x="2402" y="103"/>
                      </a:lnTo>
                      <a:lnTo>
                        <a:pt x="2351" y="113"/>
                      </a:lnTo>
                      <a:lnTo>
                        <a:pt x="2297" y="124"/>
                      </a:lnTo>
                      <a:lnTo>
                        <a:pt x="2242" y="133"/>
                      </a:lnTo>
                      <a:lnTo>
                        <a:pt x="2185" y="141"/>
                      </a:lnTo>
                      <a:lnTo>
                        <a:pt x="2127" y="150"/>
                      </a:lnTo>
                      <a:lnTo>
                        <a:pt x="2067" y="157"/>
                      </a:lnTo>
                      <a:lnTo>
                        <a:pt x="2005" y="164"/>
                      </a:lnTo>
                      <a:lnTo>
                        <a:pt x="1943" y="170"/>
                      </a:lnTo>
                      <a:lnTo>
                        <a:pt x="1878" y="175"/>
                      </a:lnTo>
                      <a:lnTo>
                        <a:pt x="1812" y="180"/>
                      </a:lnTo>
                      <a:lnTo>
                        <a:pt x="1745" y="184"/>
                      </a:lnTo>
                      <a:lnTo>
                        <a:pt x="1678" y="187"/>
                      </a:lnTo>
                      <a:lnTo>
                        <a:pt x="1610" y="190"/>
                      </a:lnTo>
                      <a:lnTo>
                        <a:pt x="1541" y="192"/>
                      </a:lnTo>
                      <a:lnTo>
                        <a:pt x="1471" y="193"/>
                      </a:lnTo>
                      <a:lnTo>
                        <a:pt x="1401" y="193"/>
                      </a:lnTo>
                      <a:lnTo>
                        <a:pt x="1401" y="193"/>
                      </a:lnTo>
                      <a:lnTo>
                        <a:pt x="1330" y="193"/>
                      </a:lnTo>
                      <a:lnTo>
                        <a:pt x="1259" y="192"/>
                      </a:lnTo>
                      <a:lnTo>
                        <a:pt x="1190" y="190"/>
                      </a:lnTo>
                      <a:lnTo>
                        <a:pt x="1122" y="187"/>
                      </a:lnTo>
                      <a:lnTo>
                        <a:pt x="1055" y="184"/>
                      </a:lnTo>
                      <a:lnTo>
                        <a:pt x="988" y="180"/>
                      </a:lnTo>
                      <a:lnTo>
                        <a:pt x="922" y="175"/>
                      </a:lnTo>
                      <a:lnTo>
                        <a:pt x="857" y="170"/>
                      </a:lnTo>
                      <a:lnTo>
                        <a:pt x="795" y="164"/>
                      </a:lnTo>
                      <a:lnTo>
                        <a:pt x="733" y="157"/>
                      </a:lnTo>
                      <a:lnTo>
                        <a:pt x="674" y="150"/>
                      </a:lnTo>
                      <a:lnTo>
                        <a:pt x="615" y="141"/>
                      </a:lnTo>
                      <a:lnTo>
                        <a:pt x="558" y="133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3"/>
                      </a:lnTo>
                      <a:lnTo>
                        <a:pt x="398" y="103"/>
                      </a:lnTo>
                      <a:lnTo>
                        <a:pt x="350" y="91"/>
                      </a:lnTo>
                      <a:lnTo>
                        <a:pt x="303" y="80"/>
                      </a:lnTo>
                      <a:lnTo>
                        <a:pt x="261" y="68"/>
                      </a:lnTo>
                      <a:lnTo>
                        <a:pt x="219" y="56"/>
                      </a:lnTo>
                      <a:lnTo>
                        <a:pt x="181" y="43"/>
                      </a:lnTo>
                      <a:lnTo>
                        <a:pt x="146" y="29"/>
                      </a:lnTo>
                      <a:lnTo>
                        <a:pt x="114" y="16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2" y="12"/>
                      </a:lnTo>
                      <a:lnTo>
                        <a:pt x="46" y="24"/>
                      </a:lnTo>
                      <a:lnTo>
                        <a:pt x="32" y="36"/>
                      </a:lnTo>
                      <a:lnTo>
                        <a:pt x="21" y="50"/>
                      </a:lnTo>
                      <a:lnTo>
                        <a:pt x="11" y="62"/>
                      </a:lnTo>
                      <a:lnTo>
                        <a:pt x="5" y="75"/>
                      </a:lnTo>
                      <a:lnTo>
                        <a:pt x="1" y="89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11"/>
                      </a:lnTo>
                      <a:lnTo>
                        <a:pt x="1" y="118"/>
                      </a:lnTo>
                      <a:lnTo>
                        <a:pt x="4" y="125"/>
                      </a:lnTo>
                      <a:lnTo>
                        <a:pt x="6" y="134"/>
                      </a:lnTo>
                      <a:lnTo>
                        <a:pt x="11" y="141"/>
                      </a:lnTo>
                      <a:lnTo>
                        <a:pt x="16" y="148"/>
                      </a:lnTo>
                      <a:lnTo>
                        <a:pt x="28" y="164"/>
                      </a:lnTo>
                      <a:lnTo>
                        <a:pt x="44" y="179"/>
                      </a:lnTo>
                      <a:lnTo>
                        <a:pt x="62" y="192"/>
                      </a:lnTo>
                      <a:lnTo>
                        <a:pt x="84" y="207"/>
                      </a:lnTo>
                      <a:lnTo>
                        <a:pt x="110" y="220"/>
                      </a:lnTo>
                      <a:lnTo>
                        <a:pt x="138" y="235"/>
                      </a:lnTo>
                      <a:lnTo>
                        <a:pt x="168" y="247"/>
                      </a:lnTo>
                      <a:lnTo>
                        <a:pt x="202" y="260"/>
                      </a:lnTo>
                      <a:lnTo>
                        <a:pt x="239" y="272"/>
                      </a:lnTo>
                      <a:lnTo>
                        <a:pt x="278" y="285"/>
                      </a:lnTo>
                      <a:lnTo>
                        <a:pt x="319" y="296"/>
                      </a:lnTo>
                      <a:lnTo>
                        <a:pt x="363" y="307"/>
                      </a:lnTo>
                      <a:lnTo>
                        <a:pt x="409" y="317"/>
                      </a:lnTo>
                      <a:lnTo>
                        <a:pt x="458" y="327"/>
                      </a:lnTo>
                      <a:lnTo>
                        <a:pt x="509" y="337"/>
                      </a:lnTo>
                      <a:lnTo>
                        <a:pt x="562" y="345"/>
                      </a:lnTo>
                      <a:lnTo>
                        <a:pt x="618" y="354"/>
                      </a:lnTo>
                      <a:lnTo>
                        <a:pt x="674" y="363"/>
                      </a:lnTo>
                      <a:lnTo>
                        <a:pt x="732" y="370"/>
                      </a:lnTo>
                      <a:lnTo>
                        <a:pt x="793" y="376"/>
                      </a:lnTo>
                      <a:lnTo>
                        <a:pt x="855" y="382"/>
                      </a:lnTo>
                      <a:lnTo>
                        <a:pt x="918" y="388"/>
                      </a:lnTo>
                      <a:lnTo>
                        <a:pt x="984" y="393"/>
                      </a:lnTo>
                      <a:lnTo>
                        <a:pt x="1050" y="397"/>
                      </a:lnTo>
                      <a:lnTo>
                        <a:pt x="1118" y="400"/>
                      </a:lnTo>
                      <a:lnTo>
                        <a:pt x="1186" y="403"/>
                      </a:lnTo>
                      <a:lnTo>
                        <a:pt x="1257" y="405"/>
                      </a:lnTo>
                      <a:lnTo>
                        <a:pt x="1328" y="406"/>
                      </a:lnTo>
                      <a:lnTo>
                        <a:pt x="1401" y="406"/>
                      </a:lnTo>
                      <a:lnTo>
                        <a:pt x="1401" y="406"/>
                      </a:lnTo>
                      <a:lnTo>
                        <a:pt x="1473" y="406"/>
                      </a:lnTo>
                      <a:lnTo>
                        <a:pt x="1543" y="405"/>
                      </a:lnTo>
                      <a:lnTo>
                        <a:pt x="1614" y="403"/>
                      </a:lnTo>
                      <a:lnTo>
                        <a:pt x="1682" y="400"/>
                      </a:lnTo>
                      <a:lnTo>
                        <a:pt x="1750" y="397"/>
                      </a:lnTo>
                      <a:lnTo>
                        <a:pt x="1817" y="393"/>
                      </a:lnTo>
                      <a:lnTo>
                        <a:pt x="1882" y="388"/>
                      </a:lnTo>
                      <a:lnTo>
                        <a:pt x="1945" y="382"/>
                      </a:lnTo>
                      <a:lnTo>
                        <a:pt x="2007" y="376"/>
                      </a:lnTo>
                      <a:lnTo>
                        <a:pt x="2068" y="370"/>
                      </a:lnTo>
                      <a:lnTo>
                        <a:pt x="2127" y="363"/>
                      </a:lnTo>
                      <a:lnTo>
                        <a:pt x="2184" y="354"/>
                      </a:lnTo>
                      <a:lnTo>
                        <a:pt x="2239" y="345"/>
                      </a:lnTo>
                      <a:lnTo>
                        <a:pt x="2291" y="337"/>
                      </a:lnTo>
                      <a:lnTo>
                        <a:pt x="2342" y="327"/>
                      </a:lnTo>
                      <a:lnTo>
                        <a:pt x="2391" y="317"/>
                      </a:lnTo>
                      <a:lnTo>
                        <a:pt x="2437" y="307"/>
                      </a:lnTo>
                      <a:lnTo>
                        <a:pt x="2481" y="296"/>
                      </a:lnTo>
                      <a:lnTo>
                        <a:pt x="2523" y="285"/>
                      </a:lnTo>
                      <a:lnTo>
                        <a:pt x="2561" y="272"/>
                      </a:lnTo>
                      <a:lnTo>
                        <a:pt x="2598" y="260"/>
                      </a:lnTo>
                      <a:lnTo>
                        <a:pt x="2632" y="247"/>
                      </a:lnTo>
                      <a:lnTo>
                        <a:pt x="2663" y="235"/>
                      </a:lnTo>
                      <a:lnTo>
                        <a:pt x="2691" y="220"/>
                      </a:lnTo>
                      <a:lnTo>
                        <a:pt x="2716" y="207"/>
                      </a:lnTo>
                      <a:lnTo>
                        <a:pt x="2738" y="192"/>
                      </a:lnTo>
                      <a:lnTo>
                        <a:pt x="2756" y="179"/>
                      </a:lnTo>
                      <a:lnTo>
                        <a:pt x="2772" y="164"/>
                      </a:lnTo>
                      <a:lnTo>
                        <a:pt x="2784" y="148"/>
                      </a:lnTo>
                      <a:lnTo>
                        <a:pt x="2789" y="141"/>
                      </a:lnTo>
                      <a:lnTo>
                        <a:pt x="2794" y="134"/>
                      </a:lnTo>
                      <a:lnTo>
                        <a:pt x="2797" y="125"/>
                      </a:lnTo>
                      <a:lnTo>
                        <a:pt x="2799" y="118"/>
                      </a:lnTo>
                      <a:lnTo>
                        <a:pt x="2800" y="111"/>
                      </a:lnTo>
                      <a:lnTo>
                        <a:pt x="2801" y="102"/>
                      </a:lnTo>
                      <a:lnTo>
                        <a:pt x="2801" y="102"/>
                      </a:lnTo>
                      <a:lnTo>
                        <a:pt x="2799" y="89"/>
                      </a:lnTo>
                      <a:lnTo>
                        <a:pt x="2795" y="75"/>
                      </a:lnTo>
                      <a:lnTo>
                        <a:pt x="2789" y="62"/>
                      </a:lnTo>
                      <a:lnTo>
                        <a:pt x="2780" y="50"/>
                      </a:lnTo>
                      <a:lnTo>
                        <a:pt x="2769" y="36"/>
                      </a:lnTo>
                      <a:lnTo>
                        <a:pt x="2754" y="24"/>
                      </a:lnTo>
                      <a:lnTo>
                        <a:pt x="2738" y="12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lnTo>
                        <a:pt x="2716" y="1"/>
                      </a:lnTo>
                      <a:lnTo>
                        <a:pt x="2716" y="1"/>
                      </a:lnTo>
                      <a:lnTo>
                        <a:pt x="2686" y="16"/>
                      </a:lnTo>
                      <a:lnTo>
                        <a:pt x="2654" y="29"/>
                      </a:lnTo>
                      <a:lnTo>
                        <a:pt x="2619" y="43"/>
                      </a:lnTo>
                      <a:lnTo>
                        <a:pt x="2581" y="56"/>
                      </a:lnTo>
                      <a:lnTo>
                        <a:pt x="2541" y="68"/>
                      </a:lnTo>
                      <a:lnTo>
                        <a:pt x="2497" y="80"/>
                      </a:lnTo>
                      <a:lnTo>
                        <a:pt x="2451" y="91"/>
                      </a:lnTo>
                      <a:lnTo>
                        <a:pt x="2402" y="103"/>
                      </a:lnTo>
                      <a:lnTo>
                        <a:pt x="2402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6" name="Freeform 38">
                  <a:extLst>
                    <a:ext uri="{FF2B5EF4-FFF2-40B4-BE49-F238E27FC236}">
                      <a16:creationId xmlns:a16="http://schemas.microsoft.com/office/drawing/2014/main" id="{4E883330-CC17-8D71-C25E-CEEA901BE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9855" y="2455272"/>
                  <a:ext cx="889000" cy="128588"/>
                </a:xfrm>
                <a:custGeom>
                  <a:avLst/>
                  <a:gdLst>
                    <a:gd name="T0" fmla="*/ 2351 w 2801"/>
                    <a:gd name="T1" fmla="*/ 113 h 407"/>
                    <a:gd name="T2" fmla="*/ 2185 w 2801"/>
                    <a:gd name="T3" fmla="*/ 141 h 407"/>
                    <a:gd name="T4" fmla="*/ 2005 w 2801"/>
                    <a:gd name="T5" fmla="*/ 165 h 407"/>
                    <a:gd name="T6" fmla="*/ 1812 w 2801"/>
                    <a:gd name="T7" fmla="*/ 180 h 407"/>
                    <a:gd name="T8" fmla="*/ 1610 w 2801"/>
                    <a:gd name="T9" fmla="*/ 190 h 407"/>
                    <a:gd name="T10" fmla="*/ 1401 w 2801"/>
                    <a:gd name="T11" fmla="*/ 194 h 407"/>
                    <a:gd name="T12" fmla="*/ 1259 w 2801"/>
                    <a:gd name="T13" fmla="*/ 192 h 407"/>
                    <a:gd name="T14" fmla="*/ 1055 w 2801"/>
                    <a:gd name="T15" fmla="*/ 184 h 407"/>
                    <a:gd name="T16" fmla="*/ 857 w 2801"/>
                    <a:gd name="T17" fmla="*/ 171 h 407"/>
                    <a:gd name="T18" fmla="*/ 674 w 2801"/>
                    <a:gd name="T19" fmla="*/ 150 h 407"/>
                    <a:gd name="T20" fmla="*/ 503 w 2801"/>
                    <a:gd name="T21" fmla="*/ 124 h 407"/>
                    <a:gd name="T22" fmla="*/ 398 w 2801"/>
                    <a:gd name="T23" fmla="*/ 104 h 407"/>
                    <a:gd name="T24" fmla="*/ 261 w 2801"/>
                    <a:gd name="T25" fmla="*/ 68 h 407"/>
                    <a:gd name="T26" fmla="*/ 146 w 2801"/>
                    <a:gd name="T27" fmla="*/ 29 h 407"/>
                    <a:gd name="T28" fmla="*/ 84 w 2801"/>
                    <a:gd name="T29" fmla="*/ 1 h 407"/>
                    <a:gd name="T30" fmla="*/ 62 w 2801"/>
                    <a:gd name="T31" fmla="*/ 12 h 407"/>
                    <a:gd name="T32" fmla="*/ 21 w 2801"/>
                    <a:gd name="T33" fmla="*/ 50 h 407"/>
                    <a:gd name="T34" fmla="*/ 1 w 2801"/>
                    <a:gd name="T35" fmla="*/ 89 h 407"/>
                    <a:gd name="T36" fmla="*/ 0 w 2801"/>
                    <a:gd name="T37" fmla="*/ 111 h 407"/>
                    <a:gd name="T38" fmla="*/ 6 w 2801"/>
                    <a:gd name="T39" fmla="*/ 134 h 407"/>
                    <a:gd name="T40" fmla="*/ 28 w 2801"/>
                    <a:gd name="T41" fmla="*/ 165 h 407"/>
                    <a:gd name="T42" fmla="*/ 84 w 2801"/>
                    <a:gd name="T43" fmla="*/ 207 h 407"/>
                    <a:gd name="T44" fmla="*/ 168 w 2801"/>
                    <a:gd name="T45" fmla="*/ 247 h 407"/>
                    <a:gd name="T46" fmla="*/ 278 w 2801"/>
                    <a:gd name="T47" fmla="*/ 285 h 407"/>
                    <a:gd name="T48" fmla="*/ 409 w 2801"/>
                    <a:gd name="T49" fmla="*/ 318 h 407"/>
                    <a:gd name="T50" fmla="*/ 562 w 2801"/>
                    <a:gd name="T51" fmla="*/ 346 h 407"/>
                    <a:gd name="T52" fmla="*/ 732 w 2801"/>
                    <a:gd name="T53" fmla="*/ 370 h 407"/>
                    <a:gd name="T54" fmla="*/ 918 w 2801"/>
                    <a:gd name="T55" fmla="*/ 388 h 407"/>
                    <a:gd name="T56" fmla="*/ 1118 w 2801"/>
                    <a:gd name="T57" fmla="*/ 401 h 407"/>
                    <a:gd name="T58" fmla="*/ 1328 w 2801"/>
                    <a:gd name="T59" fmla="*/ 407 h 407"/>
                    <a:gd name="T60" fmla="*/ 1473 w 2801"/>
                    <a:gd name="T61" fmla="*/ 407 h 407"/>
                    <a:gd name="T62" fmla="*/ 1682 w 2801"/>
                    <a:gd name="T63" fmla="*/ 401 h 407"/>
                    <a:gd name="T64" fmla="*/ 1882 w 2801"/>
                    <a:gd name="T65" fmla="*/ 388 h 407"/>
                    <a:gd name="T66" fmla="*/ 2068 w 2801"/>
                    <a:gd name="T67" fmla="*/ 370 h 407"/>
                    <a:gd name="T68" fmla="*/ 2239 w 2801"/>
                    <a:gd name="T69" fmla="*/ 346 h 407"/>
                    <a:gd name="T70" fmla="*/ 2391 w 2801"/>
                    <a:gd name="T71" fmla="*/ 318 h 407"/>
                    <a:gd name="T72" fmla="*/ 2523 w 2801"/>
                    <a:gd name="T73" fmla="*/ 285 h 407"/>
                    <a:gd name="T74" fmla="*/ 2632 w 2801"/>
                    <a:gd name="T75" fmla="*/ 247 h 407"/>
                    <a:gd name="T76" fmla="*/ 2716 w 2801"/>
                    <a:gd name="T77" fmla="*/ 207 h 407"/>
                    <a:gd name="T78" fmla="*/ 2772 w 2801"/>
                    <a:gd name="T79" fmla="*/ 165 h 407"/>
                    <a:gd name="T80" fmla="*/ 2794 w 2801"/>
                    <a:gd name="T81" fmla="*/ 134 h 407"/>
                    <a:gd name="T82" fmla="*/ 2800 w 2801"/>
                    <a:gd name="T83" fmla="*/ 111 h 407"/>
                    <a:gd name="T84" fmla="*/ 2799 w 2801"/>
                    <a:gd name="T85" fmla="*/ 89 h 407"/>
                    <a:gd name="T86" fmla="*/ 2780 w 2801"/>
                    <a:gd name="T87" fmla="*/ 50 h 407"/>
                    <a:gd name="T88" fmla="*/ 2738 w 2801"/>
                    <a:gd name="T89" fmla="*/ 12 h 407"/>
                    <a:gd name="T90" fmla="*/ 2716 w 2801"/>
                    <a:gd name="T91" fmla="*/ 1 h 407"/>
                    <a:gd name="T92" fmla="*/ 2654 w 2801"/>
                    <a:gd name="T93" fmla="*/ 29 h 407"/>
                    <a:gd name="T94" fmla="*/ 2541 w 2801"/>
                    <a:gd name="T95" fmla="*/ 68 h 407"/>
                    <a:gd name="T96" fmla="*/ 2402 w 2801"/>
                    <a:gd name="T97" fmla="*/ 10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1" h="407">
                      <a:moveTo>
                        <a:pt x="2402" y="104"/>
                      </a:moveTo>
                      <a:lnTo>
                        <a:pt x="2402" y="104"/>
                      </a:lnTo>
                      <a:lnTo>
                        <a:pt x="2351" y="113"/>
                      </a:lnTo>
                      <a:lnTo>
                        <a:pt x="2297" y="124"/>
                      </a:lnTo>
                      <a:lnTo>
                        <a:pt x="2242" y="133"/>
                      </a:lnTo>
                      <a:lnTo>
                        <a:pt x="2185" y="141"/>
                      </a:lnTo>
                      <a:lnTo>
                        <a:pt x="2127" y="150"/>
                      </a:lnTo>
                      <a:lnTo>
                        <a:pt x="2067" y="157"/>
                      </a:lnTo>
                      <a:lnTo>
                        <a:pt x="2005" y="165"/>
                      </a:lnTo>
                      <a:lnTo>
                        <a:pt x="1943" y="171"/>
                      </a:lnTo>
                      <a:lnTo>
                        <a:pt x="1878" y="175"/>
                      </a:lnTo>
                      <a:lnTo>
                        <a:pt x="1812" y="180"/>
                      </a:lnTo>
                      <a:lnTo>
                        <a:pt x="1745" y="184"/>
                      </a:lnTo>
                      <a:lnTo>
                        <a:pt x="1678" y="188"/>
                      </a:lnTo>
                      <a:lnTo>
                        <a:pt x="1610" y="190"/>
                      </a:lnTo>
                      <a:lnTo>
                        <a:pt x="1541" y="192"/>
                      </a:lnTo>
                      <a:lnTo>
                        <a:pt x="1471" y="194"/>
                      </a:lnTo>
                      <a:lnTo>
                        <a:pt x="1401" y="194"/>
                      </a:lnTo>
                      <a:lnTo>
                        <a:pt x="1401" y="194"/>
                      </a:lnTo>
                      <a:lnTo>
                        <a:pt x="1330" y="194"/>
                      </a:lnTo>
                      <a:lnTo>
                        <a:pt x="1259" y="192"/>
                      </a:lnTo>
                      <a:lnTo>
                        <a:pt x="1190" y="190"/>
                      </a:lnTo>
                      <a:lnTo>
                        <a:pt x="1122" y="188"/>
                      </a:lnTo>
                      <a:lnTo>
                        <a:pt x="1055" y="184"/>
                      </a:lnTo>
                      <a:lnTo>
                        <a:pt x="988" y="180"/>
                      </a:lnTo>
                      <a:lnTo>
                        <a:pt x="922" y="175"/>
                      </a:lnTo>
                      <a:lnTo>
                        <a:pt x="857" y="171"/>
                      </a:lnTo>
                      <a:lnTo>
                        <a:pt x="795" y="165"/>
                      </a:lnTo>
                      <a:lnTo>
                        <a:pt x="733" y="157"/>
                      </a:lnTo>
                      <a:lnTo>
                        <a:pt x="674" y="150"/>
                      </a:lnTo>
                      <a:lnTo>
                        <a:pt x="615" y="141"/>
                      </a:lnTo>
                      <a:lnTo>
                        <a:pt x="558" y="133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4"/>
                      </a:lnTo>
                      <a:lnTo>
                        <a:pt x="398" y="104"/>
                      </a:lnTo>
                      <a:lnTo>
                        <a:pt x="350" y="92"/>
                      </a:lnTo>
                      <a:lnTo>
                        <a:pt x="303" y="81"/>
                      </a:lnTo>
                      <a:lnTo>
                        <a:pt x="261" y="68"/>
                      </a:lnTo>
                      <a:lnTo>
                        <a:pt x="219" y="56"/>
                      </a:lnTo>
                      <a:lnTo>
                        <a:pt x="181" y="43"/>
                      </a:lnTo>
                      <a:lnTo>
                        <a:pt x="146" y="29"/>
                      </a:lnTo>
                      <a:lnTo>
                        <a:pt x="114" y="16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2" y="12"/>
                      </a:lnTo>
                      <a:lnTo>
                        <a:pt x="46" y="25"/>
                      </a:lnTo>
                      <a:lnTo>
                        <a:pt x="32" y="37"/>
                      </a:lnTo>
                      <a:lnTo>
                        <a:pt x="21" y="50"/>
                      </a:lnTo>
                      <a:lnTo>
                        <a:pt x="11" y="62"/>
                      </a:lnTo>
                      <a:lnTo>
                        <a:pt x="5" y="76"/>
                      </a:lnTo>
                      <a:lnTo>
                        <a:pt x="1" y="89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11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6" y="134"/>
                      </a:lnTo>
                      <a:lnTo>
                        <a:pt x="11" y="141"/>
                      </a:lnTo>
                      <a:lnTo>
                        <a:pt x="16" y="149"/>
                      </a:lnTo>
                      <a:lnTo>
                        <a:pt x="28" y="165"/>
                      </a:lnTo>
                      <a:lnTo>
                        <a:pt x="44" y="179"/>
                      </a:lnTo>
                      <a:lnTo>
                        <a:pt x="62" y="192"/>
                      </a:lnTo>
                      <a:lnTo>
                        <a:pt x="84" y="207"/>
                      </a:lnTo>
                      <a:lnTo>
                        <a:pt x="110" y="220"/>
                      </a:lnTo>
                      <a:lnTo>
                        <a:pt x="138" y="235"/>
                      </a:lnTo>
                      <a:lnTo>
                        <a:pt x="168" y="247"/>
                      </a:lnTo>
                      <a:lnTo>
                        <a:pt x="202" y="261"/>
                      </a:lnTo>
                      <a:lnTo>
                        <a:pt x="239" y="273"/>
                      </a:lnTo>
                      <a:lnTo>
                        <a:pt x="278" y="285"/>
                      </a:lnTo>
                      <a:lnTo>
                        <a:pt x="319" y="296"/>
                      </a:lnTo>
                      <a:lnTo>
                        <a:pt x="363" y="307"/>
                      </a:lnTo>
                      <a:lnTo>
                        <a:pt x="409" y="318"/>
                      </a:lnTo>
                      <a:lnTo>
                        <a:pt x="458" y="328"/>
                      </a:lnTo>
                      <a:lnTo>
                        <a:pt x="509" y="337"/>
                      </a:lnTo>
                      <a:lnTo>
                        <a:pt x="562" y="346"/>
                      </a:lnTo>
                      <a:lnTo>
                        <a:pt x="618" y="354"/>
                      </a:lnTo>
                      <a:lnTo>
                        <a:pt x="674" y="363"/>
                      </a:lnTo>
                      <a:lnTo>
                        <a:pt x="732" y="370"/>
                      </a:lnTo>
                      <a:lnTo>
                        <a:pt x="793" y="376"/>
                      </a:lnTo>
                      <a:lnTo>
                        <a:pt x="855" y="382"/>
                      </a:lnTo>
                      <a:lnTo>
                        <a:pt x="918" y="388"/>
                      </a:lnTo>
                      <a:lnTo>
                        <a:pt x="984" y="393"/>
                      </a:lnTo>
                      <a:lnTo>
                        <a:pt x="1050" y="397"/>
                      </a:lnTo>
                      <a:lnTo>
                        <a:pt x="1118" y="401"/>
                      </a:lnTo>
                      <a:lnTo>
                        <a:pt x="1186" y="403"/>
                      </a:lnTo>
                      <a:lnTo>
                        <a:pt x="1257" y="405"/>
                      </a:lnTo>
                      <a:lnTo>
                        <a:pt x="1328" y="407"/>
                      </a:lnTo>
                      <a:lnTo>
                        <a:pt x="1401" y="407"/>
                      </a:lnTo>
                      <a:lnTo>
                        <a:pt x="1401" y="407"/>
                      </a:lnTo>
                      <a:lnTo>
                        <a:pt x="1473" y="407"/>
                      </a:lnTo>
                      <a:lnTo>
                        <a:pt x="1543" y="405"/>
                      </a:lnTo>
                      <a:lnTo>
                        <a:pt x="1614" y="403"/>
                      </a:lnTo>
                      <a:lnTo>
                        <a:pt x="1682" y="401"/>
                      </a:lnTo>
                      <a:lnTo>
                        <a:pt x="1750" y="397"/>
                      </a:lnTo>
                      <a:lnTo>
                        <a:pt x="1817" y="393"/>
                      </a:lnTo>
                      <a:lnTo>
                        <a:pt x="1882" y="388"/>
                      </a:lnTo>
                      <a:lnTo>
                        <a:pt x="1945" y="382"/>
                      </a:lnTo>
                      <a:lnTo>
                        <a:pt x="2007" y="376"/>
                      </a:lnTo>
                      <a:lnTo>
                        <a:pt x="2068" y="370"/>
                      </a:lnTo>
                      <a:lnTo>
                        <a:pt x="2127" y="363"/>
                      </a:lnTo>
                      <a:lnTo>
                        <a:pt x="2184" y="354"/>
                      </a:lnTo>
                      <a:lnTo>
                        <a:pt x="2239" y="346"/>
                      </a:lnTo>
                      <a:lnTo>
                        <a:pt x="2291" y="337"/>
                      </a:lnTo>
                      <a:lnTo>
                        <a:pt x="2342" y="328"/>
                      </a:lnTo>
                      <a:lnTo>
                        <a:pt x="2391" y="318"/>
                      </a:lnTo>
                      <a:lnTo>
                        <a:pt x="2437" y="307"/>
                      </a:lnTo>
                      <a:lnTo>
                        <a:pt x="2481" y="296"/>
                      </a:lnTo>
                      <a:lnTo>
                        <a:pt x="2523" y="285"/>
                      </a:lnTo>
                      <a:lnTo>
                        <a:pt x="2561" y="273"/>
                      </a:lnTo>
                      <a:lnTo>
                        <a:pt x="2598" y="261"/>
                      </a:lnTo>
                      <a:lnTo>
                        <a:pt x="2632" y="247"/>
                      </a:lnTo>
                      <a:lnTo>
                        <a:pt x="2663" y="235"/>
                      </a:lnTo>
                      <a:lnTo>
                        <a:pt x="2691" y="220"/>
                      </a:lnTo>
                      <a:lnTo>
                        <a:pt x="2716" y="207"/>
                      </a:lnTo>
                      <a:lnTo>
                        <a:pt x="2738" y="192"/>
                      </a:lnTo>
                      <a:lnTo>
                        <a:pt x="2756" y="179"/>
                      </a:lnTo>
                      <a:lnTo>
                        <a:pt x="2772" y="165"/>
                      </a:lnTo>
                      <a:lnTo>
                        <a:pt x="2784" y="149"/>
                      </a:lnTo>
                      <a:lnTo>
                        <a:pt x="2789" y="141"/>
                      </a:lnTo>
                      <a:lnTo>
                        <a:pt x="2794" y="134"/>
                      </a:lnTo>
                      <a:lnTo>
                        <a:pt x="2797" y="126"/>
                      </a:lnTo>
                      <a:lnTo>
                        <a:pt x="2799" y="118"/>
                      </a:lnTo>
                      <a:lnTo>
                        <a:pt x="2800" y="111"/>
                      </a:lnTo>
                      <a:lnTo>
                        <a:pt x="2801" y="102"/>
                      </a:lnTo>
                      <a:lnTo>
                        <a:pt x="2801" y="102"/>
                      </a:lnTo>
                      <a:lnTo>
                        <a:pt x="2799" y="89"/>
                      </a:lnTo>
                      <a:lnTo>
                        <a:pt x="2795" y="76"/>
                      </a:lnTo>
                      <a:lnTo>
                        <a:pt x="2789" y="62"/>
                      </a:lnTo>
                      <a:lnTo>
                        <a:pt x="2780" y="50"/>
                      </a:lnTo>
                      <a:lnTo>
                        <a:pt x="2769" y="37"/>
                      </a:lnTo>
                      <a:lnTo>
                        <a:pt x="2754" y="25"/>
                      </a:lnTo>
                      <a:lnTo>
                        <a:pt x="2738" y="12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lnTo>
                        <a:pt x="2716" y="1"/>
                      </a:lnTo>
                      <a:lnTo>
                        <a:pt x="2716" y="1"/>
                      </a:lnTo>
                      <a:lnTo>
                        <a:pt x="2686" y="16"/>
                      </a:lnTo>
                      <a:lnTo>
                        <a:pt x="2654" y="29"/>
                      </a:lnTo>
                      <a:lnTo>
                        <a:pt x="2619" y="43"/>
                      </a:lnTo>
                      <a:lnTo>
                        <a:pt x="2581" y="56"/>
                      </a:lnTo>
                      <a:lnTo>
                        <a:pt x="2541" y="68"/>
                      </a:lnTo>
                      <a:lnTo>
                        <a:pt x="2497" y="81"/>
                      </a:lnTo>
                      <a:lnTo>
                        <a:pt x="2451" y="92"/>
                      </a:lnTo>
                      <a:lnTo>
                        <a:pt x="2402" y="104"/>
                      </a:lnTo>
                      <a:lnTo>
                        <a:pt x="240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7" name="Freeform 39">
                  <a:extLst>
                    <a:ext uri="{FF2B5EF4-FFF2-40B4-BE49-F238E27FC236}">
                      <a16:creationId xmlns:a16="http://schemas.microsoft.com/office/drawing/2014/main" id="{958E4B56-77B9-0F82-FEFD-5D687E4D0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9855" y="2220322"/>
                  <a:ext cx="889000" cy="193675"/>
                </a:xfrm>
                <a:custGeom>
                  <a:avLst/>
                  <a:gdLst>
                    <a:gd name="T0" fmla="*/ 1328 w 2801"/>
                    <a:gd name="T1" fmla="*/ 0 h 608"/>
                    <a:gd name="T2" fmla="*/ 1118 w 2801"/>
                    <a:gd name="T3" fmla="*/ 6 h 608"/>
                    <a:gd name="T4" fmla="*/ 918 w 2801"/>
                    <a:gd name="T5" fmla="*/ 18 h 608"/>
                    <a:gd name="T6" fmla="*/ 732 w 2801"/>
                    <a:gd name="T7" fmla="*/ 36 h 608"/>
                    <a:gd name="T8" fmla="*/ 562 w 2801"/>
                    <a:gd name="T9" fmla="*/ 61 h 608"/>
                    <a:gd name="T10" fmla="*/ 409 w 2801"/>
                    <a:gd name="T11" fmla="*/ 89 h 608"/>
                    <a:gd name="T12" fmla="*/ 278 w 2801"/>
                    <a:gd name="T13" fmla="*/ 123 h 608"/>
                    <a:gd name="T14" fmla="*/ 168 w 2801"/>
                    <a:gd name="T15" fmla="*/ 159 h 608"/>
                    <a:gd name="T16" fmla="*/ 84 w 2801"/>
                    <a:gd name="T17" fmla="*/ 199 h 608"/>
                    <a:gd name="T18" fmla="*/ 28 w 2801"/>
                    <a:gd name="T19" fmla="*/ 243 h 608"/>
                    <a:gd name="T20" fmla="*/ 6 w 2801"/>
                    <a:gd name="T21" fmla="*/ 274 h 608"/>
                    <a:gd name="T22" fmla="*/ 0 w 2801"/>
                    <a:gd name="T23" fmla="*/ 297 h 608"/>
                    <a:gd name="T24" fmla="*/ 0 w 2801"/>
                    <a:gd name="T25" fmla="*/ 313 h 608"/>
                    <a:gd name="T26" fmla="*/ 6 w 2801"/>
                    <a:gd name="T27" fmla="*/ 336 h 608"/>
                    <a:gd name="T28" fmla="*/ 28 w 2801"/>
                    <a:gd name="T29" fmla="*/ 366 h 608"/>
                    <a:gd name="T30" fmla="*/ 84 w 2801"/>
                    <a:gd name="T31" fmla="*/ 409 h 608"/>
                    <a:gd name="T32" fmla="*/ 168 w 2801"/>
                    <a:gd name="T33" fmla="*/ 449 h 608"/>
                    <a:gd name="T34" fmla="*/ 278 w 2801"/>
                    <a:gd name="T35" fmla="*/ 487 h 608"/>
                    <a:gd name="T36" fmla="*/ 409 w 2801"/>
                    <a:gd name="T37" fmla="*/ 519 h 608"/>
                    <a:gd name="T38" fmla="*/ 562 w 2801"/>
                    <a:gd name="T39" fmla="*/ 547 h 608"/>
                    <a:gd name="T40" fmla="*/ 732 w 2801"/>
                    <a:gd name="T41" fmla="*/ 572 h 608"/>
                    <a:gd name="T42" fmla="*/ 918 w 2801"/>
                    <a:gd name="T43" fmla="*/ 590 h 608"/>
                    <a:gd name="T44" fmla="*/ 1118 w 2801"/>
                    <a:gd name="T45" fmla="*/ 602 h 608"/>
                    <a:gd name="T46" fmla="*/ 1328 w 2801"/>
                    <a:gd name="T47" fmla="*/ 608 h 608"/>
                    <a:gd name="T48" fmla="*/ 1473 w 2801"/>
                    <a:gd name="T49" fmla="*/ 608 h 608"/>
                    <a:gd name="T50" fmla="*/ 1682 w 2801"/>
                    <a:gd name="T51" fmla="*/ 602 h 608"/>
                    <a:gd name="T52" fmla="*/ 1882 w 2801"/>
                    <a:gd name="T53" fmla="*/ 590 h 608"/>
                    <a:gd name="T54" fmla="*/ 2068 w 2801"/>
                    <a:gd name="T55" fmla="*/ 572 h 608"/>
                    <a:gd name="T56" fmla="*/ 2239 w 2801"/>
                    <a:gd name="T57" fmla="*/ 547 h 608"/>
                    <a:gd name="T58" fmla="*/ 2391 w 2801"/>
                    <a:gd name="T59" fmla="*/ 519 h 608"/>
                    <a:gd name="T60" fmla="*/ 2523 w 2801"/>
                    <a:gd name="T61" fmla="*/ 487 h 608"/>
                    <a:gd name="T62" fmla="*/ 2632 w 2801"/>
                    <a:gd name="T63" fmla="*/ 449 h 608"/>
                    <a:gd name="T64" fmla="*/ 2716 w 2801"/>
                    <a:gd name="T65" fmla="*/ 409 h 608"/>
                    <a:gd name="T66" fmla="*/ 2772 w 2801"/>
                    <a:gd name="T67" fmla="*/ 366 h 608"/>
                    <a:gd name="T68" fmla="*/ 2794 w 2801"/>
                    <a:gd name="T69" fmla="*/ 336 h 608"/>
                    <a:gd name="T70" fmla="*/ 2800 w 2801"/>
                    <a:gd name="T71" fmla="*/ 313 h 608"/>
                    <a:gd name="T72" fmla="*/ 2800 w 2801"/>
                    <a:gd name="T73" fmla="*/ 297 h 608"/>
                    <a:gd name="T74" fmla="*/ 2794 w 2801"/>
                    <a:gd name="T75" fmla="*/ 274 h 608"/>
                    <a:gd name="T76" fmla="*/ 2772 w 2801"/>
                    <a:gd name="T77" fmla="*/ 243 h 608"/>
                    <a:gd name="T78" fmla="*/ 2716 w 2801"/>
                    <a:gd name="T79" fmla="*/ 199 h 608"/>
                    <a:gd name="T80" fmla="*/ 2632 w 2801"/>
                    <a:gd name="T81" fmla="*/ 159 h 608"/>
                    <a:gd name="T82" fmla="*/ 2523 w 2801"/>
                    <a:gd name="T83" fmla="*/ 123 h 608"/>
                    <a:gd name="T84" fmla="*/ 2391 w 2801"/>
                    <a:gd name="T85" fmla="*/ 89 h 608"/>
                    <a:gd name="T86" fmla="*/ 2239 w 2801"/>
                    <a:gd name="T87" fmla="*/ 61 h 608"/>
                    <a:gd name="T88" fmla="*/ 2068 w 2801"/>
                    <a:gd name="T89" fmla="*/ 36 h 608"/>
                    <a:gd name="T90" fmla="*/ 1882 w 2801"/>
                    <a:gd name="T91" fmla="*/ 18 h 608"/>
                    <a:gd name="T92" fmla="*/ 1682 w 2801"/>
                    <a:gd name="T93" fmla="*/ 6 h 608"/>
                    <a:gd name="T94" fmla="*/ 1473 w 2801"/>
                    <a:gd name="T95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01" h="608">
                      <a:moveTo>
                        <a:pt x="1401" y="0"/>
                      </a:moveTo>
                      <a:lnTo>
                        <a:pt x="1401" y="0"/>
                      </a:lnTo>
                      <a:lnTo>
                        <a:pt x="1328" y="0"/>
                      </a:lnTo>
                      <a:lnTo>
                        <a:pt x="1257" y="1"/>
                      </a:lnTo>
                      <a:lnTo>
                        <a:pt x="1186" y="4"/>
                      </a:lnTo>
                      <a:lnTo>
                        <a:pt x="1118" y="6"/>
                      </a:lnTo>
                      <a:lnTo>
                        <a:pt x="1050" y="10"/>
                      </a:lnTo>
                      <a:lnTo>
                        <a:pt x="984" y="13"/>
                      </a:lnTo>
                      <a:lnTo>
                        <a:pt x="918" y="18"/>
                      </a:lnTo>
                      <a:lnTo>
                        <a:pt x="855" y="24"/>
                      </a:lnTo>
                      <a:lnTo>
                        <a:pt x="793" y="30"/>
                      </a:lnTo>
                      <a:lnTo>
                        <a:pt x="732" y="36"/>
                      </a:lnTo>
                      <a:lnTo>
                        <a:pt x="674" y="44"/>
                      </a:lnTo>
                      <a:lnTo>
                        <a:pt x="618" y="52"/>
                      </a:lnTo>
                      <a:lnTo>
                        <a:pt x="562" y="61"/>
                      </a:lnTo>
                      <a:lnTo>
                        <a:pt x="509" y="69"/>
                      </a:lnTo>
                      <a:lnTo>
                        <a:pt x="458" y="79"/>
                      </a:lnTo>
                      <a:lnTo>
                        <a:pt x="409" y="89"/>
                      </a:lnTo>
                      <a:lnTo>
                        <a:pt x="363" y="100"/>
                      </a:lnTo>
                      <a:lnTo>
                        <a:pt x="319" y="111"/>
                      </a:lnTo>
                      <a:lnTo>
                        <a:pt x="278" y="123"/>
                      </a:lnTo>
                      <a:lnTo>
                        <a:pt x="239" y="134"/>
                      </a:lnTo>
                      <a:lnTo>
                        <a:pt x="202" y="146"/>
                      </a:lnTo>
                      <a:lnTo>
                        <a:pt x="168" y="159"/>
                      </a:lnTo>
                      <a:lnTo>
                        <a:pt x="138" y="173"/>
                      </a:lnTo>
                      <a:lnTo>
                        <a:pt x="110" y="186"/>
                      </a:lnTo>
                      <a:lnTo>
                        <a:pt x="84" y="199"/>
                      </a:lnTo>
                      <a:lnTo>
                        <a:pt x="62" y="214"/>
                      </a:lnTo>
                      <a:lnTo>
                        <a:pt x="44" y="229"/>
                      </a:lnTo>
                      <a:lnTo>
                        <a:pt x="28" y="243"/>
                      </a:lnTo>
                      <a:lnTo>
                        <a:pt x="16" y="258"/>
                      </a:lnTo>
                      <a:lnTo>
                        <a:pt x="11" y="265"/>
                      </a:lnTo>
                      <a:lnTo>
                        <a:pt x="6" y="274"/>
                      </a:lnTo>
                      <a:lnTo>
                        <a:pt x="4" y="281"/>
                      </a:lnTo>
                      <a:lnTo>
                        <a:pt x="1" y="288"/>
                      </a:lnTo>
                      <a:lnTo>
                        <a:pt x="0" y="297"/>
                      </a:lnTo>
                      <a:lnTo>
                        <a:pt x="0" y="304"/>
                      </a:lnTo>
                      <a:lnTo>
                        <a:pt x="0" y="304"/>
                      </a:lnTo>
                      <a:lnTo>
                        <a:pt x="0" y="313"/>
                      </a:lnTo>
                      <a:lnTo>
                        <a:pt x="1" y="320"/>
                      </a:lnTo>
                      <a:lnTo>
                        <a:pt x="4" y="327"/>
                      </a:lnTo>
                      <a:lnTo>
                        <a:pt x="6" y="336"/>
                      </a:lnTo>
                      <a:lnTo>
                        <a:pt x="11" y="343"/>
                      </a:lnTo>
                      <a:lnTo>
                        <a:pt x="16" y="350"/>
                      </a:lnTo>
                      <a:lnTo>
                        <a:pt x="28" y="366"/>
                      </a:lnTo>
                      <a:lnTo>
                        <a:pt x="44" y="381"/>
                      </a:lnTo>
                      <a:lnTo>
                        <a:pt x="62" y="394"/>
                      </a:lnTo>
                      <a:lnTo>
                        <a:pt x="84" y="409"/>
                      </a:lnTo>
                      <a:lnTo>
                        <a:pt x="110" y="422"/>
                      </a:lnTo>
                      <a:lnTo>
                        <a:pt x="138" y="437"/>
                      </a:lnTo>
                      <a:lnTo>
                        <a:pt x="168" y="449"/>
                      </a:lnTo>
                      <a:lnTo>
                        <a:pt x="202" y="462"/>
                      </a:lnTo>
                      <a:lnTo>
                        <a:pt x="239" y="474"/>
                      </a:lnTo>
                      <a:lnTo>
                        <a:pt x="278" y="487"/>
                      </a:lnTo>
                      <a:lnTo>
                        <a:pt x="319" y="498"/>
                      </a:lnTo>
                      <a:lnTo>
                        <a:pt x="363" y="509"/>
                      </a:lnTo>
                      <a:lnTo>
                        <a:pt x="409" y="519"/>
                      </a:lnTo>
                      <a:lnTo>
                        <a:pt x="458" y="529"/>
                      </a:lnTo>
                      <a:lnTo>
                        <a:pt x="509" y="539"/>
                      </a:lnTo>
                      <a:lnTo>
                        <a:pt x="562" y="547"/>
                      </a:lnTo>
                      <a:lnTo>
                        <a:pt x="618" y="556"/>
                      </a:lnTo>
                      <a:lnTo>
                        <a:pt x="674" y="564"/>
                      </a:lnTo>
                      <a:lnTo>
                        <a:pt x="732" y="572"/>
                      </a:lnTo>
                      <a:lnTo>
                        <a:pt x="793" y="578"/>
                      </a:lnTo>
                      <a:lnTo>
                        <a:pt x="855" y="584"/>
                      </a:lnTo>
                      <a:lnTo>
                        <a:pt x="918" y="590"/>
                      </a:lnTo>
                      <a:lnTo>
                        <a:pt x="984" y="595"/>
                      </a:lnTo>
                      <a:lnTo>
                        <a:pt x="1050" y="599"/>
                      </a:lnTo>
                      <a:lnTo>
                        <a:pt x="1118" y="602"/>
                      </a:lnTo>
                      <a:lnTo>
                        <a:pt x="1186" y="605"/>
                      </a:lnTo>
                      <a:lnTo>
                        <a:pt x="1257" y="607"/>
                      </a:lnTo>
                      <a:lnTo>
                        <a:pt x="1328" y="608"/>
                      </a:lnTo>
                      <a:lnTo>
                        <a:pt x="1401" y="608"/>
                      </a:lnTo>
                      <a:lnTo>
                        <a:pt x="1401" y="608"/>
                      </a:lnTo>
                      <a:lnTo>
                        <a:pt x="1473" y="608"/>
                      </a:lnTo>
                      <a:lnTo>
                        <a:pt x="1543" y="607"/>
                      </a:lnTo>
                      <a:lnTo>
                        <a:pt x="1614" y="605"/>
                      </a:lnTo>
                      <a:lnTo>
                        <a:pt x="1682" y="602"/>
                      </a:lnTo>
                      <a:lnTo>
                        <a:pt x="1750" y="599"/>
                      </a:lnTo>
                      <a:lnTo>
                        <a:pt x="1817" y="595"/>
                      </a:lnTo>
                      <a:lnTo>
                        <a:pt x="1882" y="590"/>
                      </a:lnTo>
                      <a:lnTo>
                        <a:pt x="1945" y="584"/>
                      </a:lnTo>
                      <a:lnTo>
                        <a:pt x="2007" y="578"/>
                      </a:lnTo>
                      <a:lnTo>
                        <a:pt x="2068" y="572"/>
                      </a:lnTo>
                      <a:lnTo>
                        <a:pt x="2127" y="564"/>
                      </a:lnTo>
                      <a:lnTo>
                        <a:pt x="2184" y="556"/>
                      </a:lnTo>
                      <a:lnTo>
                        <a:pt x="2239" y="547"/>
                      </a:lnTo>
                      <a:lnTo>
                        <a:pt x="2291" y="539"/>
                      </a:lnTo>
                      <a:lnTo>
                        <a:pt x="2342" y="529"/>
                      </a:lnTo>
                      <a:lnTo>
                        <a:pt x="2391" y="519"/>
                      </a:lnTo>
                      <a:lnTo>
                        <a:pt x="2437" y="509"/>
                      </a:lnTo>
                      <a:lnTo>
                        <a:pt x="2481" y="498"/>
                      </a:lnTo>
                      <a:lnTo>
                        <a:pt x="2523" y="487"/>
                      </a:lnTo>
                      <a:lnTo>
                        <a:pt x="2561" y="474"/>
                      </a:lnTo>
                      <a:lnTo>
                        <a:pt x="2598" y="462"/>
                      </a:lnTo>
                      <a:lnTo>
                        <a:pt x="2632" y="449"/>
                      </a:lnTo>
                      <a:lnTo>
                        <a:pt x="2663" y="437"/>
                      </a:lnTo>
                      <a:lnTo>
                        <a:pt x="2691" y="422"/>
                      </a:lnTo>
                      <a:lnTo>
                        <a:pt x="2716" y="409"/>
                      </a:lnTo>
                      <a:lnTo>
                        <a:pt x="2738" y="394"/>
                      </a:lnTo>
                      <a:lnTo>
                        <a:pt x="2756" y="381"/>
                      </a:lnTo>
                      <a:lnTo>
                        <a:pt x="2772" y="366"/>
                      </a:lnTo>
                      <a:lnTo>
                        <a:pt x="2784" y="350"/>
                      </a:lnTo>
                      <a:lnTo>
                        <a:pt x="2789" y="343"/>
                      </a:lnTo>
                      <a:lnTo>
                        <a:pt x="2794" y="336"/>
                      </a:lnTo>
                      <a:lnTo>
                        <a:pt x="2797" y="327"/>
                      </a:lnTo>
                      <a:lnTo>
                        <a:pt x="2799" y="320"/>
                      </a:lnTo>
                      <a:lnTo>
                        <a:pt x="2800" y="313"/>
                      </a:lnTo>
                      <a:lnTo>
                        <a:pt x="2801" y="304"/>
                      </a:lnTo>
                      <a:lnTo>
                        <a:pt x="2801" y="304"/>
                      </a:lnTo>
                      <a:lnTo>
                        <a:pt x="2800" y="297"/>
                      </a:lnTo>
                      <a:lnTo>
                        <a:pt x="2799" y="288"/>
                      </a:lnTo>
                      <a:lnTo>
                        <a:pt x="2797" y="281"/>
                      </a:lnTo>
                      <a:lnTo>
                        <a:pt x="2794" y="274"/>
                      </a:lnTo>
                      <a:lnTo>
                        <a:pt x="2789" y="265"/>
                      </a:lnTo>
                      <a:lnTo>
                        <a:pt x="2784" y="258"/>
                      </a:lnTo>
                      <a:lnTo>
                        <a:pt x="2772" y="243"/>
                      </a:lnTo>
                      <a:lnTo>
                        <a:pt x="2756" y="229"/>
                      </a:lnTo>
                      <a:lnTo>
                        <a:pt x="2738" y="214"/>
                      </a:lnTo>
                      <a:lnTo>
                        <a:pt x="2716" y="199"/>
                      </a:lnTo>
                      <a:lnTo>
                        <a:pt x="2691" y="186"/>
                      </a:lnTo>
                      <a:lnTo>
                        <a:pt x="2663" y="173"/>
                      </a:lnTo>
                      <a:lnTo>
                        <a:pt x="2632" y="159"/>
                      </a:lnTo>
                      <a:lnTo>
                        <a:pt x="2598" y="146"/>
                      </a:lnTo>
                      <a:lnTo>
                        <a:pt x="2561" y="134"/>
                      </a:lnTo>
                      <a:lnTo>
                        <a:pt x="2523" y="123"/>
                      </a:lnTo>
                      <a:lnTo>
                        <a:pt x="2481" y="111"/>
                      </a:lnTo>
                      <a:lnTo>
                        <a:pt x="2437" y="100"/>
                      </a:lnTo>
                      <a:lnTo>
                        <a:pt x="2391" y="89"/>
                      </a:lnTo>
                      <a:lnTo>
                        <a:pt x="2342" y="79"/>
                      </a:lnTo>
                      <a:lnTo>
                        <a:pt x="2291" y="69"/>
                      </a:lnTo>
                      <a:lnTo>
                        <a:pt x="2239" y="61"/>
                      </a:lnTo>
                      <a:lnTo>
                        <a:pt x="2184" y="52"/>
                      </a:lnTo>
                      <a:lnTo>
                        <a:pt x="2127" y="44"/>
                      </a:lnTo>
                      <a:lnTo>
                        <a:pt x="2068" y="36"/>
                      </a:lnTo>
                      <a:lnTo>
                        <a:pt x="2007" y="30"/>
                      </a:lnTo>
                      <a:lnTo>
                        <a:pt x="1945" y="24"/>
                      </a:lnTo>
                      <a:lnTo>
                        <a:pt x="1882" y="18"/>
                      </a:lnTo>
                      <a:lnTo>
                        <a:pt x="1817" y="13"/>
                      </a:lnTo>
                      <a:lnTo>
                        <a:pt x="1750" y="10"/>
                      </a:lnTo>
                      <a:lnTo>
                        <a:pt x="1682" y="6"/>
                      </a:lnTo>
                      <a:lnTo>
                        <a:pt x="1614" y="4"/>
                      </a:lnTo>
                      <a:lnTo>
                        <a:pt x="1543" y="1"/>
                      </a:lnTo>
                      <a:lnTo>
                        <a:pt x="1473" y="0"/>
                      </a:lnTo>
                      <a:lnTo>
                        <a:pt x="1401" y="0"/>
                      </a:lnTo>
                      <a:lnTo>
                        <a:pt x="14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68" name="Freeform 40">
                  <a:extLst>
                    <a:ext uri="{FF2B5EF4-FFF2-40B4-BE49-F238E27FC236}">
                      <a16:creationId xmlns:a16="http://schemas.microsoft.com/office/drawing/2014/main" id="{CE27B842-7EF7-FC24-FB4C-FEBA979B6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9857" y="2369549"/>
                  <a:ext cx="889000" cy="128589"/>
                </a:xfrm>
                <a:custGeom>
                  <a:avLst/>
                  <a:gdLst>
                    <a:gd name="T0" fmla="*/ 2351 w 2801"/>
                    <a:gd name="T1" fmla="*/ 113 h 406"/>
                    <a:gd name="T2" fmla="*/ 2185 w 2801"/>
                    <a:gd name="T3" fmla="*/ 141 h 406"/>
                    <a:gd name="T4" fmla="*/ 2005 w 2801"/>
                    <a:gd name="T5" fmla="*/ 164 h 406"/>
                    <a:gd name="T6" fmla="*/ 1812 w 2801"/>
                    <a:gd name="T7" fmla="*/ 180 h 406"/>
                    <a:gd name="T8" fmla="*/ 1610 w 2801"/>
                    <a:gd name="T9" fmla="*/ 189 h 406"/>
                    <a:gd name="T10" fmla="*/ 1401 w 2801"/>
                    <a:gd name="T11" fmla="*/ 193 h 406"/>
                    <a:gd name="T12" fmla="*/ 1259 w 2801"/>
                    <a:gd name="T13" fmla="*/ 192 h 406"/>
                    <a:gd name="T14" fmla="*/ 1055 w 2801"/>
                    <a:gd name="T15" fmla="*/ 183 h 406"/>
                    <a:gd name="T16" fmla="*/ 857 w 2801"/>
                    <a:gd name="T17" fmla="*/ 170 h 406"/>
                    <a:gd name="T18" fmla="*/ 674 w 2801"/>
                    <a:gd name="T19" fmla="*/ 149 h 406"/>
                    <a:gd name="T20" fmla="*/ 503 w 2801"/>
                    <a:gd name="T21" fmla="*/ 124 h 406"/>
                    <a:gd name="T22" fmla="*/ 398 w 2801"/>
                    <a:gd name="T23" fmla="*/ 103 h 406"/>
                    <a:gd name="T24" fmla="*/ 261 w 2801"/>
                    <a:gd name="T25" fmla="*/ 68 h 406"/>
                    <a:gd name="T26" fmla="*/ 146 w 2801"/>
                    <a:gd name="T27" fmla="*/ 29 h 406"/>
                    <a:gd name="T28" fmla="*/ 84 w 2801"/>
                    <a:gd name="T29" fmla="*/ 1 h 406"/>
                    <a:gd name="T30" fmla="*/ 62 w 2801"/>
                    <a:gd name="T31" fmla="*/ 12 h 406"/>
                    <a:gd name="T32" fmla="*/ 21 w 2801"/>
                    <a:gd name="T33" fmla="*/ 49 h 406"/>
                    <a:gd name="T34" fmla="*/ 1 w 2801"/>
                    <a:gd name="T35" fmla="*/ 88 h 406"/>
                    <a:gd name="T36" fmla="*/ 0 w 2801"/>
                    <a:gd name="T37" fmla="*/ 110 h 406"/>
                    <a:gd name="T38" fmla="*/ 6 w 2801"/>
                    <a:gd name="T39" fmla="*/ 133 h 406"/>
                    <a:gd name="T40" fmla="*/ 28 w 2801"/>
                    <a:gd name="T41" fmla="*/ 164 h 406"/>
                    <a:gd name="T42" fmla="*/ 84 w 2801"/>
                    <a:gd name="T43" fmla="*/ 206 h 406"/>
                    <a:gd name="T44" fmla="*/ 168 w 2801"/>
                    <a:gd name="T45" fmla="*/ 247 h 406"/>
                    <a:gd name="T46" fmla="*/ 278 w 2801"/>
                    <a:gd name="T47" fmla="*/ 284 h 406"/>
                    <a:gd name="T48" fmla="*/ 409 w 2801"/>
                    <a:gd name="T49" fmla="*/ 317 h 406"/>
                    <a:gd name="T50" fmla="*/ 562 w 2801"/>
                    <a:gd name="T51" fmla="*/ 345 h 406"/>
                    <a:gd name="T52" fmla="*/ 732 w 2801"/>
                    <a:gd name="T53" fmla="*/ 369 h 406"/>
                    <a:gd name="T54" fmla="*/ 918 w 2801"/>
                    <a:gd name="T55" fmla="*/ 388 h 406"/>
                    <a:gd name="T56" fmla="*/ 1118 w 2801"/>
                    <a:gd name="T57" fmla="*/ 400 h 406"/>
                    <a:gd name="T58" fmla="*/ 1328 w 2801"/>
                    <a:gd name="T59" fmla="*/ 406 h 406"/>
                    <a:gd name="T60" fmla="*/ 1473 w 2801"/>
                    <a:gd name="T61" fmla="*/ 406 h 406"/>
                    <a:gd name="T62" fmla="*/ 1682 w 2801"/>
                    <a:gd name="T63" fmla="*/ 400 h 406"/>
                    <a:gd name="T64" fmla="*/ 1882 w 2801"/>
                    <a:gd name="T65" fmla="*/ 388 h 406"/>
                    <a:gd name="T66" fmla="*/ 2068 w 2801"/>
                    <a:gd name="T67" fmla="*/ 369 h 406"/>
                    <a:gd name="T68" fmla="*/ 2239 w 2801"/>
                    <a:gd name="T69" fmla="*/ 345 h 406"/>
                    <a:gd name="T70" fmla="*/ 2391 w 2801"/>
                    <a:gd name="T71" fmla="*/ 317 h 406"/>
                    <a:gd name="T72" fmla="*/ 2523 w 2801"/>
                    <a:gd name="T73" fmla="*/ 284 h 406"/>
                    <a:gd name="T74" fmla="*/ 2632 w 2801"/>
                    <a:gd name="T75" fmla="*/ 247 h 406"/>
                    <a:gd name="T76" fmla="*/ 2716 w 2801"/>
                    <a:gd name="T77" fmla="*/ 206 h 406"/>
                    <a:gd name="T78" fmla="*/ 2772 w 2801"/>
                    <a:gd name="T79" fmla="*/ 164 h 406"/>
                    <a:gd name="T80" fmla="*/ 2794 w 2801"/>
                    <a:gd name="T81" fmla="*/ 133 h 406"/>
                    <a:gd name="T82" fmla="*/ 2800 w 2801"/>
                    <a:gd name="T83" fmla="*/ 110 h 406"/>
                    <a:gd name="T84" fmla="*/ 2799 w 2801"/>
                    <a:gd name="T85" fmla="*/ 88 h 406"/>
                    <a:gd name="T86" fmla="*/ 2780 w 2801"/>
                    <a:gd name="T87" fmla="*/ 49 h 406"/>
                    <a:gd name="T88" fmla="*/ 2738 w 2801"/>
                    <a:gd name="T89" fmla="*/ 12 h 406"/>
                    <a:gd name="T90" fmla="*/ 2716 w 2801"/>
                    <a:gd name="T91" fmla="*/ 1 h 406"/>
                    <a:gd name="T92" fmla="*/ 2654 w 2801"/>
                    <a:gd name="T93" fmla="*/ 29 h 406"/>
                    <a:gd name="T94" fmla="*/ 2541 w 2801"/>
                    <a:gd name="T95" fmla="*/ 68 h 406"/>
                    <a:gd name="T96" fmla="*/ 2402 w 2801"/>
                    <a:gd name="T97" fmla="*/ 103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01" h="406">
                      <a:moveTo>
                        <a:pt x="2402" y="103"/>
                      </a:moveTo>
                      <a:lnTo>
                        <a:pt x="2402" y="103"/>
                      </a:lnTo>
                      <a:lnTo>
                        <a:pt x="2351" y="113"/>
                      </a:lnTo>
                      <a:lnTo>
                        <a:pt x="2297" y="124"/>
                      </a:lnTo>
                      <a:lnTo>
                        <a:pt x="2242" y="132"/>
                      </a:lnTo>
                      <a:lnTo>
                        <a:pt x="2185" y="141"/>
                      </a:lnTo>
                      <a:lnTo>
                        <a:pt x="2127" y="149"/>
                      </a:lnTo>
                      <a:lnTo>
                        <a:pt x="2067" y="157"/>
                      </a:lnTo>
                      <a:lnTo>
                        <a:pt x="2005" y="164"/>
                      </a:lnTo>
                      <a:lnTo>
                        <a:pt x="1943" y="170"/>
                      </a:lnTo>
                      <a:lnTo>
                        <a:pt x="1878" y="175"/>
                      </a:lnTo>
                      <a:lnTo>
                        <a:pt x="1812" y="180"/>
                      </a:lnTo>
                      <a:lnTo>
                        <a:pt x="1745" y="183"/>
                      </a:lnTo>
                      <a:lnTo>
                        <a:pt x="1678" y="187"/>
                      </a:lnTo>
                      <a:lnTo>
                        <a:pt x="1610" y="189"/>
                      </a:lnTo>
                      <a:lnTo>
                        <a:pt x="1541" y="192"/>
                      </a:lnTo>
                      <a:lnTo>
                        <a:pt x="1471" y="193"/>
                      </a:lnTo>
                      <a:lnTo>
                        <a:pt x="1401" y="193"/>
                      </a:lnTo>
                      <a:lnTo>
                        <a:pt x="1401" y="193"/>
                      </a:lnTo>
                      <a:lnTo>
                        <a:pt x="1330" y="193"/>
                      </a:lnTo>
                      <a:lnTo>
                        <a:pt x="1259" y="192"/>
                      </a:lnTo>
                      <a:lnTo>
                        <a:pt x="1190" y="189"/>
                      </a:lnTo>
                      <a:lnTo>
                        <a:pt x="1122" y="187"/>
                      </a:lnTo>
                      <a:lnTo>
                        <a:pt x="1055" y="183"/>
                      </a:lnTo>
                      <a:lnTo>
                        <a:pt x="988" y="180"/>
                      </a:lnTo>
                      <a:lnTo>
                        <a:pt x="922" y="175"/>
                      </a:lnTo>
                      <a:lnTo>
                        <a:pt x="857" y="170"/>
                      </a:lnTo>
                      <a:lnTo>
                        <a:pt x="795" y="164"/>
                      </a:lnTo>
                      <a:lnTo>
                        <a:pt x="733" y="157"/>
                      </a:lnTo>
                      <a:lnTo>
                        <a:pt x="674" y="149"/>
                      </a:lnTo>
                      <a:lnTo>
                        <a:pt x="615" y="141"/>
                      </a:lnTo>
                      <a:lnTo>
                        <a:pt x="558" y="132"/>
                      </a:lnTo>
                      <a:lnTo>
                        <a:pt x="503" y="124"/>
                      </a:lnTo>
                      <a:lnTo>
                        <a:pt x="449" y="113"/>
                      </a:lnTo>
                      <a:lnTo>
                        <a:pt x="398" y="103"/>
                      </a:lnTo>
                      <a:lnTo>
                        <a:pt x="398" y="103"/>
                      </a:lnTo>
                      <a:lnTo>
                        <a:pt x="350" y="91"/>
                      </a:lnTo>
                      <a:lnTo>
                        <a:pt x="303" y="80"/>
                      </a:lnTo>
                      <a:lnTo>
                        <a:pt x="261" y="68"/>
                      </a:lnTo>
                      <a:lnTo>
                        <a:pt x="219" y="56"/>
                      </a:lnTo>
                      <a:lnTo>
                        <a:pt x="181" y="42"/>
                      </a:lnTo>
                      <a:lnTo>
                        <a:pt x="146" y="29"/>
                      </a:lnTo>
                      <a:lnTo>
                        <a:pt x="114" y="15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2" y="12"/>
                      </a:lnTo>
                      <a:lnTo>
                        <a:pt x="46" y="24"/>
                      </a:lnTo>
                      <a:lnTo>
                        <a:pt x="32" y="36"/>
                      </a:lnTo>
                      <a:lnTo>
                        <a:pt x="21" y="49"/>
                      </a:lnTo>
                      <a:lnTo>
                        <a:pt x="11" y="62"/>
                      </a:lnTo>
                      <a:lnTo>
                        <a:pt x="5" y="75"/>
                      </a:lnTo>
                      <a:lnTo>
                        <a:pt x="1" y="88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10"/>
                      </a:lnTo>
                      <a:lnTo>
                        <a:pt x="1" y="118"/>
                      </a:lnTo>
                      <a:lnTo>
                        <a:pt x="4" y="125"/>
                      </a:lnTo>
                      <a:lnTo>
                        <a:pt x="6" y="133"/>
                      </a:lnTo>
                      <a:lnTo>
                        <a:pt x="11" y="141"/>
                      </a:lnTo>
                      <a:lnTo>
                        <a:pt x="16" y="148"/>
                      </a:lnTo>
                      <a:lnTo>
                        <a:pt x="28" y="164"/>
                      </a:lnTo>
                      <a:lnTo>
                        <a:pt x="44" y="178"/>
                      </a:lnTo>
                      <a:lnTo>
                        <a:pt x="62" y="192"/>
                      </a:lnTo>
                      <a:lnTo>
                        <a:pt x="84" y="206"/>
                      </a:lnTo>
                      <a:lnTo>
                        <a:pt x="110" y="220"/>
                      </a:lnTo>
                      <a:lnTo>
                        <a:pt x="138" y="234"/>
                      </a:lnTo>
                      <a:lnTo>
                        <a:pt x="168" y="247"/>
                      </a:lnTo>
                      <a:lnTo>
                        <a:pt x="202" y="260"/>
                      </a:lnTo>
                      <a:lnTo>
                        <a:pt x="239" y="272"/>
                      </a:lnTo>
                      <a:lnTo>
                        <a:pt x="278" y="284"/>
                      </a:lnTo>
                      <a:lnTo>
                        <a:pt x="319" y="295"/>
                      </a:lnTo>
                      <a:lnTo>
                        <a:pt x="363" y="306"/>
                      </a:lnTo>
                      <a:lnTo>
                        <a:pt x="409" y="317"/>
                      </a:lnTo>
                      <a:lnTo>
                        <a:pt x="458" y="327"/>
                      </a:lnTo>
                      <a:lnTo>
                        <a:pt x="509" y="337"/>
                      </a:lnTo>
                      <a:lnTo>
                        <a:pt x="562" y="345"/>
                      </a:lnTo>
                      <a:lnTo>
                        <a:pt x="618" y="354"/>
                      </a:lnTo>
                      <a:lnTo>
                        <a:pt x="674" y="362"/>
                      </a:lnTo>
                      <a:lnTo>
                        <a:pt x="732" y="369"/>
                      </a:lnTo>
                      <a:lnTo>
                        <a:pt x="793" y="376"/>
                      </a:lnTo>
                      <a:lnTo>
                        <a:pt x="855" y="382"/>
                      </a:lnTo>
                      <a:lnTo>
                        <a:pt x="918" y="388"/>
                      </a:lnTo>
                      <a:lnTo>
                        <a:pt x="984" y="393"/>
                      </a:lnTo>
                      <a:lnTo>
                        <a:pt x="1050" y="396"/>
                      </a:lnTo>
                      <a:lnTo>
                        <a:pt x="1118" y="400"/>
                      </a:lnTo>
                      <a:lnTo>
                        <a:pt x="1186" y="402"/>
                      </a:lnTo>
                      <a:lnTo>
                        <a:pt x="1257" y="405"/>
                      </a:lnTo>
                      <a:lnTo>
                        <a:pt x="1328" y="406"/>
                      </a:lnTo>
                      <a:lnTo>
                        <a:pt x="1401" y="406"/>
                      </a:lnTo>
                      <a:lnTo>
                        <a:pt x="1401" y="406"/>
                      </a:lnTo>
                      <a:lnTo>
                        <a:pt x="1473" y="406"/>
                      </a:lnTo>
                      <a:lnTo>
                        <a:pt x="1543" y="405"/>
                      </a:lnTo>
                      <a:lnTo>
                        <a:pt x="1614" y="402"/>
                      </a:lnTo>
                      <a:lnTo>
                        <a:pt x="1682" y="400"/>
                      </a:lnTo>
                      <a:lnTo>
                        <a:pt x="1750" y="396"/>
                      </a:lnTo>
                      <a:lnTo>
                        <a:pt x="1817" y="393"/>
                      </a:lnTo>
                      <a:lnTo>
                        <a:pt x="1882" y="388"/>
                      </a:lnTo>
                      <a:lnTo>
                        <a:pt x="1945" y="382"/>
                      </a:lnTo>
                      <a:lnTo>
                        <a:pt x="2007" y="376"/>
                      </a:lnTo>
                      <a:lnTo>
                        <a:pt x="2068" y="369"/>
                      </a:lnTo>
                      <a:lnTo>
                        <a:pt x="2127" y="362"/>
                      </a:lnTo>
                      <a:lnTo>
                        <a:pt x="2184" y="354"/>
                      </a:lnTo>
                      <a:lnTo>
                        <a:pt x="2239" y="345"/>
                      </a:lnTo>
                      <a:lnTo>
                        <a:pt x="2291" y="337"/>
                      </a:lnTo>
                      <a:lnTo>
                        <a:pt x="2342" y="327"/>
                      </a:lnTo>
                      <a:lnTo>
                        <a:pt x="2391" y="317"/>
                      </a:lnTo>
                      <a:lnTo>
                        <a:pt x="2437" y="306"/>
                      </a:lnTo>
                      <a:lnTo>
                        <a:pt x="2481" y="295"/>
                      </a:lnTo>
                      <a:lnTo>
                        <a:pt x="2523" y="284"/>
                      </a:lnTo>
                      <a:lnTo>
                        <a:pt x="2561" y="272"/>
                      </a:lnTo>
                      <a:lnTo>
                        <a:pt x="2598" y="260"/>
                      </a:lnTo>
                      <a:lnTo>
                        <a:pt x="2632" y="247"/>
                      </a:lnTo>
                      <a:lnTo>
                        <a:pt x="2663" y="234"/>
                      </a:lnTo>
                      <a:lnTo>
                        <a:pt x="2691" y="220"/>
                      </a:lnTo>
                      <a:lnTo>
                        <a:pt x="2716" y="206"/>
                      </a:lnTo>
                      <a:lnTo>
                        <a:pt x="2738" y="192"/>
                      </a:lnTo>
                      <a:lnTo>
                        <a:pt x="2756" y="178"/>
                      </a:lnTo>
                      <a:lnTo>
                        <a:pt x="2772" y="164"/>
                      </a:lnTo>
                      <a:lnTo>
                        <a:pt x="2784" y="148"/>
                      </a:lnTo>
                      <a:lnTo>
                        <a:pt x="2789" y="141"/>
                      </a:lnTo>
                      <a:lnTo>
                        <a:pt x="2794" y="133"/>
                      </a:lnTo>
                      <a:lnTo>
                        <a:pt x="2797" y="125"/>
                      </a:lnTo>
                      <a:lnTo>
                        <a:pt x="2799" y="118"/>
                      </a:lnTo>
                      <a:lnTo>
                        <a:pt x="2800" y="110"/>
                      </a:lnTo>
                      <a:lnTo>
                        <a:pt x="2801" y="102"/>
                      </a:lnTo>
                      <a:lnTo>
                        <a:pt x="2801" y="102"/>
                      </a:lnTo>
                      <a:lnTo>
                        <a:pt x="2799" y="88"/>
                      </a:lnTo>
                      <a:lnTo>
                        <a:pt x="2795" y="75"/>
                      </a:lnTo>
                      <a:lnTo>
                        <a:pt x="2789" y="62"/>
                      </a:lnTo>
                      <a:lnTo>
                        <a:pt x="2780" y="49"/>
                      </a:lnTo>
                      <a:lnTo>
                        <a:pt x="2769" y="36"/>
                      </a:lnTo>
                      <a:lnTo>
                        <a:pt x="2754" y="24"/>
                      </a:lnTo>
                      <a:lnTo>
                        <a:pt x="2738" y="12"/>
                      </a:lnTo>
                      <a:lnTo>
                        <a:pt x="2719" y="0"/>
                      </a:lnTo>
                      <a:lnTo>
                        <a:pt x="2719" y="0"/>
                      </a:lnTo>
                      <a:lnTo>
                        <a:pt x="2716" y="1"/>
                      </a:lnTo>
                      <a:lnTo>
                        <a:pt x="2716" y="1"/>
                      </a:lnTo>
                      <a:lnTo>
                        <a:pt x="2686" y="15"/>
                      </a:lnTo>
                      <a:lnTo>
                        <a:pt x="2654" y="29"/>
                      </a:lnTo>
                      <a:lnTo>
                        <a:pt x="2619" y="42"/>
                      </a:lnTo>
                      <a:lnTo>
                        <a:pt x="2581" y="56"/>
                      </a:lnTo>
                      <a:lnTo>
                        <a:pt x="2541" y="68"/>
                      </a:lnTo>
                      <a:lnTo>
                        <a:pt x="2497" y="80"/>
                      </a:lnTo>
                      <a:lnTo>
                        <a:pt x="2451" y="91"/>
                      </a:lnTo>
                      <a:lnTo>
                        <a:pt x="2402" y="103"/>
                      </a:lnTo>
                      <a:lnTo>
                        <a:pt x="2402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B1A875-9317-3410-85D6-A941197E923C}"/>
                </a:ext>
              </a:extLst>
            </p:cNvPr>
            <p:cNvGrpSpPr/>
            <p:nvPr/>
          </p:nvGrpSpPr>
          <p:grpSpPr>
            <a:xfrm>
              <a:off x="12072268" y="8501941"/>
              <a:ext cx="3202383" cy="3202696"/>
              <a:chOff x="6249784" y="4153856"/>
              <a:chExt cx="1856314" cy="2250863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E1809C1-C1E0-8A1F-C105-F040D7252151}"/>
                  </a:ext>
                </a:extLst>
              </p:cNvPr>
              <p:cNvSpPr/>
              <p:nvPr/>
            </p:nvSpPr>
            <p:spPr>
              <a:xfrm rot="14400000">
                <a:off x="6052509" y="4351131"/>
                <a:ext cx="2250863" cy="1856314"/>
              </a:xfrm>
              <a:custGeom>
                <a:avLst/>
                <a:gdLst>
                  <a:gd name="connsiteX0" fmla="*/ 1660967 w 4027991"/>
                  <a:gd name="connsiteY0" fmla="*/ 0 h 3321934"/>
                  <a:gd name="connsiteX1" fmla="*/ 3247260 w 4027991"/>
                  <a:gd name="connsiteY1" fmla="*/ 1167046 h 3321934"/>
                  <a:gd name="connsiteX2" fmla="*/ 3286927 w 4027991"/>
                  <a:gd name="connsiteY2" fmla="*/ 1321314 h 3321934"/>
                  <a:gd name="connsiteX3" fmla="*/ 4027991 w 4027991"/>
                  <a:gd name="connsiteY3" fmla="*/ 1660968 h 3321934"/>
                  <a:gd name="connsiteX4" fmla="*/ 3286927 w 4027991"/>
                  <a:gd name="connsiteY4" fmla="*/ 2000621 h 3321934"/>
                  <a:gd name="connsiteX5" fmla="*/ 3247260 w 4027991"/>
                  <a:gd name="connsiteY5" fmla="*/ 2154888 h 3321934"/>
                  <a:gd name="connsiteX6" fmla="*/ 1660967 w 4027991"/>
                  <a:gd name="connsiteY6" fmla="*/ 3321934 h 3321934"/>
                  <a:gd name="connsiteX7" fmla="*/ 0 w 4027991"/>
                  <a:gd name="connsiteY7" fmla="*/ 1660967 h 3321934"/>
                  <a:gd name="connsiteX8" fmla="*/ 1660967 w 4027991"/>
                  <a:gd name="connsiteY8" fmla="*/ 0 h 332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7991" h="3321934">
                    <a:moveTo>
                      <a:pt x="1660967" y="0"/>
                    </a:moveTo>
                    <a:cubicBezTo>
                      <a:pt x="2406295" y="0"/>
                      <a:pt x="3036963" y="490919"/>
                      <a:pt x="3247260" y="1167046"/>
                    </a:cubicBezTo>
                    <a:lnTo>
                      <a:pt x="3286927" y="1321314"/>
                    </a:lnTo>
                    <a:lnTo>
                      <a:pt x="4027991" y="1660968"/>
                    </a:lnTo>
                    <a:lnTo>
                      <a:pt x="3286927" y="2000621"/>
                    </a:lnTo>
                    <a:lnTo>
                      <a:pt x="3247260" y="2154888"/>
                    </a:lnTo>
                    <a:cubicBezTo>
                      <a:pt x="3036963" y="2831016"/>
                      <a:pt x="2406295" y="3321934"/>
                      <a:pt x="1660967" y="3321934"/>
                    </a:cubicBezTo>
                    <a:cubicBezTo>
                      <a:pt x="743640" y="3321934"/>
                      <a:pt x="0" y="2578294"/>
                      <a:pt x="0" y="1660967"/>
                    </a:cubicBezTo>
                    <a:cubicBezTo>
                      <a:pt x="0" y="743640"/>
                      <a:pt x="743640" y="0"/>
                      <a:pt x="166096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innerShdw blurRad="38100" dist="76200" dir="13500000">
                  <a:schemeClr val="accent3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80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4088CB0-65C8-482A-04F5-5DE1C9E0B6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45778" y="4949480"/>
                <a:ext cx="1525258" cy="871343"/>
                <a:chOff x="93663" y="0"/>
                <a:chExt cx="12004676" cy="6858000"/>
              </a:xfrm>
              <a:solidFill>
                <a:schemeClr val="bg1"/>
              </a:solidFill>
            </p:grpSpPr>
            <p:sp>
              <p:nvSpPr>
                <p:cNvPr id="51" name="Freeform 44">
                  <a:extLst>
                    <a:ext uri="{FF2B5EF4-FFF2-40B4-BE49-F238E27FC236}">
                      <a16:creationId xmlns:a16="http://schemas.microsoft.com/office/drawing/2014/main" id="{CF1581A9-0D6F-1F22-BF66-1DFE89A49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613" y="0"/>
                  <a:ext cx="7470775" cy="6858000"/>
                </a:xfrm>
                <a:custGeom>
                  <a:avLst/>
                  <a:gdLst>
                    <a:gd name="T0" fmla="*/ 3015 w 4706"/>
                    <a:gd name="T1" fmla="*/ 2574 h 4320"/>
                    <a:gd name="T2" fmla="*/ 2967 w 4706"/>
                    <a:gd name="T3" fmla="*/ 2539 h 4320"/>
                    <a:gd name="T4" fmla="*/ 2938 w 4706"/>
                    <a:gd name="T5" fmla="*/ 2485 h 4320"/>
                    <a:gd name="T6" fmla="*/ 2935 w 4706"/>
                    <a:gd name="T7" fmla="*/ 2432 h 4320"/>
                    <a:gd name="T8" fmla="*/ 2964 w 4706"/>
                    <a:gd name="T9" fmla="*/ 2357 h 4320"/>
                    <a:gd name="T10" fmla="*/ 3043 w 4706"/>
                    <a:gd name="T11" fmla="*/ 2293 h 4320"/>
                    <a:gd name="T12" fmla="*/ 3158 w 4706"/>
                    <a:gd name="T13" fmla="*/ 2163 h 4320"/>
                    <a:gd name="T14" fmla="*/ 3247 w 4706"/>
                    <a:gd name="T15" fmla="*/ 2010 h 4320"/>
                    <a:gd name="T16" fmla="*/ 3308 w 4706"/>
                    <a:gd name="T17" fmla="*/ 1836 h 4320"/>
                    <a:gd name="T18" fmla="*/ 3368 w 4706"/>
                    <a:gd name="T19" fmla="*/ 1479 h 4320"/>
                    <a:gd name="T20" fmla="*/ 3376 w 4706"/>
                    <a:gd name="T21" fmla="*/ 1150 h 4320"/>
                    <a:gd name="T22" fmla="*/ 3331 w 4706"/>
                    <a:gd name="T23" fmla="*/ 838 h 4320"/>
                    <a:gd name="T24" fmla="*/ 3229 w 4706"/>
                    <a:gd name="T25" fmla="*/ 566 h 4320"/>
                    <a:gd name="T26" fmla="*/ 3077 w 4706"/>
                    <a:gd name="T27" fmla="*/ 340 h 4320"/>
                    <a:gd name="T28" fmla="*/ 2884 w 4706"/>
                    <a:gd name="T29" fmla="*/ 167 h 4320"/>
                    <a:gd name="T30" fmla="*/ 2658 w 4706"/>
                    <a:gd name="T31" fmla="*/ 50 h 4320"/>
                    <a:gd name="T32" fmla="*/ 2406 w 4706"/>
                    <a:gd name="T33" fmla="*/ 2 h 4320"/>
                    <a:gd name="T34" fmla="*/ 2197 w 4706"/>
                    <a:gd name="T35" fmla="*/ 13 h 4320"/>
                    <a:gd name="T36" fmla="*/ 1954 w 4706"/>
                    <a:gd name="T37" fmla="*/ 89 h 4320"/>
                    <a:gd name="T38" fmla="*/ 1741 w 4706"/>
                    <a:gd name="T39" fmla="*/ 230 h 4320"/>
                    <a:gd name="T40" fmla="*/ 1563 w 4706"/>
                    <a:gd name="T41" fmla="*/ 426 h 4320"/>
                    <a:gd name="T42" fmla="*/ 1430 w 4706"/>
                    <a:gd name="T43" fmla="*/ 670 h 4320"/>
                    <a:gd name="T44" fmla="*/ 1351 w 4706"/>
                    <a:gd name="T45" fmla="*/ 959 h 4320"/>
                    <a:gd name="T46" fmla="*/ 1330 w 4706"/>
                    <a:gd name="T47" fmla="*/ 1217 h 4320"/>
                    <a:gd name="T48" fmla="*/ 1357 w 4706"/>
                    <a:gd name="T49" fmla="*/ 1644 h 4320"/>
                    <a:gd name="T50" fmla="*/ 1420 w 4706"/>
                    <a:gd name="T51" fmla="*/ 1908 h 4320"/>
                    <a:gd name="T52" fmla="*/ 1492 w 4706"/>
                    <a:gd name="T53" fmla="*/ 2074 h 4320"/>
                    <a:gd name="T54" fmla="*/ 1590 w 4706"/>
                    <a:gd name="T55" fmla="*/ 2218 h 4320"/>
                    <a:gd name="T56" fmla="*/ 1720 w 4706"/>
                    <a:gd name="T57" fmla="*/ 2336 h 4320"/>
                    <a:gd name="T58" fmla="*/ 1760 w 4706"/>
                    <a:gd name="T59" fmla="*/ 2385 h 4320"/>
                    <a:gd name="T60" fmla="*/ 1773 w 4706"/>
                    <a:gd name="T61" fmla="*/ 2448 h 4320"/>
                    <a:gd name="T62" fmla="*/ 1765 w 4706"/>
                    <a:gd name="T63" fmla="*/ 2497 h 4320"/>
                    <a:gd name="T64" fmla="*/ 1731 w 4706"/>
                    <a:gd name="T65" fmla="*/ 2547 h 4320"/>
                    <a:gd name="T66" fmla="*/ 1679 w 4706"/>
                    <a:gd name="T67" fmla="*/ 2579 h 4320"/>
                    <a:gd name="T68" fmla="*/ 1479 w 4706"/>
                    <a:gd name="T69" fmla="*/ 2623 h 4320"/>
                    <a:gd name="T70" fmla="*/ 1068 w 4706"/>
                    <a:gd name="T71" fmla="*/ 2746 h 4320"/>
                    <a:gd name="T72" fmla="*/ 710 w 4706"/>
                    <a:gd name="T73" fmla="*/ 2912 h 4320"/>
                    <a:gd name="T74" fmla="*/ 414 w 4706"/>
                    <a:gd name="T75" fmla="*/ 3116 h 4320"/>
                    <a:gd name="T76" fmla="*/ 191 w 4706"/>
                    <a:gd name="T77" fmla="*/ 3351 h 4320"/>
                    <a:gd name="T78" fmla="*/ 50 w 4706"/>
                    <a:gd name="T79" fmla="*/ 3611 h 4320"/>
                    <a:gd name="T80" fmla="*/ 5 w 4706"/>
                    <a:gd name="T81" fmla="*/ 3805 h 4320"/>
                    <a:gd name="T82" fmla="*/ 0 w 4706"/>
                    <a:gd name="T83" fmla="*/ 4179 h 4320"/>
                    <a:gd name="T84" fmla="*/ 18 w 4706"/>
                    <a:gd name="T85" fmla="*/ 4247 h 4320"/>
                    <a:gd name="T86" fmla="*/ 63 w 4706"/>
                    <a:gd name="T87" fmla="*/ 4296 h 4320"/>
                    <a:gd name="T88" fmla="*/ 126 w 4706"/>
                    <a:gd name="T89" fmla="*/ 4320 h 4320"/>
                    <a:gd name="T90" fmla="*/ 4594 w 4706"/>
                    <a:gd name="T91" fmla="*/ 4317 h 4320"/>
                    <a:gd name="T92" fmla="*/ 4654 w 4706"/>
                    <a:gd name="T93" fmla="*/ 4288 h 4320"/>
                    <a:gd name="T94" fmla="*/ 4694 w 4706"/>
                    <a:gd name="T95" fmla="*/ 4234 h 4320"/>
                    <a:gd name="T96" fmla="*/ 4706 w 4706"/>
                    <a:gd name="T97" fmla="*/ 3891 h 4320"/>
                    <a:gd name="T98" fmla="*/ 4698 w 4706"/>
                    <a:gd name="T99" fmla="*/ 3778 h 4320"/>
                    <a:gd name="T100" fmla="*/ 4636 w 4706"/>
                    <a:gd name="T101" fmla="*/ 3556 h 4320"/>
                    <a:gd name="T102" fmla="*/ 4478 w 4706"/>
                    <a:gd name="T103" fmla="*/ 3301 h 4320"/>
                    <a:gd name="T104" fmla="*/ 4238 w 4706"/>
                    <a:gd name="T105" fmla="*/ 3073 h 4320"/>
                    <a:gd name="T106" fmla="*/ 3929 w 4706"/>
                    <a:gd name="T107" fmla="*/ 2875 h 4320"/>
                    <a:gd name="T108" fmla="*/ 3560 w 4706"/>
                    <a:gd name="T109" fmla="*/ 2718 h 4320"/>
                    <a:gd name="T110" fmla="*/ 3140 w 4706"/>
                    <a:gd name="T111" fmla="*/ 2603 h 4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06" h="4320">
                      <a:moveTo>
                        <a:pt x="3051" y="2587"/>
                      </a:moveTo>
                      <a:lnTo>
                        <a:pt x="3051" y="2587"/>
                      </a:lnTo>
                      <a:lnTo>
                        <a:pt x="3040" y="2584"/>
                      </a:lnTo>
                      <a:lnTo>
                        <a:pt x="3027" y="2579"/>
                      </a:lnTo>
                      <a:lnTo>
                        <a:pt x="3015" y="2574"/>
                      </a:lnTo>
                      <a:lnTo>
                        <a:pt x="3004" y="2569"/>
                      </a:lnTo>
                      <a:lnTo>
                        <a:pt x="2994" y="2563"/>
                      </a:lnTo>
                      <a:lnTo>
                        <a:pt x="2985" y="2555"/>
                      </a:lnTo>
                      <a:lnTo>
                        <a:pt x="2975" y="2547"/>
                      </a:lnTo>
                      <a:lnTo>
                        <a:pt x="2967" y="2539"/>
                      </a:lnTo>
                      <a:lnTo>
                        <a:pt x="2959" y="2529"/>
                      </a:lnTo>
                      <a:lnTo>
                        <a:pt x="2952" y="2519"/>
                      </a:lnTo>
                      <a:lnTo>
                        <a:pt x="2947" y="2508"/>
                      </a:lnTo>
                      <a:lnTo>
                        <a:pt x="2943" y="2497"/>
                      </a:lnTo>
                      <a:lnTo>
                        <a:pt x="2938" y="2485"/>
                      </a:lnTo>
                      <a:lnTo>
                        <a:pt x="2936" y="2472"/>
                      </a:lnTo>
                      <a:lnTo>
                        <a:pt x="2933" y="2459"/>
                      </a:lnTo>
                      <a:lnTo>
                        <a:pt x="2933" y="2448"/>
                      </a:lnTo>
                      <a:lnTo>
                        <a:pt x="2933" y="2448"/>
                      </a:lnTo>
                      <a:lnTo>
                        <a:pt x="2935" y="2432"/>
                      </a:lnTo>
                      <a:lnTo>
                        <a:pt x="2936" y="2416"/>
                      </a:lnTo>
                      <a:lnTo>
                        <a:pt x="2941" y="2399"/>
                      </a:lnTo>
                      <a:lnTo>
                        <a:pt x="2947" y="2385"/>
                      </a:lnTo>
                      <a:lnTo>
                        <a:pt x="2956" y="2370"/>
                      </a:lnTo>
                      <a:lnTo>
                        <a:pt x="2964" y="2357"/>
                      </a:lnTo>
                      <a:lnTo>
                        <a:pt x="2975" y="2346"/>
                      </a:lnTo>
                      <a:lnTo>
                        <a:pt x="2988" y="2336"/>
                      </a:lnTo>
                      <a:lnTo>
                        <a:pt x="2988" y="2336"/>
                      </a:lnTo>
                      <a:lnTo>
                        <a:pt x="3015" y="2315"/>
                      </a:lnTo>
                      <a:lnTo>
                        <a:pt x="3043" y="2293"/>
                      </a:lnTo>
                      <a:lnTo>
                        <a:pt x="3069" y="2268"/>
                      </a:lnTo>
                      <a:lnTo>
                        <a:pt x="3093" y="2244"/>
                      </a:lnTo>
                      <a:lnTo>
                        <a:pt x="3116" y="2218"/>
                      </a:lnTo>
                      <a:lnTo>
                        <a:pt x="3138" y="2191"/>
                      </a:lnTo>
                      <a:lnTo>
                        <a:pt x="3158" y="2163"/>
                      </a:lnTo>
                      <a:lnTo>
                        <a:pt x="3179" y="2134"/>
                      </a:lnTo>
                      <a:lnTo>
                        <a:pt x="3197" y="2105"/>
                      </a:lnTo>
                      <a:lnTo>
                        <a:pt x="3214" y="2074"/>
                      </a:lnTo>
                      <a:lnTo>
                        <a:pt x="3231" y="2042"/>
                      </a:lnTo>
                      <a:lnTo>
                        <a:pt x="3247" y="2010"/>
                      </a:lnTo>
                      <a:lnTo>
                        <a:pt x="3260" y="1977"/>
                      </a:lnTo>
                      <a:lnTo>
                        <a:pt x="3274" y="1943"/>
                      </a:lnTo>
                      <a:lnTo>
                        <a:pt x="3286" y="1908"/>
                      </a:lnTo>
                      <a:lnTo>
                        <a:pt x="3297" y="1872"/>
                      </a:lnTo>
                      <a:lnTo>
                        <a:pt x="3308" y="1836"/>
                      </a:lnTo>
                      <a:lnTo>
                        <a:pt x="3318" y="1799"/>
                      </a:lnTo>
                      <a:lnTo>
                        <a:pt x="3334" y="1722"/>
                      </a:lnTo>
                      <a:lnTo>
                        <a:pt x="3349" y="1644"/>
                      </a:lnTo>
                      <a:lnTo>
                        <a:pt x="3360" y="1561"/>
                      </a:lnTo>
                      <a:lnTo>
                        <a:pt x="3368" y="1479"/>
                      </a:lnTo>
                      <a:lnTo>
                        <a:pt x="3373" y="1393"/>
                      </a:lnTo>
                      <a:lnTo>
                        <a:pt x="3376" y="1306"/>
                      </a:lnTo>
                      <a:lnTo>
                        <a:pt x="3376" y="1217"/>
                      </a:lnTo>
                      <a:lnTo>
                        <a:pt x="3376" y="1217"/>
                      </a:lnTo>
                      <a:lnTo>
                        <a:pt x="3376" y="1150"/>
                      </a:lnTo>
                      <a:lnTo>
                        <a:pt x="3371" y="1086"/>
                      </a:lnTo>
                      <a:lnTo>
                        <a:pt x="3365" y="1021"/>
                      </a:lnTo>
                      <a:lnTo>
                        <a:pt x="3357" y="959"/>
                      </a:lnTo>
                      <a:lnTo>
                        <a:pt x="3344" y="898"/>
                      </a:lnTo>
                      <a:lnTo>
                        <a:pt x="3331" y="838"/>
                      </a:lnTo>
                      <a:lnTo>
                        <a:pt x="3315" y="781"/>
                      </a:lnTo>
                      <a:lnTo>
                        <a:pt x="3297" y="725"/>
                      </a:lnTo>
                      <a:lnTo>
                        <a:pt x="3276" y="670"/>
                      </a:lnTo>
                      <a:lnTo>
                        <a:pt x="3253" y="618"/>
                      </a:lnTo>
                      <a:lnTo>
                        <a:pt x="3229" y="566"/>
                      </a:lnTo>
                      <a:lnTo>
                        <a:pt x="3201" y="518"/>
                      </a:lnTo>
                      <a:lnTo>
                        <a:pt x="3174" y="471"/>
                      </a:lnTo>
                      <a:lnTo>
                        <a:pt x="3143" y="426"/>
                      </a:lnTo>
                      <a:lnTo>
                        <a:pt x="3111" y="382"/>
                      </a:lnTo>
                      <a:lnTo>
                        <a:pt x="3077" y="340"/>
                      </a:lnTo>
                      <a:lnTo>
                        <a:pt x="3041" y="301"/>
                      </a:lnTo>
                      <a:lnTo>
                        <a:pt x="3004" y="264"/>
                      </a:lnTo>
                      <a:lnTo>
                        <a:pt x="2965" y="230"/>
                      </a:lnTo>
                      <a:lnTo>
                        <a:pt x="2925" y="196"/>
                      </a:lnTo>
                      <a:lnTo>
                        <a:pt x="2884" y="167"/>
                      </a:lnTo>
                      <a:lnTo>
                        <a:pt x="2841" y="138"/>
                      </a:lnTo>
                      <a:lnTo>
                        <a:pt x="2797" y="113"/>
                      </a:lnTo>
                      <a:lnTo>
                        <a:pt x="2752" y="89"/>
                      </a:lnTo>
                      <a:lnTo>
                        <a:pt x="2705" y="70"/>
                      </a:lnTo>
                      <a:lnTo>
                        <a:pt x="2658" y="50"/>
                      </a:lnTo>
                      <a:lnTo>
                        <a:pt x="2609" y="36"/>
                      </a:lnTo>
                      <a:lnTo>
                        <a:pt x="2559" y="23"/>
                      </a:lnTo>
                      <a:lnTo>
                        <a:pt x="2509" y="13"/>
                      </a:lnTo>
                      <a:lnTo>
                        <a:pt x="2457" y="5"/>
                      </a:lnTo>
                      <a:lnTo>
                        <a:pt x="2406" y="2"/>
                      </a:lnTo>
                      <a:lnTo>
                        <a:pt x="2354" y="0"/>
                      </a:lnTo>
                      <a:lnTo>
                        <a:pt x="2354" y="0"/>
                      </a:lnTo>
                      <a:lnTo>
                        <a:pt x="2300" y="2"/>
                      </a:lnTo>
                      <a:lnTo>
                        <a:pt x="2249" y="5"/>
                      </a:lnTo>
                      <a:lnTo>
                        <a:pt x="2197" y="13"/>
                      </a:lnTo>
                      <a:lnTo>
                        <a:pt x="2147" y="23"/>
                      </a:lnTo>
                      <a:lnTo>
                        <a:pt x="2098" y="36"/>
                      </a:lnTo>
                      <a:lnTo>
                        <a:pt x="2048" y="50"/>
                      </a:lnTo>
                      <a:lnTo>
                        <a:pt x="2001" y="70"/>
                      </a:lnTo>
                      <a:lnTo>
                        <a:pt x="1954" y="89"/>
                      </a:lnTo>
                      <a:lnTo>
                        <a:pt x="1909" y="113"/>
                      </a:lnTo>
                      <a:lnTo>
                        <a:pt x="1865" y="138"/>
                      </a:lnTo>
                      <a:lnTo>
                        <a:pt x="1823" y="167"/>
                      </a:lnTo>
                      <a:lnTo>
                        <a:pt x="1781" y="196"/>
                      </a:lnTo>
                      <a:lnTo>
                        <a:pt x="1741" y="230"/>
                      </a:lnTo>
                      <a:lnTo>
                        <a:pt x="1702" y="264"/>
                      </a:lnTo>
                      <a:lnTo>
                        <a:pt x="1665" y="301"/>
                      </a:lnTo>
                      <a:lnTo>
                        <a:pt x="1629" y="340"/>
                      </a:lnTo>
                      <a:lnTo>
                        <a:pt x="1595" y="382"/>
                      </a:lnTo>
                      <a:lnTo>
                        <a:pt x="1563" y="426"/>
                      </a:lnTo>
                      <a:lnTo>
                        <a:pt x="1534" y="471"/>
                      </a:lnTo>
                      <a:lnTo>
                        <a:pt x="1505" y="518"/>
                      </a:lnTo>
                      <a:lnTo>
                        <a:pt x="1479" y="566"/>
                      </a:lnTo>
                      <a:lnTo>
                        <a:pt x="1453" y="618"/>
                      </a:lnTo>
                      <a:lnTo>
                        <a:pt x="1430" y="670"/>
                      </a:lnTo>
                      <a:lnTo>
                        <a:pt x="1411" y="725"/>
                      </a:lnTo>
                      <a:lnTo>
                        <a:pt x="1391" y="781"/>
                      </a:lnTo>
                      <a:lnTo>
                        <a:pt x="1375" y="838"/>
                      </a:lnTo>
                      <a:lnTo>
                        <a:pt x="1362" y="898"/>
                      </a:lnTo>
                      <a:lnTo>
                        <a:pt x="1351" y="959"/>
                      </a:lnTo>
                      <a:lnTo>
                        <a:pt x="1341" y="1021"/>
                      </a:lnTo>
                      <a:lnTo>
                        <a:pt x="1335" y="1086"/>
                      </a:lnTo>
                      <a:lnTo>
                        <a:pt x="1332" y="1150"/>
                      </a:lnTo>
                      <a:lnTo>
                        <a:pt x="1330" y="1217"/>
                      </a:lnTo>
                      <a:lnTo>
                        <a:pt x="1330" y="1217"/>
                      </a:lnTo>
                      <a:lnTo>
                        <a:pt x="1332" y="1306"/>
                      </a:lnTo>
                      <a:lnTo>
                        <a:pt x="1333" y="1393"/>
                      </a:lnTo>
                      <a:lnTo>
                        <a:pt x="1340" y="1479"/>
                      </a:lnTo>
                      <a:lnTo>
                        <a:pt x="1348" y="1561"/>
                      </a:lnTo>
                      <a:lnTo>
                        <a:pt x="1357" y="1644"/>
                      </a:lnTo>
                      <a:lnTo>
                        <a:pt x="1372" y="1722"/>
                      </a:lnTo>
                      <a:lnTo>
                        <a:pt x="1388" y="1799"/>
                      </a:lnTo>
                      <a:lnTo>
                        <a:pt x="1398" y="1836"/>
                      </a:lnTo>
                      <a:lnTo>
                        <a:pt x="1409" y="1872"/>
                      </a:lnTo>
                      <a:lnTo>
                        <a:pt x="1420" y="1908"/>
                      </a:lnTo>
                      <a:lnTo>
                        <a:pt x="1433" y="1943"/>
                      </a:lnTo>
                      <a:lnTo>
                        <a:pt x="1446" y="1977"/>
                      </a:lnTo>
                      <a:lnTo>
                        <a:pt x="1461" y="2010"/>
                      </a:lnTo>
                      <a:lnTo>
                        <a:pt x="1475" y="2042"/>
                      </a:lnTo>
                      <a:lnTo>
                        <a:pt x="1492" y="2074"/>
                      </a:lnTo>
                      <a:lnTo>
                        <a:pt x="1509" y="2105"/>
                      </a:lnTo>
                      <a:lnTo>
                        <a:pt x="1529" y="2134"/>
                      </a:lnTo>
                      <a:lnTo>
                        <a:pt x="1548" y="2163"/>
                      </a:lnTo>
                      <a:lnTo>
                        <a:pt x="1569" y="2191"/>
                      </a:lnTo>
                      <a:lnTo>
                        <a:pt x="1590" y="2218"/>
                      </a:lnTo>
                      <a:lnTo>
                        <a:pt x="1615" y="2244"/>
                      </a:lnTo>
                      <a:lnTo>
                        <a:pt x="1639" y="2268"/>
                      </a:lnTo>
                      <a:lnTo>
                        <a:pt x="1663" y="2293"/>
                      </a:lnTo>
                      <a:lnTo>
                        <a:pt x="1691" y="2315"/>
                      </a:lnTo>
                      <a:lnTo>
                        <a:pt x="1720" y="2336"/>
                      </a:lnTo>
                      <a:lnTo>
                        <a:pt x="1720" y="2336"/>
                      </a:lnTo>
                      <a:lnTo>
                        <a:pt x="1731" y="2346"/>
                      </a:lnTo>
                      <a:lnTo>
                        <a:pt x="1742" y="2357"/>
                      </a:lnTo>
                      <a:lnTo>
                        <a:pt x="1752" y="2370"/>
                      </a:lnTo>
                      <a:lnTo>
                        <a:pt x="1760" y="2385"/>
                      </a:lnTo>
                      <a:lnTo>
                        <a:pt x="1765" y="2399"/>
                      </a:lnTo>
                      <a:lnTo>
                        <a:pt x="1770" y="2416"/>
                      </a:lnTo>
                      <a:lnTo>
                        <a:pt x="1773" y="2432"/>
                      </a:lnTo>
                      <a:lnTo>
                        <a:pt x="1773" y="2448"/>
                      </a:lnTo>
                      <a:lnTo>
                        <a:pt x="1773" y="2448"/>
                      </a:lnTo>
                      <a:lnTo>
                        <a:pt x="1773" y="2448"/>
                      </a:lnTo>
                      <a:lnTo>
                        <a:pt x="1773" y="2459"/>
                      </a:lnTo>
                      <a:lnTo>
                        <a:pt x="1771" y="2472"/>
                      </a:lnTo>
                      <a:lnTo>
                        <a:pt x="1768" y="2485"/>
                      </a:lnTo>
                      <a:lnTo>
                        <a:pt x="1765" y="2497"/>
                      </a:lnTo>
                      <a:lnTo>
                        <a:pt x="1760" y="2508"/>
                      </a:lnTo>
                      <a:lnTo>
                        <a:pt x="1754" y="2519"/>
                      </a:lnTo>
                      <a:lnTo>
                        <a:pt x="1747" y="2529"/>
                      </a:lnTo>
                      <a:lnTo>
                        <a:pt x="1739" y="2539"/>
                      </a:lnTo>
                      <a:lnTo>
                        <a:pt x="1731" y="2547"/>
                      </a:lnTo>
                      <a:lnTo>
                        <a:pt x="1723" y="2555"/>
                      </a:lnTo>
                      <a:lnTo>
                        <a:pt x="1713" y="2563"/>
                      </a:lnTo>
                      <a:lnTo>
                        <a:pt x="1702" y="2569"/>
                      </a:lnTo>
                      <a:lnTo>
                        <a:pt x="1691" y="2574"/>
                      </a:lnTo>
                      <a:lnTo>
                        <a:pt x="1679" y="2579"/>
                      </a:lnTo>
                      <a:lnTo>
                        <a:pt x="1668" y="2584"/>
                      </a:lnTo>
                      <a:lnTo>
                        <a:pt x="1655" y="2587"/>
                      </a:lnTo>
                      <a:lnTo>
                        <a:pt x="1655" y="2587"/>
                      </a:lnTo>
                      <a:lnTo>
                        <a:pt x="1566" y="2603"/>
                      </a:lnTo>
                      <a:lnTo>
                        <a:pt x="1479" y="2623"/>
                      </a:lnTo>
                      <a:lnTo>
                        <a:pt x="1393" y="2644"/>
                      </a:lnTo>
                      <a:lnTo>
                        <a:pt x="1309" y="2666"/>
                      </a:lnTo>
                      <a:lnTo>
                        <a:pt x="1226" y="2691"/>
                      </a:lnTo>
                      <a:lnTo>
                        <a:pt x="1147" y="2718"/>
                      </a:lnTo>
                      <a:lnTo>
                        <a:pt x="1068" y="2746"/>
                      </a:lnTo>
                      <a:lnTo>
                        <a:pt x="992" y="2776"/>
                      </a:lnTo>
                      <a:lnTo>
                        <a:pt x="919" y="2807"/>
                      </a:lnTo>
                      <a:lnTo>
                        <a:pt x="846" y="2841"/>
                      </a:lnTo>
                      <a:lnTo>
                        <a:pt x="777" y="2875"/>
                      </a:lnTo>
                      <a:lnTo>
                        <a:pt x="710" y="2912"/>
                      </a:lnTo>
                      <a:lnTo>
                        <a:pt x="646" y="2950"/>
                      </a:lnTo>
                      <a:lnTo>
                        <a:pt x="584" y="2990"/>
                      </a:lnTo>
                      <a:lnTo>
                        <a:pt x="524" y="3030"/>
                      </a:lnTo>
                      <a:lnTo>
                        <a:pt x="468" y="3073"/>
                      </a:lnTo>
                      <a:lnTo>
                        <a:pt x="414" y="3116"/>
                      </a:lnTo>
                      <a:lnTo>
                        <a:pt x="364" y="3160"/>
                      </a:lnTo>
                      <a:lnTo>
                        <a:pt x="316" y="3205"/>
                      </a:lnTo>
                      <a:lnTo>
                        <a:pt x="272" y="3254"/>
                      </a:lnTo>
                      <a:lnTo>
                        <a:pt x="230" y="3301"/>
                      </a:lnTo>
                      <a:lnTo>
                        <a:pt x="191" y="3351"/>
                      </a:lnTo>
                      <a:lnTo>
                        <a:pt x="156" y="3401"/>
                      </a:lnTo>
                      <a:lnTo>
                        <a:pt x="125" y="3451"/>
                      </a:lnTo>
                      <a:lnTo>
                        <a:pt x="96" y="3505"/>
                      </a:lnTo>
                      <a:lnTo>
                        <a:pt x="71" y="3556"/>
                      </a:lnTo>
                      <a:lnTo>
                        <a:pt x="50" y="3611"/>
                      </a:lnTo>
                      <a:lnTo>
                        <a:pt x="33" y="3666"/>
                      </a:lnTo>
                      <a:lnTo>
                        <a:pt x="18" y="3721"/>
                      </a:lnTo>
                      <a:lnTo>
                        <a:pt x="13" y="3749"/>
                      </a:lnTo>
                      <a:lnTo>
                        <a:pt x="8" y="3778"/>
                      </a:lnTo>
                      <a:lnTo>
                        <a:pt x="5" y="3805"/>
                      </a:lnTo>
                      <a:lnTo>
                        <a:pt x="2" y="3835"/>
                      </a:lnTo>
                      <a:lnTo>
                        <a:pt x="0" y="3864"/>
                      </a:lnTo>
                      <a:lnTo>
                        <a:pt x="0" y="3891"/>
                      </a:lnTo>
                      <a:lnTo>
                        <a:pt x="0" y="4179"/>
                      </a:lnTo>
                      <a:lnTo>
                        <a:pt x="0" y="4179"/>
                      </a:lnTo>
                      <a:lnTo>
                        <a:pt x="2" y="4194"/>
                      </a:lnTo>
                      <a:lnTo>
                        <a:pt x="4" y="4208"/>
                      </a:lnTo>
                      <a:lnTo>
                        <a:pt x="7" y="4221"/>
                      </a:lnTo>
                      <a:lnTo>
                        <a:pt x="12" y="4234"/>
                      </a:lnTo>
                      <a:lnTo>
                        <a:pt x="18" y="4247"/>
                      </a:lnTo>
                      <a:lnTo>
                        <a:pt x="25" y="4259"/>
                      </a:lnTo>
                      <a:lnTo>
                        <a:pt x="33" y="4270"/>
                      </a:lnTo>
                      <a:lnTo>
                        <a:pt x="42" y="4280"/>
                      </a:lnTo>
                      <a:lnTo>
                        <a:pt x="52" y="4288"/>
                      </a:lnTo>
                      <a:lnTo>
                        <a:pt x="63" y="4296"/>
                      </a:lnTo>
                      <a:lnTo>
                        <a:pt x="75" y="4304"/>
                      </a:lnTo>
                      <a:lnTo>
                        <a:pt x="86" y="4309"/>
                      </a:lnTo>
                      <a:lnTo>
                        <a:pt x="99" y="4314"/>
                      </a:lnTo>
                      <a:lnTo>
                        <a:pt x="114" y="4317"/>
                      </a:lnTo>
                      <a:lnTo>
                        <a:pt x="126" y="4320"/>
                      </a:lnTo>
                      <a:lnTo>
                        <a:pt x="141" y="4320"/>
                      </a:lnTo>
                      <a:lnTo>
                        <a:pt x="4565" y="4320"/>
                      </a:lnTo>
                      <a:lnTo>
                        <a:pt x="4565" y="4320"/>
                      </a:lnTo>
                      <a:lnTo>
                        <a:pt x="4580" y="4320"/>
                      </a:lnTo>
                      <a:lnTo>
                        <a:pt x="4594" y="4317"/>
                      </a:lnTo>
                      <a:lnTo>
                        <a:pt x="4607" y="4314"/>
                      </a:lnTo>
                      <a:lnTo>
                        <a:pt x="4620" y="4309"/>
                      </a:lnTo>
                      <a:lnTo>
                        <a:pt x="4633" y="4304"/>
                      </a:lnTo>
                      <a:lnTo>
                        <a:pt x="4644" y="4296"/>
                      </a:lnTo>
                      <a:lnTo>
                        <a:pt x="4654" y="4288"/>
                      </a:lnTo>
                      <a:lnTo>
                        <a:pt x="4665" y="4280"/>
                      </a:lnTo>
                      <a:lnTo>
                        <a:pt x="4673" y="4270"/>
                      </a:lnTo>
                      <a:lnTo>
                        <a:pt x="4681" y="4259"/>
                      </a:lnTo>
                      <a:lnTo>
                        <a:pt x="4690" y="4247"/>
                      </a:lnTo>
                      <a:lnTo>
                        <a:pt x="4694" y="4234"/>
                      </a:lnTo>
                      <a:lnTo>
                        <a:pt x="4699" y="4221"/>
                      </a:lnTo>
                      <a:lnTo>
                        <a:pt x="4702" y="4208"/>
                      </a:lnTo>
                      <a:lnTo>
                        <a:pt x="4706" y="4194"/>
                      </a:lnTo>
                      <a:lnTo>
                        <a:pt x="4706" y="4179"/>
                      </a:lnTo>
                      <a:lnTo>
                        <a:pt x="4706" y="3891"/>
                      </a:lnTo>
                      <a:lnTo>
                        <a:pt x="4706" y="3891"/>
                      </a:lnTo>
                      <a:lnTo>
                        <a:pt x="4706" y="3864"/>
                      </a:lnTo>
                      <a:lnTo>
                        <a:pt x="4704" y="3835"/>
                      </a:lnTo>
                      <a:lnTo>
                        <a:pt x="4701" y="3805"/>
                      </a:lnTo>
                      <a:lnTo>
                        <a:pt x="4698" y="3778"/>
                      </a:lnTo>
                      <a:lnTo>
                        <a:pt x="4693" y="3749"/>
                      </a:lnTo>
                      <a:lnTo>
                        <a:pt x="4688" y="3721"/>
                      </a:lnTo>
                      <a:lnTo>
                        <a:pt x="4675" y="3666"/>
                      </a:lnTo>
                      <a:lnTo>
                        <a:pt x="4657" y="3611"/>
                      </a:lnTo>
                      <a:lnTo>
                        <a:pt x="4636" y="3556"/>
                      </a:lnTo>
                      <a:lnTo>
                        <a:pt x="4610" y="3505"/>
                      </a:lnTo>
                      <a:lnTo>
                        <a:pt x="4583" y="3451"/>
                      </a:lnTo>
                      <a:lnTo>
                        <a:pt x="4550" y="3401"/>
                      </a:lnTo>
                      <a:lnTo>
                        <a:pt x="4515" y="3351"/>
                      </a:lnTo>
                      <a:lnTo>
                        <a:pt x="4478" y="3301"/>
                      </a:lnTo>
                      <a:lnTo>
                        <a:pt x="4436" y="3254"/>
                      </a:lnTo>
                      <a:lnTo>
                        <a:pt x="4390" y="3205"/>
                      </a:lnTo>
                      <a:lnTo>
                        <a:pt x="4343" y="3160"/>
                      </a:lnTo>
                      <a:lnTo>
                        <a:pt x="4292" y="3116"/>
                      </a:lnTo>
                      <a:lnTo>
                        <a:pt x="4238" y="3073"/>
                      </a:lnTo>
                      <a:lnTo>
                        <a:pt x="4182" y="3030"/>
                      </a:lnTo>
                      <a:lnTo>
                        <a:pt x="4122" y="2990"/>
                      </a:lnTo>
                      <a:lnTo>
                        <a:pt x="4060" y="2950"/>
                      </a:lnTo>
                      <a:lnTo>
                        <a:pt x="3996" y="2912"/>
                      </a:lnTo>
                      <a:lnTo>
                        <a:pt x="3929" y="2875"/>
                      </a:lnTo>
                      <a:lnTo>
                        <a:pt x="3860" y="2841"/>
                      </a:lnTo>
                      <a:lnTo>
                        <a:pt x="3789" y="2807"/>
                      </a:lnTo>
                      <a:lnTo>
                        <a:pt x="3714" y="2776"/>
                      </a:lnTo>
                      <a:lnTo>
                        <a:pt x="3638" y="2746"/>
                      </a:lnTo>
                      <a:lnTo>
                        <a:pt x="3560" y="2718"/>
                      </a:lnTo>
                      <a:lnTo>
                        <a:pt x="3480" y="2691"/>
                      </a:lnTo>
                      <a:lnTo>
                        <a:pt x="3397" y="2666"/>
                      </a:lnTo>
                      <a:lnTo>
                        <a:pt x="3313" y="2644"/>
                      </a:lnTo>
                      <a:lnTo>
                        <a:pt x="3227" y="2623"/>
                      </a:lnTo>
                      <a:lnTo>
                        <a:pt x="3140" y="2603"/>
                      </a:lnTo>
                      <a:lnTo>
                        <a:pt x="3051" y="2587"/>
                      </a:lnTo>
                      <a:lnTo>
                        <a:pt x="3051" y="25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F4F984D5-3252-7704-E32F-DDFC6EC05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63" y="917575"/>
                  <a:ext cx="3925888" cy="5022850"/>
                </a:xfrm>
                <a:custGeom>
                  <a:avLst/>
                  <a:gdLst>
                    <a:gd name="T0" fmla="*/ 2279 w 2473"/>
                    <a:gd name="T1" fmla="*/ 2033 h 3164"/>
                    <a:gd name="T2" fmla="*/ 2303 w 2473"/>
                    <a:gd name="T3" fmla="*/ 1990 h 3164"/>
                    <a:gd name="T4" fmla="*/ 2297 w 2473"/>
                    <a:gd name="T5" fmla="*/ 1941 h 3164"/>
                    <a:gd name="T6" fmla="*/ 2265 w 2473"/>
                    <a:gd name="T7" fmla="*/ 1904 h 3164"/>
                    <a:gd name="T8" fmla="*/ 2235 w 2473"/>
                    <a:gd name="T9" fmla="*/ 1894 h 3164"/>
                    <a:gd name="T10" fmla="*/ 2187 w 2473"/>
                    <a:gd name="T11" fmla="*/ 1872 h 3164"/>
                    <a:gd name="T12" fmla="*/ 2150 w 2473"/>
                    <a:gd name="T13" fmla="*/ 1812 h 3164"/>
                    <a:gd name="T14" fmla="*/ 2151 w 2473"/>
                    <a:gd name="T15" fmla="*/ 1770 h 3164"/>
                    <a:gd name="T16" fmla="*/ 2172 w 2473"/>
                    <a:gd name="T17" fmla="*/ 1728 h 3164"/>
                    <a:gd name="T18" fmla="*/ 2210 w 2473"/>
                    <a:gd name="T19" fmla="*/ 1695 h 3164"/>
                    <a:gd name="T20" fmla="*/ 2282 w 2473"/>
                    <a:gd name="T21" fmla="*/ 1624 h 3164"/>
                    <a:gd name="T22" fmla="*/ 2342 w 2473"/>
                    <a:gd name="T23" fmla="*/ 1542 h 3164"/>
                    <a:gd name="T24" fmla="*/ 2417 w 2473"/>
                    <a:gd name="T25" fmla="*/ 1372 h 3164"/>
                    <a:gd name="T26" fmla="*/ 2460 w 2473"/>
                    <a:gd name="T27" fmla="*/ 1144 h 3164"/>
                    <a:gd name="T28" fmla="*/ 2473 w 2473"/>
                    <a:gd name="T29" fmla="*/ 891 h 3164"/>
                    <a:gd name="T30" fmla="*/ 2465 w 2473"/>
                    <a:gd name="T31" fmla="*/ 749 h 3164"/>
                    <a:gd name="T32" fmla="*/ 2428 w 2473"/>
                    <a:gd name="T33" fmla="*/ 572 h 3164"/>
                    <a:gd name="T34" fmla="*/ 2365 w 2473"/>
                    <a:gd name="T35" fmla="*/ 415 h 3164"/>
                    <a:gd name="T36" fmla="*/ 2279 w 2473"/>
                    <a:gd name="T37" fmla="*/ 280 h 3164"/>
                    <a:gd name="T38" fmla="*/ 2172 w 2473"/>
                    <a:gd name="T39" fmla="*/ 168 h 3164"/>
                    <a:gd name="T40" fmla="*/ 2049 w 2473"/>
                    <a:gd name="T41" fmla="*/ 82 h 3164"/>
                    <a:gd name="T42" fmla="*/ 1912 w 2473"/>
                    <a:gd name="T43" fmla="*/ 26 h 3164"/>
                    <a:gd name="T44" fmla="*/ 1763 w 2473"/>
                    <a:gd name="T45" fmla="*/ 1 h 3164"/>
                    <a:gd name="T46" fmla="*/ 1647 w 2473"/>
                    <a:gd name="T47" fmla="*/ 4 h 3164"/>
                    <a:gd name="T48" fmla="*/ 1501 w 2473"/>
                    <a:gd name="T49" fmla="*/ 37 h 3164"/>
                    <a:gd name="T50" fmla="*/ 1367 w 2473"/>
                    <a:gd name="T51" fmla="*/ 102 h 3164"/>
                    <a:gd name="T52" fmla="*/ 1247 w 2473"/>
                    <a:gd name="T53" fmla="*/ 194 h 3164"/>
                    <a:gd name="T54" fmla="*/ 1145 w 2473"/>
                    <a:gd name="T55" fmla="*/ 310 h 3164"/>
                    <a:gd name="T56" fmla="*/ 1064 w 2473"/>
                    <a:gd name="T57" fmla="*/ 453 h 3164"/>
                    <a:gd name="T58" fmla="*/ 1008 w 2473"/>
                    <a:gd name="T59" fmla="*/ 614 h 3164"/>
                    <a:gd name="T60" fmla="*/ 979 w 2473"/>
                    <a:gd name="T61" fmla="*/ 794 h 3164"/>
                    <a:gd name="T62" fmla="*/ 975 w 2473"/>
                    <a:gd name="T63" fmla="*/ 956 h 3164"/>
                    <a:gd name="T64" fmla="*/ 995 w 2473"/>
                    <a:gd name="T65" fmla="*/ 1203 h 3164"/>
                    <a:gd name="T66" fmla="*/ 1050 w 2473"/>
                    <a:gd name="T67" fmla="*/ 1423 h 3164"/>
                    <a:gd name="T68" fmla="*/ 1119 w 2473"/>
                    <a:gd name="T69" fmla="*/ 1563 h 3164"/>
                    <a:gd name="T70" fmla="*/ 1182 w 2473"/>
                    <a:gd name="T71" fmla="*/ 1643 h 3164"/>
                    <a:gd name="T72" fmla="*/ 1260 w 2473"/>
                    <a:gd name="T73" fmla="*/ 1711 h 3164"/>
                    <a:gd name="T74" fmla="*/ 1283 w 2473"/>
                    <a:gd name="T75" fmla="*/ 1737 h 3164"/>
                    <a:gd name="T76" fmla="*/ 1299 w 2473"/>
                    <a:gd name="T77" fmla="*/ 1781 h 3164"/>
                    <a:gd name="T78" fmla="*/ 1297 w 2473"/>
                    <a:gd name="T79" fmla="*/ 1812 h 3164"/>
                    <a:gd name="T80" fmla="*/ 1262 w 2473"/>
                    <a:gd name="T81" fmla="*/ 1872 h 3164"/>
                    <a:gd name="T82" fmla="*/ 1213 w 2473"/>
                    <a:gd name="T83" fmla="*/ 1894 h 3164"/>
                    <a:gd name="T84" fmla="*/ 959 w 2473"/>
                    <a:gd name="T85" fmla="*/ 1953 h 3164"/>
                    <a:gd name="T86" fmla="*/ 726 w 2473"/>
                    <a:gd name="T87" fmla="*/ 2033 h 3164"/>
                    <a:gd name="T88" fmla="*/ 521 w 2473"/>
                    <a:gd name="T89" fmla="*/ 2134 h 3164"/>
                    <a:gd name="T90" fmla="*/ 343 w 2473"/>
                    <a:gd name="T91" fmla="*/ 2250 h 3164"/>
                    <a:gd name="T92" fmla="*/ 199 w 2473"/>
                    <a:gd name="T93" fmla="*/ 2383 h 3164"/>
                    <a:gd name="T94" fmla="*/ 91 w 2473"/>
                    <a:gd name="T95" fmla="*/ 2529 h 3164"/>
                    <a:gd name="T96" fmla="*/ 24 w 2473"/>
                    <a:gd name="T97" fmla="*/ 2685 h 3164"/>
                    <a:gd name="T98" fmla="*/ 0 w 2473"/>
                    <a:gd name="T99" fmla="*/ 2850 h 3164"/>
                    <a:gd name="T100" fmla="*/ 6 w 2473"/>
                    <a:gd name="T101" fmla="*/ 3114 h 3164"/>
                    <a:gd name="T102" fmla="*/ 50 w 2473"/>
                    <a:gd name="T103" fmla="*/ 3158 h 3164"/>
                    <a:gd name="T104" fmla="*/ 1168 w 2473"/>
                    <a:gd name="T105" fmla="*/ 3164 h 3164"/>
                    <a:gd name="T106" fmla="*/ 1221 w 2473"/>
                    <a:gd name="T107" fmla="*/ 3147 h 3164"/>
                    <a:gd name="T108" fmla="*/ 1250 w 2473"/>
                    <a:gd name="T109" fmla="*/ 3101 h 3164"/>
                    <a:gd name="T110" fmla="*/ 1283 w 2473"/>
                    <a:gd name="T111" fmla="*/ 2982 h 3164"/>
                    <a:gd name="T112" fmla="*/ 1349 w 2473"/>
                    <a:gd name="T113" fmla="*/ 2828 h 3164"/>
                    <a:gd name="T114" fmla="*/ 1438 w 2473"/>
                    <a:gd name="T115" fmla="*/ 2681 h 3164"/>
                    <a:gd name="T116" fmla="*/ 1551 w 2473"/>
                    <a:gd name="T117" fmla="*/ 2541 h 3164"/>
                    <a:gd name="T118" fmla="*/ 1684 w 2473"/>
                    <a:gd name="T119" fmla="*/ 2409 h 3164"/>
                    <a:gd name="T120" fmla="*/ 1839 w 2473"/>
                    <a:gd name="T121" fmla="*/ 2286 h 3164"/>
                    <a:gd name="T122" fmla="*/ 2012 w 2473"/>
                    <a:gd name="T123" fmla="*/ 2174 h 3164"/>
                    <a:gd name="T124" fmla="*/ 2205 w 2473"/>
                    <a:gd name="T125" fmla="*/ 2072 h 3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73" h="3164">
                      <a:moveTo>
                        <a:pt x="2256" y="2050"/>
                      </a:moveTo>
                      <a:lnTo>
                        <a:pt x="2256" y="2050"/>
                      </a:lnTo>
                      <a:lnTo>
                        <a:pt x="2269" y="2043"/>
                      </a:lnTo>
                      <a:lnTo>
                        <a:pt x="2279" y="2033"/>
                      </a:lnTo>
                      <a:lnTo>
                        <a:pt x="2287" y="2024"/>
                      </a:lnTo>
                      <a:lnTo>
                        <a:pt x="2295" y="2014"/>
                      </a:lnTo>
                      <a:lnTo>
                        <a:pt x="2300" y="2001"/>
                      </a:lnTo>
                      <a:lnTo>
                        <a:pt x="2303" y="1990"/>
                      </a:lnTo>
                      <a:lnTo>
                        <a:pt x="2303" y="1977"/>
                      </a:lnTo>
                      <a:lnTo>
                        <a:pt x="2303" y="1965"/>
                      </a:lnTo>
                      <a:lnTo>
                        <a:pt x="2302" y="1953"/>
                      </a:lnTo>
                      <a:lnTo>
                        <a:pt x="2297" y="1941"/>
                      </a:lnTo>
                      <a:lnTo>
                        <a:pt x="2292" y="1930"/>
                      </a:lnTo>
                      <a:lnTo>
                        <a:pt x="2284" y="1920"/>
                      </a:lnTo>
                      <a:lnTo>
                        <a:pt x="2276" y="1912"/>
                      </a:lnTo>
                      <a:lnTo>
                        <a:pt x="2265" y="1904"/>
                      </a:lnTo>
                      <a:lnTo>
                        <a:pt x="2252" y="1899"/>
                      </a:lnTo>
                      <a:lnTo>
                        <a:pt x="2239" y="1894"/>
                      </a:lnTo>
                      <a:lnTo>
                        <a:pt x="2239" y="1894"/>
                      </a:lnTo>
                      <a:lnTo>
                        <a:pt x="2235" y="1894"/>
                      </a:lnTo>
                      <a:lnTo>
                        <a:pt x="2235" y="1894"/>
                      </a:lnTo>
                      <a:lnTo>
                        <a:pt x="2218" y="1889"/>
                      </a:lnTo>
                      <a:lnTo>
                        <a:pt x="2201" y="1881"/>
                      </a:lnTo>
                      <a:lnTo>
                        <a:pt x="2187" y="1872"/>
                      </a:lnTo>
                      <a:lnTo>
                        <a:pt x="2174" y="1859"/>
                      </a:lnTo>
                      <a:lnTo>
                        <a:pt x="2163" y="1844"/>
                      </a:lnTo>
                      <a:lnTo>
                        <a:pt x="2155" y="1828"/>
                      </a:lnTo>
                      <a:lnTo>
                        <a:pt x="2150" y="1812"/>
                      </a:lnTo>
                      <a:lnTo>
                        <a:pt x="2148" y="1792"/>
                      </a:lnTo>
                      <a:lnTo>
                        <a:pt x="2148" y="1792"/>
                      </a:lnTo>
                      <a:lnTo>
                        <a:pt x="2150" y="1781"/>
                      </a:lnTo>
                      <a:lnTo>
                        <a:pt x="2151" y="1770"/>
                      </a:lnTo>
                      <a:lnTo>
                        <a:pt x="2155" y="1758"/>
                      </a:lnTo>
                      <a:lnTo>
                        <a:pt x="2159" y="1747"/>
                      </a:lnTo>
                      <a:lnTo>
                        <a:pt x="2164" y="1737"/>
                      </a:lnTo>
                      <a:lnTo>
                        <a:pt x="2172" y="1728"/>
                      </a:lnTo>
                      <a:lnTo>
                        <a:pt x="2179" y="1718"/>
                      </a:lnTo>
                      <a:lnTo>
                        <a:pt x="2189" y="1711"/>
                      </a:lnTo>
                      <a:lnTo>
                        <a:pt x="2189" y="1711"/>
                      </a:lnTo>
                      <a:lnTo>
                        <a:pt x="2210" y="1695"/>
                      </a:lnTo>
                      <a:lnTo>
                        <a:pt x="2229" y="1679"/>
                      </a:lnTo>
                      <a:lnTo>
                        <a:pt x="2248" y="1661"/>
                      </a:lnTo>
                      <a:lnTo>
                        <a:pt x="2266" y="1643"/>
                      </a:lnTo>
                      <a:lnTo>
                        <a:pt x="2282" y="1624"/>
                      </a:lnTo>
                      <a:lnTo>
                        <a:pt x="2299" y="1605"/>
                      </a:lnTo>
                      <a:lnTo>
                        <a:pt x="2315" y="1584"/>
                      </a:lnTo>
                      <a:lnTo>
                        <a:pt x="2328" y="1563"/>
                      </a:lnTo>
                      <a:lnTo>
                        <a:pt x="2342" y="1542"/>
                      </a:lnTo>
                      <a:lnTo>
                        <a:pt x="2355" y="1519"/>
                      </a:lnTo>
                      <a:lnTo>
                        <a:pt x="2378" y="1472"/>
                      </a:lnTo>
                      <a:lnTo>
                        <a:pt x="2399" y="1423"/>
                      </a:lnTo>
                      <a:lnTo>
                        <a:pt x="2417" y="1372"/>
                      </a:lnTo>
                      <a:lnTo>
                        <a:pt x="2431" y="1317"/>
                      </a:lnTo>
                      <a:lnTo>
                        <a:pt x="2442" y="1262"/>
                      </a:lnTo>
                      <a:lnTo>
                        <a:pt x="2454" y="1203"/>
                      </a:lnTo>
                      <a:lnTo>
                        <a:pt x="2460" y="1144"/>
                      </a:lnTo>
                      <a:lnTo>
                        <a:pt x="2467" y="1082"/>
                      </a:lnTo>
                      <a:lnTo>
                        <a:pt x="2472" y="1021"/>
                      </a:lnTo>
                      <a:lnTo>
                        <a:pt x="2473" y="956"/>
                      </a:lnTo>
                      <a:lnTo>
                        <a:pt x="2473" y="891"/>
                      </a:lnTo>
                      <a:lnTo>
                        <a:pt x="2473" y="891"/>
                      </a:lnTo>
                      <a:lnTo>
                        <a:pt x="2473" y="843"/>
                      </a:lnTo>
                      <a:lnTo>
                        <a:pt x="2470" y="794"/>
                      </a:lnTo>
                      <a:lnTo>
                        <a:pt x="2465" y="749"/>
                      </a:lnTo>
                      <a:lnTo>
                        <a:pt x="2459" y="702"/>
                      </a:lnTo>
                      <a:lnTo>
                        <a:pt x="2451" y="658"/>
                      </a:lnTo>
                      <a:lnTo>
                        <a:pt x="2441" y="614"/>
                      </a:lnTo>
                      <a:lnTo>
                        <a:pt x="2428" y="572"/>
                      </a:lnTo>
                      <a:lnTo>
                        <a:pt x="2415" y="530"/>
                      </a:lnTo>
                      <a:lnTo>
                        <a:pt x="2400" y="491"/>
                      </a:lnTo>
                      <a:lnTo>
                        <a:pt x="2383" y="453"/>
                      </a:lnTo>
                      <a:lnTo>
                        <a:pt x="2365" y="415"/>
                      </a:lnTo>
                      <a:lnTo>
                        <a:pt x="2345" y="378"/>
                      </a:lnTo>
                      <a:lnTo>
                        <a:pt x="2324" y="344"/>
                      </a:lnTo>
                      <a:lnTo>
                        <a:pt x="2303" y="310"/>
                      </a:lnTo>
                      <a:lnTo>
                        <a:pt x="2279" y="280"/>
                      </a:lnTo>
                      <a:lnTo>
                        <a:pt x="2255" y="249"/>
                      </a:lnTo>
                      <a:lnTo>
                        <a:pt x="2229" y="220"/>
                      </a:lnTo>
                      <a:lnTo>
                        <a:pt x="2201" y="194"/>
                      </a:lnTo>
                      <a:lnTo>
                        <a:pt x="2172" y="168"/>
                      </a:lnTo>
                      <a:lnTo>
                        <a:pt x="2143" y="144"/>
                      </a:lnTo>
                      <a:lnTo>
                        <a:pt x="2113" y="121"/>
                      </a:lnTo>
                      <a:lnTo>
                        <a:pt x="2082" y="102"/>
                      </a:lnTo>
                      <a:lnTo>
                        <a:pt x="2049" y="82"/>
                      </a:lnTo>
                      <a:lnTo>
                        <a:pt x="2015" y="66"/>
                      </a:lnTo>
                      <a:lnTo>
                        <a:pt x="1981" y="50"/>
                      </a:lnTo>
                      <a:lnTo>
                        <a:pt x="1948" y="37"/>
                      </a:lnTo>
                      <a:lnTo>
                        <a:pt x="1912" y="26"/>
                      </a:lnTo>
                      <a:lnTo>
                        <a:pt x="1875" y="16"/>
                      </a:lnTo>
                      <a:lnTo>
                        <a:pt x="1838" y="9"/>
                      </a:lnTo>
                      <a:lnTo>
                        <a:pt x="1800" y="4"/>
                      </a:lnTo>
                      <a:lnTo>
                        <a:pt x="1763" y="1"/>
                      </a:lnTo>
                      <a:lnTo>
                        <a:pt x="1724" y="0"/>
                      </a:lnTo>
                      <a:lnTo>
                        <a:pt x="1724" y="0"/>
                      </a:lnTo>
                      <a:lnTo>
                        <a:pt x="1685" y="1"/>
                      </a:lnTo>
                      <a:lnTo>
                        <a:pt x="1647" y="4"/>
                      </a:lnTo>
                      <a:lnTo>
                        <a:pt x="1609" y="9"/>
                      </a:lnTo>
                      <a:lnTo>
                        <a:pt x="1572" y="16"/>
                      </a:lnTo>
                      <a:lnTo>
                        <a:pt x="1537" y="26"/>
                      </a:lnTo>
                      <a:lnTo>
                        <a:pt x="1501" y="37"/>
                      </a:lnTo>
                      <a:lnTo>
                        <a:pt x="1465" y="50"/>
                      </a:lnTo>
                      <a:lnTo>
                        <a:pt x="1432" y="66"/>
                      </a:lnTo>
                      <a:lnTo>
                        <a:pt x="1399" y="82"/>
                      </a:lnTo>
                      <a:lnTo>
                        <a:pt x="1367" y="102"/>
                      </a:lnTo>
                      <a:lnTo>
                        <a:pt x="1336" y="121"/>
                      </a:lnTo>
                      <a:lnTo>
                        <a:pt x="1305" y="144"/>
                      </a:lnTo>
                      <a:lnTo>
                        <a:pt x="1276" y="168"/>
                      </a:lnTo>
                      <a:lnTo>
                        <a:pt x="1247" y="194"/>
                      </a:lnTo>
                      <a:lnTo>
                        <a:pt x="1220" y="220"/>
                      </a:lnTo>
                      <a:lnTo>
                        <a:pt x="1194" y="249"/>
                      </a:lnTo>
                      <a:lnTo>
                        <a:pt x="1169" y="280"/>
                      </a:lnTo>
                      <a:lnTo>
                        <a:pt x="1145" y="310"/>
                      </a:lnTo>
                      <a:lnTo>
                        <a:pt x="1123" y="344"/>
                      </a:lnTo>
                      <a:lnTo>
                        <a:pt x="1102" y="378"/>
                      </a:lnTo>
                      <a:lnTo>
                        <a:pt x="1082" y="415"/>
                      </a:lnTo>
                      <a:lnTo>
                        <a:pt x="1064" y="453"/>
                      </a:lnTo>
                      <a:lnTo>
                        <a:pt x="1048" y="491"/>
                      </a:lnTo>
                      <a:lnTo>
                        <a:pt x="1034" y="530"/>
                      </a:lnTo>
                      <a:lnTo>
                        <a:pt x="1019" y="572"/>
                      </a:lnTo>
                      <a:lnTo>
                        <a:pt x="1008" y="614"/>
                      </a:lnTo>
                      <a:lnTo>
                        <a:pt x="998" y="658"/>
                      </a:lnTo>
                      <a:lnTo>
                        <a:pt x="990" y="702"/>
                      </a:lnTo>
                      <a:lnTo>
                        <a:pt x="983" y="749"/>
                      </a:lnTo>
                      <a:lnTo>
                        <a:pt x="979" y="794"/>
                      </a:lnTo>
                      <a:lnTo>
                        <a:pt x="975" y="843"/>
                      </a:lnTo>
                      <a:lnTo>
                        <a:pt x="974" y="891"/>
                      </a:lnTo>
                      <a:lnTo>
                        <a:pt x="974" y="891"/>
                      </a:lnTo>
                      <a:lnTo>
                        <a:pt x="975" y="956"/>
                      </a:lnTo>
                      <a:lnTo>
                        <a:pt x="977" y="1021"/>
                      </a:lnTo>
                      <a:lnTo>
                        <a:pt x="982" y="1082"/>
                      </a:lnTo>
                      <a:lnTo>
                        <a:pt x="987" y="1144"/>
                      </a:lnTo>
                      <a:lnTo>
                        <a:pt x="995" y="1203"/>
                      </a:lnTo>
                      <a:lnTo>
                        <a:pt x="1004" y="1262"/>
                      </a:lnTo>
                      <a:lnTo>
                        <a:pt x="1017" y="1317"/>
                      </a:lnTo>
                      <a:lnTo>
                        <a:pt x="1032" y="1372"/>
                      </a:lnTo>
                      <a:lnTo>
                        <a:pt x="1050" y="1423"/>
                      </a:lnTo>
                      <a:lnTo>
                        <a:pt x="1071" y="1472"/>
                      </a:lnTo>
                      <a:lnTo>
                        <a:pt x="1093" y="1519"/>
                      </a:lnTo>
                      <a:lnTo>
                        <a:pt x="1106" y="1542"/>
                      </a:lnTo>
                      <a:lnTo>
                        <a:pt x="1119" y="1563"/>
                      </a:lnTo>
                      <a:lnTo>
                        <a:pt x="1134" y="1584"/>
                      </a:lnTo>
                      <a:lnTo>
                        <a:pt x="1150" y="1605"/>
                      </a:lnTo>
                      <a:lnTo>
                        <a:pt x="1166" y="1624"/>
                      </a:lnTo>
                      <a:lnTo>
                        <a:pt x="1182" y="1643"/>
                      </a:lnTo>
                      <a:lnTo>
                        <a:pt x="1200" y="1661"/>
                      </a:lnTo>
                      <a:lnTo>
                        <a:pt x="1220" y="1679"/>
                      </a:lnTo>
                      <a:lnTo>
                        <a:pt x="1239" y="1695"/>
                      </a:lnTo>
                      <a:lnTo>
                        <a:pt x="1260" y="1711"/>
                      </a:lnTo>
                      <a:lnTo>
                        <a:pt x="1260" y="1711"/>
                      </a:lnTo>
                      <a:lnTo>
                        <a:pt x="1268" y="1718"/>
                      </a:lnTo>
                      <a:lnTo>
                        <a:pt x="1276" y="1728"/>
                      </a:lnTo>
                      <a:lnTo>
                        <a:pt x="1283" y="1737"/>
                      </a:lnTo>
                      <a:lnTo>
                        <a:pt x="1289" y="1747"/>
                      </a:lnTo>
                      <a:lnTo>
                        <a:pt x="1294" y="1758"/>
                      </a:lnTo>
                      <a:lnTo>
                        <a:pt x="1297" y="1770"/>
                      </a:lnTo>
                      <a:lnTo>
                        <a:pt x="1299" y="1781"/>
                      </a:lnTo>
                      <a:lnTo>
                        <a:pt x="1299" y="1792"/>
                      </a:lnTo>
                      <a:lnTo>
                        <a:pt x="1299" y="1792"/>
                      </a:lnTo>
                      <a:lnTo>
                        <a:pt x="1299" y="1792"/>
                      </a:lnTo>
                      <a:lnTo>
                        <a:pt x="1297" y="1812"/>
                      </a:lnTo>
                      <a:lnTo>
                        <a:pt x="1292" y="1828"/>
                      </a:lnTo>
                      <a:lnTo>
                        <a:pt x="1284" y="1844"/>
                      </a:lnTo>
                      <a:lnTo>
                        <a:pt x="1275" y="1859"/>
                      </a:lnTo>
                      <a:lnTo>
                        <a:pt x="1262" y="1872"/>
                      </a:lnTo>
                      <a:lnTo>
                        <a:pt x="1247" y="1881"/>
                      </a:lnTo>
                      <a:lnTo>
                        <a:pt x="1231" y="1889"/>
                      </a:lnTo>
                      <a:lnTo>
                        <a:pt x="1213" y="1894"/>
                      </a:lnTo>
                      <a:lnTo>
                        <a:pt x="1213" y="1894"/>
                      </a:lnTo>
                      <a:lnTo>
                        <a:pt x="1147" y="1907"/>
                      </a:lnTo>
                      <a:lnTo>
                        <a:pt x="1084" y="1920"/>
                      </a:lnTo>
                      <a:lnTo>
                        <a:pt x="1021" y="1936"/>
                      </a:lnTo>
                      <a:lnTo>
                        <a:pt x="959" y="1953"/>
                      </a:lnTo>
                      <a:lnTo>
                        <a:pt x="899" y="1972"/>
                      </a:lnTo>
                      <a:lnTo>
                        <a:pt x="840" y="1991"/>
                      </a:lnTo>
                      <a:lnTo>
                        <a:pt x="783" y="2011"/>
                      </a:lnTo>
                      <a:lnTo>
                        <a:pt x="726" y="2033"/>
                      </a:lnTo>
                      <a:lnTo>
                        <a:pt x="673" y="2056"/>
                      </a:lnTo>
                      <a:lnTo>
                        <a:pt x="621" y="2080"/>
                      </a:lnTo>
                      <a:lnTo>
                        <a:pt x="569" y="2106"/>
                      </a:lnTo>
                      <a:lnTo>
                        <a:pt x="521" y="2134"/>
                      </a:lnTo>
                      <a:lnTo>
                        <a:pt x="474" y="2161"/>
                      </a:lnTo>
                      <a:lnTo>
                        <a:pt x="429" y="2190"/>
                      </a:lnTo>
                      <a:lnTo>
                        <a:pt x="385" y="2219"/>
                      </a:lnTo>
                      <a:lnTo>
                        <a:pt x="343" y="2250"/>
                      </a:lnTo>
                      <a:lnTo>
                        <a:pt x="304" y="2283"/>
                      </a:lnTo>
                      <a:lnTo>
                        <a:pt x="267" y="2315"/>
                      </a:lnTo>
                      <a:lnTo>
                        <a:pt x="231" y="2349"/>
                      </a:lnTo>
                      <a:lnTo>
                        <a:pt x="199" y="2383"/>
                      </a:lnTo>
                      <a:lnTo>
                        <a:pt x="168" y="2418"/>
                      </a:lnTo>
                      <a:lnTo>
                        <a:pt x="141" y="2454"/>
                      </a:lnTo>
                      <a:lnTo>
                        <a:pt x="115" y="2491"/>
                      </a:lnTo>
                      <a:lnTo>
                        <a:pt x="91" y="2529"/>
                      </a:lnTo>
                      <a:lnTo>
                        <a:pt x="71" y="2566"/>
                      </a:lnTo>
                      <a:lnTo>
                        <a:pt x="52" y="2606"/>
                      </a:lnTo>
                      <a:lnTo>
                        <a:pt x="37" y="2645"/>
                      </a:lnTo>
                      <a:lnTo>
                        <a:pt x="24" y="2685"/>
                      </a:lnTo>
                      <a:lnTo>
                        <a:pt x="15" y="2726"/>
                      </a:lnTo>
                      <a:lnTo>
                        <a:pt x="6" y="2766"/>
                      </a:lnTo>
                      <a:lnTo>
                        <a:pt x="2" y="2808"/>
                      </a:lnTo>
                      <a:lnTo>
                        <a:pt x="0" y="2850"/>
                      </a:lnTo>
                      <a:lnTo>
                        <a:pt x="0" y="3083"/>
                      </a:lnTo>
                      <a:lnTo>
                        <a:pt x="0" y="3083"/>
                      </a:lnTo>
                      <a:lnTo>
                        <a:pt x="2" y="3100"/>
                      </a:lnTo>
                      <a:lnTo>
                        <a:pt x="6" y="3114"/>
                      </a:lnTo>
                      <a:lnTo>
                        <a:pt x="15" y="3129"/>
                      </a:lnTo>
                      <a:lnTo>
                        <a:pt x="24" y="3140"/>
                      </a:lnTo>
                      <a:lnTo>
                        <a:pt x="37" y="3151"/>
                      </a:lnTo>
                      <a:lnTo>
                        <a:pt x="50" y="3158"/>
                      </a:lnTo>
                      <a:lnTo>
                        <a:pt x="66" y="3163"/>
                      </a:lnTo>
                      <a:lnTo>
                        <a:pt x="82" y="3164"/>
                      </a:lnTo>
                      <a:lnTo>
                        <a:pt x="1168" y="3164"/>
                      </a:lnTo>
                      <a:lnTo>
                        <a:pt x="1168" y="3164"/>
                      </a:lnTo>
                      <a:lnTo>
                        <a:pt x="1182" y="3163"/>
                      </a:lnTo>
                      <a:lnTo>
                        <a:pt x="1197" y="3160"/>
                      </a:lnTo>
                      <a:lnTo>
                        <a:pt x="1208" y="3155"/>
                      </a:lnTo>
                      <a:lnTo>
                        <a:pt x="1221" y="3147"/>
                      </a:lnTo>
                      <a:lnTo>
                        <a:pt x="1231" y="3137"/>
                      </a:lnTo>
                      <a:lnTo>
                        <a:pt x="1239" y="3127"/>
                      </a:lnTo>
                      <a:lnTo>
                        <a:pt x="1246" y="3114"/>
                      </a:lnTo>
                      <a:lnTo>
                        <a:pt x="1250" y="3101"/>
                      </a:lnTo>
                      <a:lnTo>
                        <a:pt x="1250" y="3101"/>
                      </a:lnTo>
                      <a:lnTo>
                        <a:pt x="1260" y="3061"/>
                      </a:lnTo>
                      <a:lnTo>
                        <a:pt x="1270" y="3020"/>
                      </a:lnTo>
                      <a:lnTo>
                        <a:pt x="1283" y="2982"/>
                      </a:lnTo>
                      <a:lnTo>
                        <a:pt x="1297" y="2943"/>
                      </a:lnTo>
                      <a:lnTo>
                        <a:pt x="1313" y="2904"/>
                      </a:lnTo>
                      <a:lnTo>
                        <a:pt x="1330" y="2865"/>
                      </a:lnTo>
                      <a:lnTo>
                        <a:pt x="1349" y="2828"/>
                      </a:lnTo>
                      <a:lnTo>
                        <a:pt x="1368" y="2791"/>
                      </a:lnTo>
                      <a:lnTo>
                        <a:pt x="1391" y="2753"/>
                      </a:lnTo>
                      <a:lnTo>
                        <a:pt x="1414" y="2716"/>
                      </a:lnTo>
                      <a:lnTo>
                        <a:pt x="1438" y="2681"/>
                      </a:lnTo>
                      <a:lnTo>
                        <a:pt x="1464" y="2645"/>
                      </a:lnTo>
                      <a:lnTo>
                        <a:pt x="1491" y="2609"/>
                      </a:lnTo>
                      <a:lnTo>
                        <a:pt x="1520" y="2575"/>
                      </a:lnTo>
                      <a:lnTo>
                        <a:pt x="1551" y="2541"/>
                      </a:lnTo>
                      <a:lnTo>
                        <a:pt x="1582" y="2507"/>
                      </a:lnTo>
                      <a:lnTo>
                        <a:pt x="1614" y="2474"/>
                      </a:lnTo>
                      <a:lnTo>
                        <a:pt x="1650" y="2441"/>
                      </a:lnTo>
                      <a:lnTo>
                        <a:pt x="1684" y="2409"/>
                      </a:lnTo>
                      <a:lnTo>
                        <a:pt x="1721" y="2378"/>
                      </a:lnTo>
                      <a:lnTo>
                        <a:pt x="1760" y="2347"/>
                      </a:lnTo>
                      <a:lnTo>
                        <a:pt x="1799" y="2317"/>
                      </a:lnTo>
                      <a:lnTo>
                        <a:pt x="1839" y="2286"/>
                      </a:lnTo>
                      <a:lnTo>
                        <a:pt x="1881" y="2258"/>
                      </a:lnTo>
                      <a:lnTo>
                        <a:pt x="1923" y="2229"/>
                      </a:lnTo>
                      <a:lnTo>
                        <a:pt x="1967" y="2202"/>
                      </a:lnTo>
                      <a:lnTo>
                        <a:pt x="2012" y="2174"/>
                      </a:lnTo>
                      <a:lnTo>
                        <a:pt x="2059" y="2148"/>
                      </a:lnTo>
                      <a:lnTo>
                        <a:pt x="2108" y="2122"/>
                      </a:lnTo>
                      <a:lnTo>
                        <a:pt x="2156" y="2097"/>
                      </a:lnTo>
                      <a:lnTo>
                        <a:pt x="2205" y="2072"/>
                      </a:lnTo>
                      <a:lnTo>
                        <a:pt x="2256" y="2050"/>
                      </a:lnTo>
                      <a:lnTo>
                        <a:pt x="2256" y="20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53" name="Freeform 46">
                  <a:extLst>
                    <a:ext uri="{FF2B5EF4-FFF2-40B4-BE49-F238E27FC236}">
                      <a16:creationId xmlns:a16="http://schemas.microsoft.com/office/drawing/2014/main" id="{F3BD3746-3C11-22E3-4AC8-0D354A29E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2451" y="917575"/>
                  <a:ext cx="3925888" cy="5022850"/>
                </a:xfrm>
                <a:custGeom>
                  <a:avLst/>
                  <a:gdLst>
                    <a:gd name="T0" fmla="*/ 1226 w 2473"/>
                    <a:gd name="T1" fmla="*/ 1881 h 3164"/>
                    <a:gd name="T2" fmla="*/ 1181 w 2473"/>
                    <a:gd name="T3" fmla="*/ 1828 h 3164"/>
                    <a:gd name="T4" fmla="*/ 1174 w 2473"/>
                    <a:gd name="T5" fmla="*/ 1781 h 3164"/>
                    <a:gd name="T6" fmla="*/ 1190 w 2473"/>
                    <a:gd name="T7" fmla="*/ 1737 h 3164"/>
                    <a:gd name="T8" fmla="*/ 1215 w 2473"/>
                    <a:gd name="T9" fmla="*/ 1711 h 3164"/>
                    <a:gd name="T10" fmla="*/ 1291 w 2473"/>
                    <a:gd name="T11" fmla="*/ 1643 h 3164"/>
                    <a:gd name="T12" fmla="*/ 1354 w 2473"/>
                    <a:gd name="T13" fmla="*/ 1563 h 3164"/>
                    <a:gd name="T14" fmla="*/ 1423 w 2473"/>
                    <a:gd name="T15" fmla="*/ 1423 h 3164"/>
                    <a:gd name="T16" fmla="*/ 1478 w 2473"/>
                    <a:gd name="T17" fmla="*/ 1203 h 3164"/>
                    <a:gd name="T18" fmla="*/ 1499 w 2473"/>
                    <a:gd name="T19" fmla="*/ 956 h 3164"/>
                    <a:gd name="T20" fmla="*/ 1496 w 2473"/>
                    <a:gd name="T21" fmla="*/ 794 h 3164"/>
                    <a:gd name="T22" fmla="*/ 1465 w 2473"/>
                    <a:gd name="T23" fmla="*/ 614 h 3164"/>
                    <a:gd name="T24" fmla="*/ 1409 w 2473"/>
                    <a:gd name="T25" fmla="*/ 453 h 3164"/>
                    <a:gd name="T26" fmla="*/ 1328 w 2473"/>
                    <a:gd name="T27" fmla="*/ 310 h 3164"/>
                    <a:gd name="T28" fmla="*/ 1226 w 2473"/>
                    <a:gd name="T29" fmla="*/ 194 h 3164"/>
                    <a:gd name="T30" fmla="*/ 1106 w 2473"/>
                    <a:gd name="T31" fmla="*/ 102 h 3164"/>
                    <a:gd name="T32" fmla="*/ 972 w 2473"/>
                    <a:gd name="T33" fmla="*/ 37 h 3164"/>
                    <a:gd name="T34" fmla="*/ 826 w 2473"/>
                    <a:gd name="T35" fmla="*/ 4 h 3164"/>
                    <a:gd name="T36" fmla="*/ 711 w 2473"/>
                    <a:gd name="T37" fmla="*/ 1 h 3164"/>
                    <a:gd name="T38" fmla="*/ 563 w 2473"/>
                    <a:gd name="T39" fmla="*/ 26 h 3164"/>
                    <a:gd name="T40" fmla="*/ 424 w 2473"/>
                    <a:gd name="T41" fmla="*/ 82 h 3164"/>
                    <a:gd name="T42" fmla="*/ 301 w 2473"/>
                    <a:gd name="T43" fmla="*/ 168 h 3164"/>
                    <a:gd name="T44" fmla="*/ 194 w 2473"/>
                    <a:gd name="T45" fmla="*/ 280 h 3164"/>
                    <a:gd name="T46" fmla="*/ 108 w 2473"/>
                    <a:gd name="T47" fmla="*/ 415 h 3164"/>
                    <a:gd name="T48" fmla="*/ 45 w 2473"/>
                    <a:gd name="T49" fmla="*/ 572 h 3164"/>
                    <a:gd name="T50" fmla="*/ 8 w 2473"/>
                    <a:gd name="T51" fmla="*/ 749 h 3164"/>
                    <a:gd name="T52" fmla="*/ 0 w 2473"/>
                    <a:gd name="T53" fmla="*/ 891 h 3164"/>
                    <a:gd name="T54" fmla="*/ 13 w 2473"/>
                    <a:gd name="T55" fmla="*/ 1144 h 3164"/>
                    <a:gd name="T56" fmla="*/ 58 w 2473"/>
                    <a:gd name="T57" fmla="*/ 1372 h 3164"/>
                    <a:gd name="T58" fmla="*/ 131 w 2473"/>
                    <a:gd name="T59" fmla="*/ 1542 h 3164"/>
                    <a:gd name="T60" fmla="*/ 191 w 2473"/>
                    <a:gd name="T61" fmla="*/ 1624 h 3164"/>
                    <a:gd name="T62" fmla="*/ 263 w 2473"/>
                    <a:gd name="T63" fmla="*/ 1695 h 3164"/>
                    <a:gd name="T64" fmla="*/ 302 w 2473"/>
                    <a:gd name="T65" fmla="*/ 1728 h 3164"/>
                    <a:gd name="T66" fmla="*/ 322 w 2473"/>
                    <a:gd name="T67" fmla="*/ 1770 h 3164"/>
                    <a:gd name="T68" fmla="*/ 325 w 2473"/>
                    <a:gd name="T69" fmla="*/ 1792 h 3164"/>
                    <a:gd name="T70" fmla="*/ 301 w 2473"/>
                    <a:gd name="T71" fmla="*/ 1859 h 3164"/>
                    <a:gd name="T72" fmla="*/ 238 w 2473"/>
                    <a:gd name="T73" fmla="*/ 1894 h 3164"/>
                    <a:gd name="T74" fmla="*/ 221 w 2473"/>
                    <a:gd name="T75" fmla="*/ 1899 h 3164"/>
                    <a:gd name="T76" fmla="*/ 183 w 2473"/>
                    <a:gd name="T77" fmla="*/ 1930 h 3164"/>
                    <a:gd name="T78" fmla="*/ 170 w 2473"/>
                    <a:gd name="T79" fmla="*/ 1977 h 3164"/>
                    <a:gd name="T80" fmla="*/ 186 w 2473"/>
                    <a:gd name="T81" fmla="*/ 2024 h 3164"/>
                    <a:gd name="T82" fmla="*/ 218 w 2473"/>
                    <a:gd name="T83" fmla="*/ 2050 h 3164"/>
                    <a:gd name="T84" fmla="*/ 414 w 2473"/>
                    <a:gd name="T85" fmla="*/ 2148 h 3164"/>
                    <a:gd name="T86" fmla="*/ 593 w 2473"/>
                    <a:gd name="T87" fmla="*/ 2258 h 3164"/>
                    <a:gd name="T88" fmla="*/ 752 w 2473"/>
                    <a:gd name="T89" fmla="*/ 2378 h 3164"/>
                    <a:gd name="T90" fmla="*/ 891 w 2473"/>
                    <a:gd name="T91" fmla="*/ 2507 h 3164"/>
                    <a:gd name="T92" fmla="*/ 1009 w 2473"/>
                    <a:gd name="T93" fmla="*/ 2645 h 3164"/>
                    <a:gd name="T94" fmla="*/ 1105 w 2473"/>
                    <a:gd name="T95" fmla="*/ 2791 h 3164"/>
                    <a:gd name="T96" fmla="*/ 1176 w 2473"/>
                    <a:gd name="T97" fmla="*/ 2943 h 3164"/>
                    <a:gd name="T98" fmla="*/ 1224 w 2473"/>
                    <a:gd name="T99" fmla="*/ 3101 h 3164"/>
                    <a:gd name="T100" fmla="*/ 1242 w 2473"/>
                    <a:gd name="T101" fmla="*/ 3137 h 3164"/>
                    <a:gd name="T102" fmla="*/ 1291 w 2473"/>
                    <a:gd name="T103" fmla="*/ 3163 h 3164"/>
                    <a:gd name="T104" fmla="*/ 2408 w 2473"/>
                    <a:gd name="T105" fmla="*/ 3163 h 3164"/>
                    <a:gd name="T106" fmla="*/ 2458 w 2473"/>
                    <a:gd name="T107" fmla="*/ 3129 h 3164"/>
                    <a:gd name="T108" fmla="*/ 2473 w 2473"/>
                    <a:gd name="T109" fmla="*/ 2850 h 3164"/>
                    <a:gd name="T110" fmla="*/ 2460 w 2473"/>
                    <a:gd name="T111" fmla="*/ 2726 h 3164"/>
                    <a:gd name="T112" fmla="*/ 2403 w 2473"/>
                    <a:gd name="T113" fmla="*/ 2566 h 3164"/>
                    <a:gd name="T114" fmla="*/ 2305 w 2473"/>
                    <a:gd name="T115" fmla="*/ 2418 h 3164"/>
                    <a:gd name="T116" fmla="*/ 2169 w 2473"/>
                    <a:gd name="T117" fmla="*/ 2283 h 3164"/>
                    <a:gd name="T118" fmla="*/ 2001 w 2473"/>
                    <a:gd name="T119" fmla="*/ 2161 h 3164"/>
                    <a:gd name="T120" fmla="*/ 1800 w 2473"/>
                    <a:gd name="T121" fmla="*/ 2056 h 3164"/>
                    <a:gd name="T122" fmla="*/ 1575 w 2473"/>
                    <a:gd name="T123" fmla="*/ 1972 h 3164"/>
                    <a:gd name="T124" fmla="*/ 1326 w 2473"/>
                    <a:gd name="T125" fmla="*/ 1907 h 3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73" h="3164">
                      <a:moveTo>
                        <a:pt x="1261" y="1894"/>
                      </a:moveTo>
                      <a:lnTo>
                        <a:pt x="1261" y="1894"/>
                      </a:lnTo>
                      <a:lnTo>
                        <a:pt x="1242" y="1889"/>
                      </a:lnTo>
                      <a:lnTo>
                        <a:pt x="1226" y="1881"/>
                      </a:lnTo>
                      <a:lnTo>
                        <a:pt x="1211" y="1872"/>
                      </a:lnTo>
                      <a:lnTo>
                        <a:pt x="1198" y="1859"/>
                      </a:lnTo>
                      <a:lnTo>
                        <a:pt x="1189" y="1844"/>
                      </a:lnTo>
                      <a:lnTo>
                        <a:pt x="1181" y="1828"/>
                      </a:lnTo>
                      <a:lnTo>
                        <a:pt x="1176" y="1812"/>
                      </a:lnTo>
                      <a:lnTo>
                        <a:pt x="1174" y="1792"/>
                      </a:lnTo>
                      <a:lnTo>
                        <a:pt x="1174" y="1792"/>
                      </a:lnTo>
                      <a:lnTo>
                        <a:pt x="1174" y="1781"/>
                      </a:lnTo>
                      <a:lnTo>
                        <a:pt x="1177" y="1770"/>
                      </a:lnTo>
                      <a:lnTo>
                        <a:pt x="1181" y="1758"/>
                      </a:lnTo>
                      <a:lnTo>
                        <a:pt x="1184" y="1747"/>
                      </a:lnTo>
                      <a:lnTo>
                        <a:pt x="1190" y="1737"/>
                      </a:lnTo>
                      <a:lnTo>
                        <a:pt x="1197" y="1728"/>
                      </a:lnTo>
                      <a:lnTo>
                        <a:pt x="1205" y="1718"/>
                      </a:lnTo>
                      <a:lnTo>
                        <a:pt x="1215" y="1711"/>
                      </a:lnTo>
                      <a:lnTo>
                        <a:pt x="1215" y="1711"/>
                      </a:lnTo>
                      <a:lnTo>
                        <a:pt x="1234" y="1695"/>
                      </a:lnTo>
                      <a:lnTo>
                        <a:pt x="1255" y="1679"/>
                      </a:lnTo>
                      <a:lnTo>
                        <a:pt x="1273" y="1661"/>
                      </a:lnTo>
                      <a:lnTo>
                        <a:pt x="1291" y="1643"/>
                      </a:lnTo>
                      <a:lnTo>
                        <a:pt x="1308" y="1624"/>
                      </a:lnTo>
                      <a:lnTo>
                        <a:pt x="1325" y="1605"/>
                      </a:lnTo>
                      <a:lnTo>
                        <a:pt x="1339" y="1584"/>
                      </a:lnTo>
                      <a:lnTo>
                        <a:pt x="1354" y="1563"/>
                      </a:lnTo>
                      <a:lnTo>
                        <a:pt x="1367" y="1542"/>
                      </a:lnTo>
                      <a:lnTo>
                        <a:pt x="1380" y="1519"/>
                      </a:lnTo>
                      <a:lnTo>
                        <a:pt x="1404" y="1472"/>
                      </a:lnTo>
                      <a:lnTo>
                        <a:pt x="1423" y="1423"/>
                      </a:lnTo>
                      <a:lnTo>
                        <a:pt x="1441" y="1372"/>
                      </a:lnTo>
                      <a:lnTo>
                        <a:pt x="1456" y="1317"/>
                      </a:lnTo>
                      <a:lnTo>
                        <a:pt x="1469" y="1262"/>
                      </a:lnTo>
                      <a:lnTo>
                        <a:pt x="1478" y="1203"/>
                      </a:lnTo>
                      <a:lnTo>
                        <a:pt x="1486" y="1144"/>
                      </a:lnTo>
                      <a:lnTo>
                        <a:pt x="1493" y="1082"/>
                      </a:lnTo>
                      <a:lnTo>
                        <a:pt x="1496" y="1021"/>
                      </a:lnTo>
                      <a:lnTo>
                        <a:pt x="1499" y="956"/>
                      </a:lnTo>
                      <a:lnTo>
                        <a:pt x="1499" y="891"/>
                      </a:lnTo>
                      <a:lnTo>
                        <a:pt x="1499" y="891"/>
                      </a:lnTo>
                      <a:lnTo>
                        <a:pt x="1498" y="843"/>
                      </a:lnTo>
                      <a:lnTo>
                        <a:pt x="1496" y="794"/>
                      </a:lnTo>
                      <a:lnTo>
                        <a:pt x="1491" y="749"/>
                      </a:lnTo>
                      <a:lnTo>
                        <a:pt x="1485" y="702"/>
                      </a:lnTo>
                      <a:lnTo>
                        <a:pt x="1475" y="658"/>
                      </a:lnTo>
                      <a:lnTo>
                        <a:pt x="1465" y="614"/>
                      </a:lnTo>
                      <a:lnTo>
                        <a:pt x="1454" y="572"/>
                      </a:lnTo>
                      <a:lnTo>
                        <a:pt x="1441" y="530"/>
                      </a:lnTo>
                      <a:lnTo>
                        <a:pt x="1425" y="491"/>
                      </a:lnTo>
                      <a:lnTo>
                        <a:pt x="1409" y="453"/>
                      </a:lnTo>
                      <a:lnTo>
                        <a:pt x="1391" y="415"/>
                      </a:lnTo>
                      <a:lnTo>
                        <a:pt x="1371" y="378"/>
                      </a:lnTo>
                      <a:lnTo>
                        <a:pt x="1350" y="344"/>
                      </a:lnTo>
                      <a:lnTo>
                        <a:pt x="1328" y="310"/>
                      </a:lnTo>
                      <a:lnTo>
                        <a:pt x="1305" y="280"/>
                      </a:lnTo>
                      <a:lnTo>
                        <a:pt x="1279" y="249"/>
                      </a:lnTo>
                      <a:lnTo>
                        <a:pt x="1253" y="220"/>
                      </a:lnTo>
                      <a:lnTo>
                        <a:pt x="1226" y="194"/>
                      </a:lnTo>
                      <a:lnTo>
                        <a:pt x="1198" y="168"/>
                      </a:lnTo>
                      <a:lnTo>
                        <a:pt x="1169" y="144"/>
                      </a:lnTo>
                      <a:lnTo>
                        <a:pt x="1139" y="121"/>
                      </a:lnTo>
                      <a:lnTo>
                        <a:pt x="1106" y="102"/>
                      </a:lnTo>
                      <a:lnTo>
                        <a:pt x="1074" y="82"/>
                      </a:lnTo>
                      <a:lnTo>
                        <a:pt x="1041" y="66"/>
                      </a:lnTo>
                      <a:lnTo>
                        <a:pt x="1008" y="50"/>
                      </a:lnTo>
                      <a:lnTo>
                        <a:pt x="972" y="37"/>
                      </a:lnTo>
                      <a:lnTo>
                        <a:pt x="936" y="26"/>
                      </a:lnTo>
                      <a:lnTo>
                        <a:pt x="901" y="16"/>
                      </a:lnTo>
                      <a:lnTo>
                        <a:pt x="864" y="9"/>
                      </a:lnTo>
                      <a:lnTo>
                        <a:pt x="826" y="4"/>
                      </a:lnTo>
                      <a:lnTo>
                        <a:pt x="788" y="1"/>
                      </a:lnTo>
                      <a:lnTo>
                        <a:pt x="749" y="0"/>
                      </a:lnTo>
                      <a:lnTo>
                        <a:pt x="749" y="0"/>
                      </a:lnTo>
                      <a:lnTo>
                        <a:pt x="711" y="1"/>
                      </a:lnTo>
                      <a:lnTo>
                        <a:pt x="673" y="4"/>
                      </a:lnTo>
                      <a:lnTo>
                        <a:pt x="635" y="9"/>
                      </a:lnTo>
                      <a:lnTo>
                        <a:pt x="598" y="16"/>
                      </a:lnTo>
                      <a:lnTo>
                        <a:pt x="563" y="26"/>
                      </a:lnTo>
                      <a:lnTo>
                        <a:pt x="527" y="37"/>
                      </a:lnTo>
                      <a:lnTo>
                        <a:pt x="492" y="50"/>
                      </a:lnTo>
                      <a:lnTo>
                        <a:pt x="458" y="66"/>
                      </a:lnTo>
                      <a:lnTo>
                        <a:pt x="424" y="82"/>
                      </a:lnTo>
                      <a:lnTo>
                        <a:pt x="393" y="102"/>
                      </a:lnTo>
                      <a:lnTo>
                        <a:pt x="360" y="121"/>
                      </a:lnTo>
                      <a:lnTo>
                        <a:pt x="330" y="144"/>
                      </a:lnTo>
                      <a:lnTo>
                        <a:pt x="301" y="168"/>
                      </a:lnTo>
                      <a:lnTo>
                        <a:pt x="273" y="194"/>
                      </a:lnTo>
                      <a:lnTo>
                        <a:pt x="246" y="220"/>
                      </a:lnTo>
                      <a:lnTo>
                        <a:pt x="220" y="249"/>
                      </a:lnTo>
                      <a:lnTo>
                        <a:pt x="194" y="280"/>
                      </a:lnTo>
                      <a:lnTo>
                        <a:pt x="171" y="310"/>
                      </a:lnTo>
                      <a:lnTo>
                        <a:pt x="149" y="344"/>
                      </a:lnTo>
                      <a:lnTo>
                        <a:pt x="128" y="378"/>
                      </a:lnTo>
                      <a:lnTo>
                        <a:pt x="108" y="415"/>
                      </a:lnTo>
                      <a:lnTo>
                        <a:pt x="90" y="453"/>
                      </a:lnTo>
                      <a:lnTo>
                        <a:pt x="74" y="491"/>
                      </a:lnTo>
                      <a:lnTo>
                        <a:pt x="58" y="530"/>
                      </a:lnTo>
                      <a:lnTo>
                        <a:pt x="45" y="572"/>
                      </a:lnTo>
                      <a:lnTo>
                        <a:pt x="34" y="614"/>
                      </a:lnTo>
                      <a:lnTo>
                        <a:pt x="24" y="658"/>
                      </a:lnTo>
                      <a:lnTo>
                        <a:pt x="14" y="702"/>
                      </a:lnTo>
                      <a:lnTo>
                        <a:pt x="8" y="749"/>
                      </a:lnTo>
                      <a:lnTo>
                        <a:pt x="3" y="794"/>
                      </a:lnTo>
                      <a:lnTo>
                        <a:pt x="1" y="843"/>
                      </a:lnTo>
                      <a:lnTo>
                        <a:pt x="0" y="891"/>
                      </a:lnTo>
                      <a:lnTo>
                        <a:pt x="0" y="891"/>
                      </a:lnTo>
                      <a:lnTo>
                        <a:pt x="0" y="956"/>
                      </a:lnTo>
                      <a:lnTo>
                        <a:pt x="3" y="1021"/>
                      </a:lnTo>
                      <a:lnTo>
                        <a:pt x="6" y="1082"/>
                      </a:lnTo>
                      <a:lnTo>
                        <a:pt x="13" y="1144"/>
                      </a:lnTo>
                      <a:lnTo>
                        <a:pt x="21" y="1203"/>
                      </a:lnTo>
                      <a:lnTo>
                        <a:pt x="31" y="1262"/>
                      </a:lnTo>
                      <a:lnTo>
                        <a:pt x="43" y="1317"/>
                      </a:lnTo>
                      <a:lnTo>
                        <a:pt x="58" y="1372"/>
                      </a:lnTo>
                      <a:lnTo>
                        <a:pt x="76" y="1423"/>
                      </a:lnTo>
                      <a:lnTo>
                        <a:pt x="95" y="1472"/>
                      </a:lnTo>
                      <a:lnTo>
                        <a:pt x="119" y="1519"/>
                      </a:lnTo>
                      <a:lnTo>
                        <a:pt x="131" y="1542"/>
                      </a:lnTo>
                      <a:lnTo>
                        <a:pt x="145" y="1563"/>
                      </a:lnTo>
                      <a:lnTo>
                        <a:pt x="160" y="1584"/>
                      </a:lnTo>
                      <a:lnTo>
                        <a:pt x="174" y="1605"/>
                      </a:lnTo>
                      <a:lnTo>
                        <a:pt x="191" y="1624"/>
                      </a:lnTo>
                      <a:lnTo>
                        <a:pt x="208" y="1643"/>
                      </a:lnTo>
                      <a:lnTo>
                        <a:pt x="226" y="1661"/>
                      </a:lnTo>
                      <a:lnTo>
                        <a:pt x="244" y="1679"/>
                      </a:lnTo>
                      <a:lnTo>
                        <a:pt x="263" y="1695"/>
                      </a:lnTo>
                      <a:lnTo>
                        <a:pt x="284" y="1711"/>
                      </a:lnTo>
                      <a:lnTo>
                        <a:pt x="284" y="1711"/>
                      </a:lnTo>
                      <a:lnTo>
                        <a:pt x="294" y="1718"/>
                      </a:lnTo>
                      <a:lnTo>
                        <a:pt x="302" y="1728"/>
                      </a:lnTo>
                      <a:lnTo>
                        <a:pt x="309" y="1737"/>
                      </a:lnTo>
                      <a:lnTo>
                        <a:pt x="315" y="1747"/>
                      </a:lnTo>
                      <a:lnTo>
                        <a:pt x="318" y="1758"/>
                      </a:lnTo>
                      <a:lnTo>
                        <a:pt x="322" y="1770"/>
                      </a:lnTo>
                      <a:lnTo>
                        <a:pt x="323" y="1781"/>
                      </a:lnTo>
                      <a:lnTo>
                        <a:pt x="325" y="1792"/>
                      </a:lnTo>
                      <a:lnTo>
                        <a:pt x="325" y="1792"/>
                      </a:lnTo>
                      <a:lnTo>
                        <a:pt x="325" y="1792"/>
                      </a:lnTo>
                      <a:lnTo>
                        <a:pt x="323" y="1812"/>
                      </a:lnTo>
                      <a:lnTo>
                        <a:pt x="318" y="1828"/>
                      </a:lnTo>
                      <a:lnTo>
                        <a:pt x="310" y="1844"/>
                      </a:lnTo>
                      <a:lnTo>
                        <a:pt x="301" y="1859"/>
                      </a:lnTo>
                      <a:lnTo>
                        <a:pt x="288" y="1872"/>
                      </a:lnTo>
                      <a:lnTo>
                        <a:pt x="273" y="1881"/>
                      </a:lnTo>
                      <a:lnTo>
                        <a:pt x="255" y="1889"/>
                      </a:lnTo>
                      <a:lnTo>
                        <a:pt x="238" y="1894"/>
                      </a:lnTo>
                      <a:lnTo>
                        <a:pt x="238" y="1894"/>
                      </a:lnTo>
                      <a:lnTo>
                        <a:pt x="236" y="1894"/>
                      </a:lnTo>
                      <a:lnTo>
                        <a:pt x="236" y="1894"/>
                      </a:lnTo>
                      <a:lnTo>
                        <a:pt x="221" y="1899"/>
                      </a:lnTo>
                      <a:lnTo>
                        <a:pt x="208" y="1904"/>
                      </a:lnTo>
                      <a:lnTo>
                        <a:pt x="199" y="1912"/>
                      </a:lnTo>
                      <a:lnTo>
                        <a:pt x="189" y="1920"/>
                      </a:lnTo>
                      <a:lnTo>
                        <a:pt x="183" y="1930"/>
                      </a:lnTo>
                      <a:lnTo>
                        <a:pt x="176" y="1941"/>
                      </a:lnTo>
                      <a:lnTo>
                        <a:pt x="173" y="1953"/>
                      </a:lnTo>
                      <a:lnTo>
                        <a:pt x="170" y="1965"/>
                      </a:lnTo>
                      <a:lnTo>
                        <a:pt x="170" y="1977"/>
                      </a:lnTo>
                      <a:lnTo>
                        <a:pt x="171" y="1990"/>
                      </a:lnTo>
                      <a:lnTo>
                        <a:pt x="174" y="2001"/>
                      </a:lnTo>
                      <a:lnTo>
                        <a:pt x="179" y="2014"/>
                      </a:lnTo>
                      <a:lnTo>
                        <a:pt x="186" y="2024"/>
                      </a:lnTo>
                      <a:lnTo>
                        <a:pt x="194" y="2033"/>
                      </a:lnTo>
                      <a:lnTo>
                        <a:pt x="205" y="2043"/>
                      </a:lnTo>
                      <a:lnTo>
                        <a:pt x="218" y="2050"/>
                      </a:lnTo>
                      <a:lnTo>
                        <a:pt x="218" y="2050"/>
                      </a:lnTo>
                      <a:lnTo>
                        <a:pt x="268" y="2072"/>
                      </a:lnTo>
                      <a:lnTo>
                        <a:pt x="318" y="2097"/>
                      </a:lnTo>
                      <a:lnTo>
                        <a:pt x="367" y="2122"/>
                      </a:lnTo>
                      <a:lnTo>
                        <a:pt x="414" y="2148"/>
                      </a:lnTo>
                      <a:lnTo>
                        <a:pt x="461" y="2174"/>
                      </a:lnTo>
                      <a:lnTo>
                        <a:pt x="506" y="2202"/>
                      </a:lnTo>
                      <a:lnTo>
                        <a:pt x="550" y="2229"/>
                      </a:lnTo>
                      <a:lnTo>
                        <a:pt x="593" y="2258"/>
                      </a:lnTo>
                      <a:lnTo>
                        <a:pt x="634" y="2286"/>
                      </a:lnTo>
                      <a:lnTo>
                        <a:pt x="674" y="2317"/>
                      </a:lnTo>
                      <a:lnTo>
                        <a:pt x="715" y="2347"/>
                      </a:lnTo>
                      <a:lnTo>
                        <a:pt x="752" y="2378"/>
                      </a:lnTo>
                      <a:lnTo>
                        <a:pt x="789" y="2409"/>
                      </a:lnTo>
                      <a:lnTo>
                        <a:pt x="825" y="2441"/>
                      </a:lnTo>
                      <a:lnTo>
                        <a:pt x="859" y="2474"/>
                      </a:lnTo>
                      <a:lnTo>
                        <a:pt x="891" y="2507"/>
                      </a:lnTo>
                      <a:lnTo>
                        <a:pt x="923" y="2541"/>
                      </a:lnTo>
                      <a:lnTo>
                        <a:pt x="953" y="2575"/>
                      </a:lnTo>
                      <a:lnTo>
                        <a:pt x="982" y="2609"/>
                      </a:lnTo>
                      <a:lnTo>
                        <a:pt x="1009" y="2645"/>
                      </a:lnTo>
                      <a:lnTo>
                        <a:pt x="1035" y="2681"/>
                      </a:lnTo>
                      <a:lnTo>
                        <a:pt x="1059" y="2716"/>
                      </a:lnTo>
                      <a:lnTo>
                        <a:pt x="1084" y="2753"/>
                      </a:lnTo>
                      <a:lnTo>
                        <a:pt x="1105" y="2791"/>
                      </a:lnTo>
                      <a:lnTo>
                        <a:pt x="1124" y="2828"/>
                      </a:lnTo>
                      <a:lnTo>
                        <a:pt x="1143" y="2865"/>
                      </a:lnTo>
                      <a:lnTo>
                        <a:pt x="1161" y="2904"/>
                      </a:lnTo>
                      <a:lnTo>
                        <a:pt x="1176" y="2943"/>
                      </a:lnTo>
                      <a:lnTo>
                        <a:pt x="1190" y="2982"/>
                      </a:lnTo>
                      <a:lnTo>
                        <a:pt x="1203" y="3020"/>
                      </a:lnTo>
                      <a:lnTo>
                        <a:pt x="1215" y="3061"/>
                      </a:lnTo>
                      <a:lnTo>
                        <a:pt x="1224" y="3101"/>
                      </a:lnTo>
                      <a:lnTo>
                        <a:pt x="1224" y="3101"/>
                      </a:lnTo>
                      <a:lnTo>
                        <a:pt x="1227" y="3114"/>
                      </a:lnTo>
                      <a:lnTo>
                        <a:pt x="1234" y="3127"/>
                      </a:lnTo>
                      <a:lnTo>
                        <a:pt x="1242" y="3137"/>
                      </a:lnTo>
                      <a:lnTo>
                        <a:pt x="1253" y="3147"/>
                      </a:lnTo>
                      <a:lnTo>
                        <a:pt x="1265" y="3155"/>
                      </a:lnTo>
                      <a:lnTo>
                        <a:pt x="1278" y="3160"/>
                      </a:lnTo>
                      <a:lnTo>
                        <a:pt x="1291" y="3163"/>
                      </a:lnTo>
                      <a:lnTo>
                        <a:pt x="1305" y="3164"/>
                      </a:lnTo>
                      <a:lnTo>
                        <a:pt x="2391" y="3164"/>
                      </a:lnTo>
                      <a:lnTo>
                        <a:pt x="2391" y="3164"/>
                      </a:lnTo>
                      <a:lnTo>
                        <a:pt x="2408" y="3163"/>
                      </a:lnTo>
                      <a:lnTo>
                        <a:pt x="2423" y="3158"/>
                      </a:lnTo>
                      <a:lnTo>
                        <a:pt x="2437" y="3151"/>
                      </a:lnTo>
                      <a:lnTo>
                        <a:pt x="2449" y="3140"/>
                      </a:lnTo>
                      <a:lnTo>
                        <a:pt x="2458" y="3129"/>
                      </a:lnTo>
                      <a:lnTo>
                        <a:pt x="2467" y="3114"/>
                      </a:lnTo>
                      <a:lnTo>
                        <a:pt x="2471" y="3100"/>
                      </a:lnTo>
                      <a:lnTo>
                        <a:pt x="2473" y="3083"/>
                      </a:lnTo>
                      <a:lnTo>
                        <a:pt x="2473" y="2850"/>
                      </a:lnTo>
                      <a:lnTo>
                        <a:pt x="2473" y="2850"/>
                      </a:lnTo>
                      <a:lnTo>
                        <a:pt x="2471" y="2808"/>
                      </a:lnTo>
                      <a:lnTo>
                        <a:pt x="2467" y="2766"/>
                      </a:lnTo>
                      <a:lnTo>
                        <a:pt x="2460" y="2726"/>
                      </a:lnTo>
                      <a:lnTo>
                        <a:pt x="2450" y="2685"/>
                      </a:lnTo>
                      <a:lnTo>
                        <a:pt x="2437" y="2645"/>
                      </a:lnTo>
                      <a:lnTo>
                        <a:pt x="2421" y="2606"/>
                      </a:lnTo>
                      <a:lnTo>
                        <a:pt x="2403" y="2566"/>
                      </a:lnTo>
                      <a:lnTo>
                        <a:pt x="2382" y="2529"/>
                      </a:lnTo>
                      <a:lnTo>
                        <a:pt x="2360" y="2491"/>
                      </a:lnTo>
                      <a:lnTo>
                        <a:pt x="2334" y="2454"/>
                      </a:lnTo>
                      <a:lnTo>
                        <a:pt x="2305" y="2418"/>
                      </a:lnTo>
                      <a:lnTo>
                        <a:pt x="2274" y="2383"/>
                      </a:lnTo>
                      <a:lnTo>
                        <a:pt x="2242" y="2349"/>
                      </a:lnTo>
                      <a:lnTo>
                        <a:pt x="2206" y="2315"/>
                      </a:lnTo>
                      <a:lnTo>
                        <a:pt x="2169" y="2283"/>
                      </a:lnTo>
                      <a:lnTo>
                        <a:pt x="2130" y="2250"/>
                      </a:lnTo>
                      <a:lnTo>
                        <a:pt x="2088" y="2219"/>
                      </a:lnTo>
                      <a:lnTo>
                        <a:pt x="2046" y="2190"/>
                      </a:lnTo>
                      <a:lnTo>
                        <a:pt x="2001" y="2161"/>
                      </a:lnTo>
                      <a:lnTo>
                        <a:pt x="1952" y="2134"/>
                      </a:lnTo>
                      <a:lnTo>
                        <a:pt x="1904" y="2106"/>
                      </a:lnTo>
                      <a:lnTo>
                        <a:pt x="1853" y="2080"/>
                      </a:lnTo>
                      <a:lnTo>
                        <a:pt x="1800" y="2056"/>
                      </a:lnTo>
                      <a:lnTo>
                        <a:pt x="1747" y="2033"/>
                      </a:lnTo>
                      <a:lnTo>
                        <a:pt x="1690" y="2011"/>
                      </a:lnTo>
                      <a:lnTo>
                        <a:pt x="1633" y="1991"/>
                      </a:lnTo>
                      <a:lnTo>
                        <a:pt x="1575" y="1972"/>
                      </a:lnTo>
                      <a:lnTo>
                        <a:pt x="1514" y="1953"/>
                      </a:lnTo>
                      <a:lnTo>
                        <a:pt x="1452" y="1936"/>
                      </a:lnTo>
                      <a:lnTo>
                        <a:pt x="1391" y="1920"/>
                      </a:lnTo>
                      <a:lnTo>
                        <a:pt x="1326" y="1907"/>
                      </a:lnTo>
                      <a:lnTo>
                        <a:pt x="1261" y="1894"/>
                      </a:lnTo>
                      <a:lnTo>
                        <a:pt x="1261" y="18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2C31F72-16CF-B12C-3822-57EA0482F325}"/>
                </a:ext>
              </a:extLst>
            </p:cNvPr>
            <p:cNvGrpSpPr/>
            <p:nvPr/>
          </p:nvGrpSpPr>
          <p:grpSpPr>
            <a:xfrm>
              <a:off x="8390678" y="8501945"/>
              <a:ext cx="3202383" cy="3202692"/>
              <a:chOff x="4115689" y="4153859"/>
              <a:chExt cx="1856314" cy="225086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8F128A0-14E3-1E70-DD30-20512C84C0D0}"/>
                  </a:ext>
                </a:extLst>
              </p:cNvPr>
              <p:cNvSpPr/>
              <p:nvPr/>
            </p:nvSpPr>
            <p:spPr>
              <a:xfrm rot="18000000">
                <a:off x="3918416" y="4351132"/>
                <a:ext cx="2250860" cy="1856314"/>
              </a:xfrm>
              <a:custGeom>
                <a:avLst/>
                <a:gdLst>
                  <a:gd name="connsiteX0" fmla="*/ 1660967 w 4027991"/>
                  <a:gd name="connsiteY0" fmla="*/ 0 h 3321934"/>
                  <a:gd name="connsiteX1" fmla="*/ 3247260 w 4027991"/>
                  <a:gd name="connsiteY1" fmla="*/ 1167046 h 3321934"/>
                  <a:gd name="connsiteX2" fmla="*/ 3286927 w 4027991"/>
                  <a:gd name="connsiteY2" fmla="*/ 1321314 h 3321934"/>
                  <a:gd name="connsiteX3" fmla="*/ 4027991 w 4027991"/>
                  <a:gd name="connsiteY3" fmla="*/ 1660968 h 3321934"/>
                  <a:gd name="connsiteX4" fmla="*/ 3286927 w 4027991"/>
                  <a:gd name="connsiteY4" fmla="*/ 2000621 h 3321934"/>
                  <a:gd name="connsiteX5" fmla="*/ 3247260 w 4027991"/>
                  <a:gd name="connsiteY5" fmla="*/ 2154888 h 3321934"/>
                  <a:gd name="connsiteX6" fmla="*/ 1660967 w 4027991"/>
                  <a:gd name="connsiteY6" fmla="*/ 3321934 h 3321934"/>
                  <a:gd name="connsiteX7" fmla="*/ 0 w 4027991"/>
                  <a:gd name="connsiteY7" fmla="*/ 1660967 h 3321934"/>
                  <a:gd name="connsiteX8" fmla="*/ 1660967 w 4027991"/>
                  <a:gd name="connsiteY8" fmla="*/ 0 h 332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7991" h="3321934">
                    <a:moveTo>
                      <a:pt x="1660967" y="0"/>
                    </a:moveTo>
                    <a:cubicBezTo>
                      <a:pt x="2406295" y="0"/>
                      <a:pt x="3036963" y="490919"/>
                      <a:pt x="3247260" y="1167046"/>
                    </a:cubicBezTo>
                    <a:lnTo>
                      <a:pt x="3286927" y="1321314"/>
                    </a:lnTo>
                    <a:lnTo>
                      <a:pt x="4027991" y="1660968"/>
                    </a:lnTo>
                    <a:lnTo>
                      <a:pt x="3286927" y="2000621"/>
                    </a:lnTo>
                    <a:lnTo>
                      <a:pt x="3247260" y="2154888"/>
                    </a:lnTo>
                    <a:cubicBezTo>
                      <a:pt x="3036963" y="2831016"/>
                      <a:pt x="2406295" y="3321934"/>
                      <a:pt x="1660967" y="3321934"/>
                    </a:cubicBezTo>
                    <a:cubicBezTo>
                      <a:pt x="743640" y="3321934"/>
                      <a:pt x="0" y="2578294"/>
                      <a:pt x="0" y="1660967"/>
                    </a:cubicBezTo>
                    <a:cubicBezTo>
                      <a:pt x="0" y="743640"/>
                      <a:pt x="743640" y="0"/>
                      <a:pt x="1660967" y="0"/>
                    </a:cubicBezTo>
                    <a:close/>
                  </a:path>
                </a:pathLst>
              </a:custGeom>
              <a:gradFill>
                <a:gsLst>
                  <a:gs pos="2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100000" b="100000"/>
                </a:path>
              </a:gra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innerShdw blurRad="38100" dist="76200" dir="13500000">
                  <a:schemeClr val="accent4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800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A2EB600-106D-17AC-DA96-A06256DEB0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78251" y="4992088"/>
                <a:ext cx="954630" cy="954626"/>
                <a:chOff x="2667000" y="0"/>
                <a:chExt cx="6858000" cy="6858000"/>
              </a:xfrm>
              <a:solidFill>
                <a:schemeClr val="bg1"/>
              </a:solidFill>
            </p:grpSpPr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76CCC637-ECDC-1BF4-A24D-9458EE7BA2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67000" y="0"/>
                  <a:ext cx="6858000" cy="6858000"/>
                </a:xfrm>
                <a:custGeom>
                  <a:avLst/>
                  <a:gdLst>
                    <a:gd name="T0" fmla="*/ 8611 w 8640"/>
                    <a:gd name="T1" fmla="*/ 3146 h 8640"/>
                    <a:gd name="T2" fmla="*/ 8510 w 8640"/>
                    <a:gd name="T3" fmla="*/ 2731 h 8640"/>
                    <a:gd name="T4" fmla="*/ 8388 w 8640"/>
                    <a:gd name="T5" fmla="*/ 2036 h 8640"/>
                    <a:gd name="T6" fmla="*/ 8640 w 8640"/>
                    <a:gd name="T7" fmla="*/ 1694 h 8640"/>
                    <a:gd name="T8" fmla="*/ 8354 w 8640"/>
                    <a:gd name="T9" fmla="*/ 1345 h 8640"/>
                    <a:gd name="T10" fmla="*/ 7798 w 8640"/>
                    <a:gd name="T11" fmla="*/ 810 h 8640"/>
                    <a:gd name="T12" fmla="*/ 7283 w 8640"/>
                    <a:gd name="T13" fmla="*/ 218 h 8640"/>
                    <a:gd name="T14" fmla="*/ 6916 w 8640"/>
                    <a:gd name="T15" fmla="*/ 2 h 8640"/>
                    <a:gd name="T16" fmla="*/ 6597 w 8640"/>
                    <a:gd name="T17" fmla="*/ 322 h 8640"/>
                    <a:gd name="T18" fmla="*/ 5866 w 8640"/>
                    <a:gd name="T19" fmla="*/ 81 h 8640"/>
                    <a:gd name="T20" fmla="*/ 5438 w 8640"/>
                    <a:gd name="T21" fmla="*/ 61 h 8640"/>
                    <a:gd name="T22" fmla="*/ 4684 w 8640"/>
                    <a:gd name="T23" fmla="*/ 358 h 8640"/>
                    <a:gd name="T24" fmla="*/ 4397 w 8640"/>
                    <a:gd name="T25" fmla="*/ 7 h 8640"/>
                    <a:gd name="T26" fmla="*/ 4010 w 8640"/>
                    <a:gd name="T27" fmla="*/ 187 h 8640"/>
                    <a:gd name="T28" fmla="*/ 3326 w 8640"/>
                    <a:gd name="T29" fmla="*/ 187 h 8640"/>
                    <a:gd name="T30" fmla="*/ 2938 w 8640"/>
                    <a:gd name="T31" fmla="*/ 7 h 8640"/>
                    <a:gd name="T32" fmla="*/ 2651 w 8640"/>
                    <a:gd name="T33" fmla="*/ 358 h 8640"/>
                    <a:gd name="T34" fmla="*/ 1897 w 8640"/>
                    <a:gd name="T35" fmla="*/ 61 h 8640"/>
                    <a:gd name="T36" fmla="*/ 1469 w 8640"/>
                    <a:gd name="T37" fmla="*/ 81 h 8640"/>
                    <a:gd name="T38" fmla="*/ 985 w 8640"/>
                    <a:gd name="T39" fmla="*/ 745 h 8640"/>
                    <a:gd name="T40" fmla="*/ 742 w 8640"/>
                    <a:gd name="T41" fmla="*/ 1046 h 8640"/>
                    <a:gd name="T42" fmla="*/ 43 w 8640"/>
                    <a:gd name="T43" fmla="*/ 1525 h 8640"/>
                    <a:gd name="T44" fmla="*/ 104 w 8640"/>
                    <a:gd name="T45" fmla="*/ 1948 h 8640"/>
                    <a:gd name="T46" fmla="*/ 286 w 8640"/>
                    <a:gd name="T47" fmla="*/ 2657 h 8640"/>
                    <a:gd name="T48" fmla="*/ 0 w 8640"/>
                    <a:gd name="T49" fmla="*/ 3008 h 8640"/>
                    <a:gd name="T50" fmla="*/ 252 w 8640"/>
                    <a:gd name="T51" fmla="*/ 3350 h 8640"/>
                    <a:gd name="T52" fmla="*/ 130 w 8640"/>
                    <a:gd name="T53" fmla="*/ 4045 h 8640"/>
                    <a:gd name="T54" fmla="*/ 29 w 8640"/>
                    <a:gd name="T55" fmla="*/ 4459 h 8640"/>
                    <a:gd name="T56" fmla="*/ 742 w 8640"/>
                    <a:gd name="T57" fmla="*/ 5274 h 8640"/>
                    <a:gd name="T58" fmla="*/ 29 w 8640"/>
                    <a:gd name="T59" fmla="*/ 5494 h 8640"/>
                    <a:gd name="T60" fmla="*/ 130 w 8640"/>
                    <a:gd name="T61" fmla="*/ 5909 h 8640"/>
                    <a:gd name="T62" fmla="*/ 252 w 8640"/>
                    <a:gd name="T63" fmla="*/ 6604 h 8640"/>
                    <a:gd name="T64" fmla="*/ 0 w 8640"/>
                    <a:gd name="T65" fmla="*/ 6946 h 8640"/>
                    <a:gd name="T66" fmla="*/ 286 w 8640"/>
                    <a:gd name="T67" fmla="*/ 7295 h 8640"/>
                    <a:gd name="T68" fmla="*/ 851 w 8640"/>
                    <a:gd name="T69" fmla="*/ 7830 h 8640"/>
                    <a:gd name="T70" fmla="*/ 1366 w 8640"/>
                    <a:gd name="T71" fmla="*/ 8422 h 8640"/>
                    <a:gd name="T72" fmla="*/ 1733 w 8640"/>
                    <a:gd name="T73" fmla="*/ 8638 h 8640"/>
                    <a:gd name="T74" fmla="*/ 2054 w 8640"/>
                    <a:gd name="T75" fmla="*/ 8318 h 8640"/>
                    <a:gd name="T76" fmla="*/ 2783 w 8640"/>
                    <a:gd name="T77" fmla="*/ 8559 h 8640"/>
                    <a:gd name="T78" fmla="*/ 3211 w 8640"/>
                    <a:gd name="T79" fmla="*/ 8579 h 8640"/>
                    <a:gd name="T80" fmla="*/ 3967 w 8640"/>
                    <a:gd name="T81" fmla="*/ 8282 h 8640"/>
                    <a:gd name="T82" fmla="*/ 4253 w 8640"/>
                    <a:gd name="T83" fmla="*/ 8633 h 8640"/>
                    <a:gd name="T84" fmla="*/ 4640 w 8640"/>
                    <a:gd name="T85" fmla="*/ 8453 h 8640"/>
                    <a:gd name="T86" fmla="*/ 5324 w 8640"/>
                    <a:gd name="T87" fmla="*/ 8453 h 8640"/>
                    <a:gd name="T88" fmla="*/ 5711 w 8640"/>
                    <a:gd name="T89" fmla="*/ 8633 h 8640"/>
                    <a:gd name="T90" fmla="*/ 5998 w 8640"/>
                    <a:gd name="T91" fmla="*/ 8282 h 8640"/>
                    <a:gd name="T92" fmla="*/ 6754 w 8640"/>
                    <a:gd name="T93" fmla="*/ 8579 h 8640"/>
                    <a:gd name="T94" fmla="*/ 7180 w 8640"/>
                    <a:gd name="T95" fmla="*/ 8559 h 8640"/>
                    <a:gd name="T96" fmla="*/ 7664 w 8640"/>
                    <a:gd name="T97" fmla="*/ 7895 h 8640"/>
                    <a:gd name="T98" fmla="*/ 7909 w 8640"/>
                    <a:gd name="T99" fmla="*/ 7594 h 8640"/>
                    <a:gd name="T100" fmla="*/ 8597 w 8640"/>
                    <a:gd name="T101" fmla="*/ 7115 h 8640"/>
                    <a:gd name="T102" fmla="*/ 8536 w 8640"/>
                    <a:gd name="T103" fmla="*/ 6692 h 8640"/>
                    <a:gd name="T104" fmla="*/ 8354 w 8640"/>
                    <a:gd name="T105" fmla="*/ 5983 h 8640"/>
                    <a:gd name="T106" fmla="*/ 8640 w 8640"/>
                    <a:gd name="T107" fmla="*/ 5632 h 8640"/>
                    <a:gd name="T108" fmla="*/ 8388 w 8640"/>
                    <a:gd name="T109" fmla="*/ 5290 h 8640"/>
                    <a:gd name="T110" fmla="*/ 8510 w 8640"/>
                    <a:gd name="T111" fmla="*/ 4595 h 8640"/>
                    <a:gd name="T112" fmla="*/ 8611 w 8640"/>
                    <a:gd name="T113" fmla="*/ 4181 h 8640"/>
                    <a:gd name="T114" fmla="*/ 7909 w 8640"/>
                    <a:gd name="T115" fmla="*/ 3366 h 8640"/>
                    <a:gd name="T116" fmla="*/ 1262 w 8640"/>
                    <a:gd name="T117" fmla="*/ 7313 h 8640"/>
                    <a:gd name="T118" fmla="*/ 1262 w 8640"/>
                    <a:gd name="T119" fmla="*/ 1327 h 8640"/>
                    <a:gd name="T120" fmla="*/ 7232 w 8640"/>
                    <a:gd name="T121" fmla="*/ 1222 h 8640"/>
                    <a:gd name="T122" fmla="*/ 7430 w 8640"/>
                    <a:gd name="T123" fmla="*/ 1465 h 8640"/>
                    <a:gd name="T124" fmla="*/ 7279 w 8640"/>
                    <a:gd name="T125" fmla="*/ 7403 h 8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640" h="8640">
                      <a:moveTo>
                        <a:pt x="8282" y="3366"/>
                      </a:moveTo>
                      <a:lnTo>
                        <a:pt x="8282" y="3366"/>
                      </a:lnTo>
                      <a:lnTo>
                        <a:pt x="8318" y="3364"/>
                      </a:lnTo>
                      <a:lnTo>
                        <a:pt x="8354" y="3359"/>
                      </a:lnTo>
                      <a:lnTo>
                        <a:pt x="8388" y="3350"/>
                      </a:lnTo>
                      <a:lnTo>
                        <a:pt x="8420" y="3337"/>
                      </a:lnTo>
                      <a:lnTo>
                        <a:pt x="8453" y="3323"/>
                      </a:lnTo>
                      <a:lnTo>
                        <a:pt x="8482" y="3305"/>
                      </a:lnTo>
                      <a:lnTo>
                        <a:pt x="8510" y="3283"/>
                      </a:lnTo>
                      <a:lnTo>
                        <a:pt x="8536" y="3260"/>
                      </a:lnTo>
                      <a:lnTo>
                        <a:pt x="8559" y="3235"/>
                      </a:lnTo>
                      <a:lnTo>
                        <a:pt x="8579" y="3208"/>
                      </a:lnTo>
                      <a:lnTo>
                        <a:pt x="8597" y="3179"/>
                      </a:lnTo>
                      <a:lnTo>
                        <a:pt x="8611" y="3146"/>
                      </a:lnTo>
                      <a:lnTo>
                        <a:pt x="8624" y="3114"/>
                      </a:lnTo>
                      <a:lnTo>
                        <a:pt x="8633" y="3080"/>
                      </a:lnTo>
                      <a:lnTo>
                        <a:pt x="8638" y="3044"/>
                      </a:lnTo>
                      <a:lnTo>
                        <a:pt x="8640" y="3008"/>
                      </a:lnTo>
                      <a:lnTo>
                        <a:pt x="8640" y="3008"/>
                      </a:lnTo>
                      <a:lnTo>
                        <a:pt x="8638" y="2970"/>
                      </a:lnTo>
                      <a:lnTo>
                        <a:pt x="8633" y="2936"/>
                      </a:lnTo>
                      <a:lnTo>
                        <a:pt x="8624" y="2902"/>
                      </a:lnTo>
                      <a:lnTo>
                        <a:pt x="8611" y="2867"/>
                      </a:lnTo>
                      <a:lnTo>
                        <a:pt x="8597" y="2837"/>
                      </a:lnTo>
                      <a:lnTo>
                        <a:pt x="8579" y="2808"/>
                      </a:lnTo>
                      <a:lnTo>
                        <a:pt x="8559" y="2779"/>
                      </a:lnTo>
                      <a:lnTo>
                        <a:pt x="8536" y="2754"/>
                      </a:lnTo>
                      <a:lnTo>
                        <a:pt x="8510" y="2731"/>
                      </a:lnTo>
                      <a:lnTo>
                        <a:pt x="8482" y="2711"/>
                      </a:lnTo>
                      <a:lnTo>
                        <a:pt x="8453" y="2693"/>
                      </a:lnTo>
                      <a:lnTo>
                        <a:pt x="8420" y="2677"/>
                      </a:lnTo>
                      <a:lnTo>
                        <a:pt x="8388" y="2666"/>
                      </a:lnTo>
                      <a:lnTo>
                        <a:pt x="8354" y="2657"/>
                      </a:lnTo>
                      <a:lnTo>
                        <a:pt x="8318" y="2651"/>
                      </a:lnTo>
                      <a:lnTo>
                        <a:pt x="8282" y="2650"/>
                      </a:lnTo>
                      <a:lnTo>
                        <a:pt x="7909" y="2650"/>
                      </a:lnTo>
                      <a:lnTo>
                        <a:pt x="7909" y="2052"/>
                      </a:lnTo>
                      <a:lnTo>
                        <a:pt x="8282" y="2052"/>
                      </a:lnTo>
                      <a:lnTo>
                        <a:pt x="8282" y="2052"/>
                      </a:lnTo>
                      <a:lnTo>
                        <a:pt x="8318" y="2050"/>
                      </a:lnTo>
                      <a:lnTo>
                        <a:pt x="8354" y="2045"/>
                      </a:lnTo>
                      <a:lnTo>
                        <a:pt x="8388" y="2036"/>
                      </a:lnTo>
                      <a:lnTo>
                        <a:pt x="8420" y="2025"/>
                      </a:lnTo>
                      <a:lnTo>
                        <a:pt x="8453" y="2009"/>
                      </a:lnTo>
                      <a:lnTo>
                        <a:pt x="8482" y="1991"/>
                      </a:lnTo>
                      <a:lnTo>
                        <a:pt x="8510" y="1971"/>
                      </a:lnTo>
                      <a:lnTo>
                        <a:pt x="8536" y="1948"/>
                      </a:lnTo>
                      <a:lnTo>
                        <a:pt x="8559" y="1922"/>
                      </a:lnTo>
                      <a:lnTo>
                        <a:pt x="8579" y="1895"/>
                      </a:lnTo>
                      <a:lnTo>
                        <a:pt x="8597" y="1865"/>
                      </a:lnTo>
                      <a:lnTo>
                        <a:pt x="8611" y="1834"/>
                      </a:lnTo>
                      <a:lnTo>
                        <a:pt x="8624" y="1802"/>
                      </a:lnTo>
                      <a:lnTo>
                        <a:pt x="8633" y="1768"/>
                      </a:lnTo>
                      <a:lnTo>
                        <a:pt x="8638" y="1732"/>
                      </a:lnTo>
                      <a:lnTo>
                        <a:pt x="8640" y="1694"/>
                      </a:lnTo>
                      <a:lnTo>
                        <a:pt x="8640" y="1694"/>
                      </a:lnTo>
                      <a:lnTo>
                        <a:pt x="8638" y="1658"/>
                      </a:lnTo>
                      <a:lnTo>
                        <a:pt x="8633" y="1622"/>
                      </a:lnTo>
                      <a:lnTo>
                        <a:pt x="8624" y="1588"/>
                      </a:lnTo>
                      <a:lnTo>
                        <a:pt x="8611" y="1555"/>
                      </a:lnTo>
                      <a:lnTo>
                        <a:pt x="8597" y="1525"/>
                      </a:lnTo>
                      <a:lnTo>
                        <a:pt x="8579" y="1494"/>
                      </a:lnTo>
                      <a:lnTo>
                        <a:pt x="8559" y="1467"/>
                      </a:lnTo>
                      <a:lnTo>
                        <a:pt x="8536" y="1442"/>
                      </a:lnTo>
                      <a:lnTo>
                        <a:pt x="8510" y="1418"/>
                      </a:lnTo>
                      <a:lnTo>
                        <a:pt x="8482" y="1399"/>
                      </a:lnTo>
                      <a:lnTo>
                        <a:pt x="8453" y="1381"/>
                      </a:lnTo>
                      <a:lnTo>
                        <a:pt x="8420" y="1364"/>
                      </a:lnTo>
                      <a:lnTo>
                        <a:pt x="8388" y="1352"/>
                      </a:lnTo>
                      <a:lnTo>
                        <a:pt x="8354" y="1345"/>
                      </a:lnTo>
                      <a:lnTo>
                        <a:pt x="8318" y="1339"/>
                      </a:lnTo>
                      <a:lnTo>
                        <a:pt x="8282" y="1337"/>
                      </a:lnTo>
                      <a:lnTo>
                        <a:pt x="7909" y="1337"/>
                      </a:lnTo>
                      <a:lnTo>
                        <a:pt x="7909" y="1046"/>
                      </a:lnTo>
                      <a:lnTo>
                        <a:pt x="7909" y="1046"/>
                      </a:lnTo>
                      <a:lnTo>
                        <a:pt x="7907" y="1013"/>
                      </a:lnTo>
                      <a:lnTo>
                        <a:pt x="7902" y="983"/>
                      </a:lnTo>
                      <a:lnTo>
                        <a:pt x="7895" y="954"/>
                      </a:lnTo>
                      <a:lnTo>
                        <a:pt x="7884" y="927"/>
                      </a:lnTo>
                      <a:lnTo>
                        <a:pt x="7871" y="900"/>
                      </a:lnTo>
                      <a:lnTo>
                        <a:pt x="7857" y="875"/>
                      </a:lnTo>
                      <a:lnTo>
                        <a:pt x="7839" y="851"/>
                      </a:lnTo>
                      <a:lnTo>
                        <a:pt x="7819" y="830"/>
                      </a:lnTo>
                      <a:lnTo>
                        <a:pt x="7798" y="810"/>
                      </a:lnTo>
                      <a:lnTo>
                        <a:pt x="7774" y="792"/>
                      </a:lnTo>
                      <a:lnTo>
                        <a:pt x="7749" y="778"/>
                      </a:lnTo>
                      <a:lnTo>
                        <a:pt x="7722" y="763"/>
                      </a:lnTo>
                      <a:lnTo>
                        <a:pt x="7695" y="754"/>
                      </a:lnTo>
                      <a:lnTo>
                        <a:pt x="7664" y="745"/>
                      </a:lnTo>
                      <a:lnTo>
                        <a:pt x="7634" y="742"/>
                      </a:lnTo>
                      <a:lnTo>
                        <a:pt x="7603" y="740"/>
                      </a:lnTo>
                      <a:lnTo>
                        <a:pt x="7312" y="740"/>
                      </a:lnTo>
                      <a:lnTo>
                        <a:pt x="7312" y="358"/>
                      </a:lnTo>
                      <a:lnTo>
                        <a:pt x="7312" y="358"/>
                      </a:lnTo>
                      <a:lnTo>
                        <a:pt x="7310" y="322"/>
                      </a:lnTo>
                      <a:lnTo>
                        <a:pt x="7304" y="286"/>
                      </a:lnTo>
                      <a:lnTo>
                        <a:pt x="7295" y="252"/>
                      </a:lnTo>
                      <a:lnTo>
                        <a:pt x="7283" y="218"/>
                      </a:lnTo>
                      <a:lnTo>
                        <a:pt x="7268" y="187"/>
                      </a:lnTo>
                      <a:lnTo>
                        <a:pt x="7250" y="158"/>
                      </a:lnTo>
                      <a:lnTo>
                        <a:pt x="7229" y="130"/>
                      </a:lnTo>
                      <a:lnTo>
                        <a:pt x="7207" y="104"/>
                      </a:lnTo>
                      <a:lnTo>
                        <a:pt x="7180" y="81"/>
                      </a:lnTo>
                      <a:lnTo>
                        <a:pt x="7153" y="61"/>
                      </a:lnTo>
                      <a:lnTo>
                        <a:pt x="7124" y="43"/>
                      </a:lnTo>
                      <a:lnTo>
                        <a:pt x="7092" y="29"/>
                      </a:lnTo>
                      <a:lnTo>
                        <a:pt x="7060" y="16"/>
                      </a:lnTo>
                      <a:lnTo>
                        <a:pt x="7025" y="7"/>
                      </a:lnTo>
                      <a:lnTo>
                        <a:pt x="6989" y="2"/>
                      </a:lnTo>
                      <a:lnTo>
                        <a:pt x="6953" y="0"/>
                      </a:lnTo>
                      <a:lnTo>
                        <a:pt x="6953" y="0"/>
                      </a:lnTo>
                      <a:lnTo>
                        <a:pt x="6916" y="2"/>
                      </a:lnTo>
                      <a:lnTo>
                        <a:pt x="6881" y="7"/>
                      </a:lnTo>
                      <a:lnTo>
                        <a:pt x="6847" y="16"/>
                      </a:lnTo>
                      <a:lnTo>
                        <a:pt x="6813" y="29"/>
                      </a:lnTo>
                      <a:lnTo>
                        <a:pt x="6782" y="43"/>
                      </a:lnTo>
                      <a:lnTo>
                        <a:pt x="6754" y="61"/>
                      </a:lnTo>
                      <a:lnTo>
                        <a:pt x="6725" y="81"/>
                      </a:lnTo>
                      <a:lnTo>
                        <a:pt x="6700" y="104"/>
                      </a:lnTo>
                      <a:lnTo>
                        <a:pt x="6676" y="130"/>
                      </a:lnTo>
                      <a:lnTo>
                        <a:pt x="6656" y="158"/>
                      </a:lnTo>
                      <a:lnTo>
                        <a:pt x="6638" y="187"/>
                      </a:lnTo>
                      <a:lnTo>
                        <a:pt x="6622" y="218"/>
                      </a:lnTo>
                      <a:lnTo>
                        <a:pt x="6611" y="252"/>
                      </a:lnTo>
                      <a:lnTo>
                        <a:pt x="6602" y="286"/>
                      </a:lnTo>
                      <a:lnTo>
                        <a:pt x="6597" y="322"/>
                      </a:lnTo>
                      <a:lnTo>
                        <a:pt x="6595" y="358"/>
                      </a:lnTo>
                      <a:lnTo>
                        <a:pt x="6595" y="740"/>
                      </a:lnTo>
                      <a:lnTo>
                        <a:pt x="5998" y="740"/>
                      </a:lnTo>
                      <a:lnTo>
                        <a:pt x="5998" y="358"/>
                      </a:lnTo>
                      <a:lnTo>
                        <a:pt x="5998" y="358"/>
                      </a:lnTo>
                      <a:lnTo>
                        <a:pt x="5996" y="322"/>
                      </a:lnTo>
                      <a:lnTo>
                        <a:pt x="5990" y="286"/>
                      </a:lnTo>
                      <a:lnTo>
                        <a:pt x="5981" y="252"/>
                      </a:lnTo>
                      <a:lnTo>
                        <a:pt x="5969" y="218"/>
                      </a:lnTo>
                      <a:lnTo>
                        <a:pt x="5954" y="187"/>
                      </a:lnTo>
                      <a:lnTo>
                        <a:pt x="5936" y="158"/>
                      </a:lnTo>
                      <a:lnTo>
                        <a:pt x="5915" y="130"/>
                      </a:lnTo>
                      <a:lnTo>
                        <a:pt x="5893" y="104"/>
                      </a:lnTo>
                      <a:lnTo>
                        <a:pt x="5866" y="81"/>
                      </a:lnTo>
                      <a:lnTo>
                        <a:pt x="5839" y="61"/>
                      </a:lnTo>
                      <a:lnTo>
                        <a:pt x="5810" y="43"/>
                      </a:lnTo>
                      <a:lnTo>
                        <a:pt x="5778" y="29"/>
                      </a:lnTo>
                      <a:lnTo>
                        <a:pt x="5746" y="16"/>
                      </a:lnTo>
                      <a:lnTo>
                        <a:pt x="5711" y="7"/>
                      </a:lnTo>
                      <a:lnTo>
                        <a:pt x="5675" y="2"/>
                      </a:lnTo>
                      <a:lnTo>
                        <a:pt x="5639" y="0"/>
                      </a:lnTo>
                      <a:lnTo>
                        <a:pt x="5639" y="0"/>
                      </a:lnTo>
                      <a:lnTo>
                        <a:pt x="5602" y="2"/>
                      </a:lnTo>
                      <a:lnTo>
                        <a:pt x="5567" y="7"/>
                      </a:lnTo>
                      <a:lnTo>
                        <a:pt x="5533" y="16"/>
                      </a:lnTo>
                      <a:lnTo>
                        <a:pt x="5499" y="29"/>
                      </a:lnTo>
                      <a:lnTo>
                        <a:pt x="5468" y="43"/>
                      </a:lnTo>
                      <a:lnTo>
                        <a:pt x="5438" y="61"/>
                      </a:lnTo>
                      <a:lnTo>
                        <a:pt x="5411" y="81"/>
                      </a:lnTo>
                      <a:lnTo>
                        <a:pt x="5386" y="104"/>
                      </a:lnTo>
                      <a:lnTo>
                        <a:pt x="5362" y="130"/>
                      </a:lnTo>
                      <a:lnTo>
                        <a:pt x="5342" y="158"/>
                      </a:lnTo>
                      <a:lnTo>
                        <a:pt x="5324" y="187"/>
                      </a:lnTo>
                      <a:lnTo>
                        <a:pt x="5308" y="218"/>
                      </a:lnTo>
                      <a:lnTo>
                        <a:pt x="5297" y="252"/>
                      </a:lnTo>
                      <a:lnTo>
                        <a:pt x="5288" y="286"/>
                      </a:lnTo>
                      <a:lnTo>
                        <a:pt x="5283" y="322"/>
                      </a:lnTo>
                      <a:lnTo>
                        <a:pt x="5281" y="358"/>
                      </a:lnTo>
                      <a:lnTo>
                        <a:pt x="5281" y="740"/>
                      </a:lnTo>
                      <a:lnTo>
                        <a:pt x="4684" y="740"/>
                      </a:lnTo>
                      <a:lnTo>
                        <a:pt x="4684" y="358"/>
                      </a:lnTo>
                      <a:lnTo>
                        <a:pt x="4684" y="358"/>
                      </a:lnTo>
                      <a:lnTo>
                        <a:pt x="4682" y="322"/>
                      </a:lnTo>
                      <a:lnTo>
                        <a:pt x="4676" y="286"/>
                      </a:lnTo>
                      <a:lnTo>
                        <a:pt x="4667" y="252"/>
                      </a:lnTo>
                      <a:lnTo>
                        <a:pt x="4655" y="218"/>
                      </a:lnTo>
                      <a:lnTo>
                        <a:pt x="4640" y="187"/>
                      </a:lnTo>
                      <a:lnTo>
                        <a:pt x="4622" y="158"/>
                      </a:lnTo>
                      <a:lnTo>
                        <a:pt x="4601" y="130"/>
                      </a:lnTo>
                      <a:lnTo>
                        <a:pt x="4577" y="104"/>
                      </a:lnTo>
                      <a:lnTo>
                        <a:pt x="4552" y="81"/>
                      </a:lnTo>
                      <a:lnTo>
                        <a:pt x="4525" y="61"/>
                      </a:lnTo>
                      <a:lnTo>
                        <a:pt x="4496" y="43"/>
                      </a:lnTo>
                      <a:lnTo>
                        <a:pt x="4464" y="29"/>
                      </a:lnTo>
                      <a:lnTo>
                        <a:pt x="4432" y="16"/>
                      </a:lnTo>
                      <a:lnTo>
                        <a:pt x="4397" y="7"/>
                      </a:lnTo>
                      <a:lnTo>
                        <a:pt x="4361" y="2"/>
                      </a:lnTo>
                      <a:lnTo>
                        <a:pt x="4325" y="0"/>
                      </a:lnTo>
                      <a:lnTo>
                        <a:pt x="4325" y="0"/>
                      </a:lnTo>
                      <a:lnTo>
                        <a:pt x="4288" y="2"/>
                      </a:lnTo>
                      <a:lnTo>
                        <a:pt x="4253" y="7"/>
                      </a:lnTo>
                      <a:lnTo>
                        <a:pt x="4217" y="16"/>
                      </a:lnTo>
                      <a:lnTo>
                        <a:pt x="4185" y="29"/>
                      </a:lnTo>
                      <a:lnTo>
                        <a:pt x="4154" y="43"/>
                      </a:lnTo>
                      <a:lnTo>
                        <a:pt x="4124" y="61"/>
                      </a:lnTo>
                      <a:lnTo>
                        <a:pt x="4097" y="81"/>
                      </a:lnTo>
                      <a:lnTo>
                        <a:pt x="4072" y="104"/>
                      </a:lnTo>
                      <a:lnTo>
                        <a:pt x="4048" y="130"/>
                      </a:lnTo>
                      <a:lnTo>
                        <a:pt x="4028" y="158"/>
                      </a:lnTo>
                      <a:lnTo>
                        <a:pt x="4010" y="187"/>
                      </a:lnTo>
                      <a:lnTo>
                        <a:pt x="3994" y="218"/>
                      </a:lnTo>
                      <a:lnTo>
                        <a:pt x="3982" y="252"/>
                      </a:lnTo>
                      <a:lnTo>
                        <a:pt x="3974" y="286"/>
                      </a:lnTo>
                      <a:lnTo>
                        <a:pt x="3969" y="322"/>
                      </a:lnTo>
                      <a:lnTo>
                        <a:pt x="3967" y="358"/>
                      </a:lnTo>
                      <a:lnTo>
                        <a:pt x="3967" y="740"/>
                      </a:lnTo>
                      <a:lnTo>
                        <a:pt x="3370" y="740"/>
                      </a:lnTo>
                      <a:lnTo>
                        <a:pt x="3370" y="358"/>
                      </a:lnTo>
                      <a:lnTo>
                        <a:pt x="3370" y="358"/>
                      </a:lnTo>
                      <a:lnTo>
                        <a:pt x="3368" y="322"/>
                      </a:lnTo>
                      <a:lnTo>
                        <a:pt x="3362" y="286"/>
                      </a:lnTo>
                      <a:lnTo>
                        <a:pt x="3353" y="252"/>
                      </a:lnTo>
                      <a:lnTo>
                        <a:pt x="3341" y="218"/>
                      </a:lnTo>
                      <a:lnTo>
                        <a:pt x="3326" y="187"/>
                      </a:lnTo>
                      <a:lnTo>
                        <a:pt x="3308" y="158"/>
                      </a:lnTo>
                      <a:lnTo>
                        <a:pt x="3287" y="130"/>
                      </a:lnTo>
                      <a:lnTo>
                        <a:pt x="3263" y="104"/>
                      </a:lnTo>
                      <a:lnTo>
                        <a:pt x="3238" y="81"/>
                      </a:lnTo>
                      <a:lnTo>
                        <a:pt x="3211" y="61"/>
                      </a:lnTo>
                      <a:lnTo>
                        <a:pt x="3181" y="43"/>
                      </a:lnTo>
                      <a:lnTo>
                        <a:pt x="3150" y="29"/>
                      </a:lnTo>
                      <a:lnTo>
                        <a:pt x="3118" y="16"/>
                      </a:lnTo>
                      <a:lnTo>
                        <a:pt x="3083" y="7"/>
                      </a:lnTo>
                      <a:lnTo>
                        <a:pt x="3047" y="2"/>
                      </a:lnTo>
                      <a:lnTo>
                        <a:pt x="3011" y="0"/>
                      </a:lnTo>
                      <a:lnTo>
                        <a:pt x="3011" y="0"/>
                      </a:lnTo>
                      <a:lnTo>
                        <a:pt x="2974" y="2"/>
                      </a:lnTo>
                      <a:lnTo>
                        <a:pt x="2938" y="7"/>
                      </a:lnTo>
                      <a:lnTo>
                        <a:pt x="2903" y="16"/>
                      </a:lnTo>
                      <a:lnTo>
                        <a:pt x="2871" y="29"/>
                      </a:lnTo>
                      <a:lnTo>
                        <a:pt x="2840" y="43"/>
                      </a:lnTo>
                      <a:lnTo>
                        <a:pt x="2810" y="61"/>
                      </a:lnTo>
                      <a:lnTo>
                        <a:pt x="2783" y="81"/>
                      </a:lnTo>
                      <a:lnTo>
                        <a:pt x="2758" y="104"/>
                      </a:lnTo>
                      <a:lnTo>
                        <a:pt x="2734" y="130"/>
                      </a:lnTo>
                      <a:lnTo>
                        <a:pt x="2713" y="158"/>
                      </a:lnTo>
                      <a:lnTo>
                        <a:pt x="2695" y="187"/>
                      </a:lnTo>
                      <a:lnTo>
                        <a:pt x="2680" y="218"/>
                      </a:lnTo>
                      <a:lnTo>
                        <a:pt x="2668" y="252"/>
                      </a:lnTo>
                      <a:lnTo>
                        <a:pt x="2659" y="286"/>
                      </a:lnTo>
                      <a:lnTo>
                        <a:pt x="2653" y="322"/>
                      </a:lnTo>
                      <a:lnTo>
                        <a:pt x="2651" y="358"/>
                      </a:lnTo>
                      <a:lnTo>
                        <a:pt x="2651" y="740"/>
                      </a:lnTo>
                      <a:lnTo>
                        <a:pt x="2056" y="740"/>
                      </a:lnTo>
                      <a:lnTo>
                        <a:pt x="2056" y="358"/>
                      </a:lnTo>
                      <a:lnTo>
                        <a:pt x="2056" y="358"/>
                      </a:lnTo>
                      <a:lnTo>
                        <a:pt x="2054" y="322"/>
                      </a:lnTo>
                      <a:lnTo>
                        <a:pt x="2048" y="286"/>
                      </a:lnTo>
                      <a:lnTo>
                        <a:pt x="2039" y="252"/>
                      </a:lnTo>
                      <a:lnTo>
                        <a:pt x="2027" y="218"/>
                      </a:lnTo>
                      <a:lnTo>
                        <a:pt x="2012" y="187"/>
                      </a:lnTo>
                      <a:lnTo>
                        <a:pt x="1994" y="158"/>
                      </a:lnTo>
                      <a:lnTo>
                        <a:pt x="1973" y="130"/>
                      </a:lnTo>
                      <a:lnTo>
                        <a:pt x="1949" y="104"/>
                      </a:lnTo>
                      <a:lnTo>
                        <a:pt x="1924" y="81"/>
                      </a:lnTo>
                      <a:lnTo>
                        <a:pt x="1897" y="61"/>
                      </a:lnTo>
                      <a:lnTo>
                        <a:pt x="1867" y="43"/>
                      </a:lnTo>
                      <a:lnTo>
                        <a:pt x="1836" y="29"/>
                      </a:lnTo>
                      <a:lnTo>
                        <a:pt x="1804" y="16"/>
                      </a:lnTo>
                      <a:lnTo>
                        <a:pt x="1769" y="7"/>
                      </a:lnTo>
                      <a:lnTo>
                        <a:pt x="1733" y="2"/>
                      </a:lnTo>
                      <a:lnTo>
                        <a:pt x="1696" y="0"/>
                      </a:lnTo>
                      <a:lnTo>
                        <a:pt x="1696" y="0"/>
                      </a:lnTo>
                      <a:lnTo>
                        <a:pt x="1660" y="2"/>
                      </a:lnTo>
                      <a:lnTo>
                        <a:pt x="1624" y="7"/>
                      </a:lnTo>
                      <a:lnTo>
                        <a:pt x="1589" y="16"/>
                      </a:lnTo>
                      <a:lnTo>
                        <a:pt x="1557" y="29"/>
                      </a:lnTo>
                      <a:lnTo>
                        <a:pt x="1526" y="43"/>
                      </a:lnTo>
                      <a:lnTo>
                        <a:pt x="1496" y="61"/>
                      </a:lnTo>
                      <a:lnTo>
                        <a:pt x="1469" y="81"/>
                      </a:lnTo>
                      <a:lnTo>
                        <a:pt x="1444" y="104"/>
                      </a:lnTo>
                      <a:lnTo>
                        <a:pt x="1420" y="130"/>
                      </a:lnTo>
                      <a:lnTo>
                        <a:pt x="1399" y="158"/>
                      </a:lnTo>
                      <a:lnTo>
                        <a:pt x="1381" y="187"/>
                      </a:lnTo>
                      <a:lnTo>
                        <a:pt x="1366" y="218"/>
                      </a:lnTo>
                      <a:lnTo>
                        <a:pt x="1354" y="252"/>
                      </a:lnTo>
                      <a:lnTo>
                        <a:pt x="1345" y="286"/>
                      </a:lnTo>
                      <a:lnTo>
                        <a:pt x="1339" y="322"/>
                      </a:lnTo>
                      <a:lnTo>
                        <a:pt x="1337" y="358"/>
                      </a:lnTo>
                      <a:lnTo>
                        <a:pt x="1337" y="740"/>
                      </a:lnTo>
                      <a:lnTo>
                        <a:pt x="1046" y="740"/>
                      </a:lnTo>
                      <a:lnTo>
                        <a:pt x="1046" y="740"/>
                      </a:lnTo>
                      <a:lnTo>
                        <a:pt x="1015" y="742"/>
                      </a:lnTo>
                      <a:lnTo>
                        <a:pt x="985" y="745"/>
                      </a:lnTo>
                      <a:lnTo>
                        <a:pt x="956" y="754"/>
                      </a:lnTo>
                      <a:lnTo>
                        <a:pt x="927" y="763"/>
                      </a:lnTo>
                      <a:lnTo>
                        <a:pt x="900" y="778"/>
                      </a:lnTo>
                      <a:lnTo>
                        <a:pt x="875" y="792"/>
                      </a:lnTo>
                      <a:lnTo>
                        <a:pt x="851" y="810"/>
                      </a:lnTo>
                      <a:lnTo>
                        <a:pt x="830" y="830"/>
                      </a:lnTo>
                      <a:lnTo>
                        <a:pt x="810" y="851"/>
                      </a:lnTo>
                      <a:lnTo>
                        <a:pt x="792" y="875"/>
                      </a:lnTo>
                      <a:lnTo>
                        <a:pt x="778" y="900"/>
                      </a:lnTo>
                      <a:lnTo>
                        <a:pt x="765" y="927"/>
                      </a:lnTo>
                      <a:lnTo>
                        <a:pt x="754" y="954"/>
                      </a:lnTo>
                      <a:lnTo>
                        <a:pt x="747" y="983"/>
                      </a:lnTo>
                      <a:lnTo>
                        <a:pt x="742" y="1013"/>
                      </a:lnTo>
                      <a:lnTo>
                        <a:pt x="742" y="1046"/>
                      </a:lnTo>
                      <a:lnTo>
                        <a:pt x="742" y="1337"/>
                      </a:lnTo>
                      <a:lnTo>
                        <a:pt x="358" y="1337"/>
                      </a:lnTo>
                      <a:lnTo>
                        <a:pt x="358" y="1337"/>
                      </a:lnTo>
                      <a:lnTo>
                        <a:pt x="322" y="1339"/>
                      </a:lnTo>
                      <a:lnTo>
                        <a:pt x="286" y="1345"/>
                      </a:lnTo>
                      <a:lnTo>
                        <a:pt x="252" y="1352"/>
                      </a:lnTo>
                      <a:lnTo>
                        <a:pt x="220" y="1364"/>
                      </a:lnTo>
                      <a:lnTo>
                        <a:pt x="187" y="1381"/>
                      </a:lnTo>
                      <a:lnTo>
                        <a:pt x="158" y="1399"/>
                      </a:lnTo>
                      <a:lnTo>
                        <a:pt x="130" y="1418"/>
                      </a:lnTo>
                      <a:lnTo>
                        <a:pt x="104" y="1442"/>
                      </a:lnTo>
                      <a:lnTo>
                        <a:pt x="81" y="1467"/>
                      </a:lnTo>
                      <a:lnTo>
                        <a:pt x="61" y="1494"/>
                      </a:lnTo>
                      <a:lnTo>
                        <a:pt x="43" y="1525"/>
                      </a:lnTo>
                      <a:lnTo>
                        <a:pt x="29" y="1555"/>
                      </a:lnTo>
                      <a:lnTo>
                        <a:pt x="16" y="1588"/>
                      </a:lnTo>
                      <a:lnTo>
                        <a:pt x="7" y="1622"/>
                      </a:lnTo>
                      <a:lnTo>
                        <a:pt x="2" y="1658"/>
                      </a:lnTo>
                      <a:lnTo>
                        <a:pt x="0" y="1694"/>
                      </a:lnTo>
                      <a:lnTo>
                        <a:pt x="0" y="1694"/>
                      </a:lnTo>
                      <a:lnTo>
                        <a:pt x="2" y="1732"/>
                      </a:lnTo>
                      <a:lnTo>
                        <a:pt x="7" y="1768"/>
                      </a:lnTo>
                      <a:lnTo>
                        <a:pt x="16" y="1802"/>
                      </a:lnTo>
                      <a:lnTo>
                        <a:pt x="29" y="1834"/>
                      </a:lnTo>
                      <a:lnTo>
                        <a:pt x="43" y="1865"/>
                      </a:lnTo>
                      <a:lnTo>
                        <a:pt x="61" y="1895"/>
                      </a:lnTo>
                      <a:lnTo>
                        <a:pt x="81" y="1922"/>
                      </a:lnTo>
                      <a:lnTo>
                        <a:pt x="104" y="1948"/>
                      </a:lnTo>
                      <a:lnTo>
                        <a:pt x="130" y="1971"/>
                      </a:lnTo>
                      <a:lnTo>
                        <a:pt x="158" y="1991"/>
                      </a:lnTo>
                      <a:lnTo>
                        <a:pt x="187" y="2009"/>
                      </a:lnTo>
                      <a:lnTo>
                        <a:pt x="220" y="2025"/>
                      </a:lnTo>
                      <a:lnTo>
                        <a:pt x="252" y="2036"/>
                      </a:lnTo>
                      <a:lnTo>
                        <a:pt x="286" y="2045"/>
                      </a:lnTo>
                      <a:lnTo>
                        <a:pt x="322" y="2050"/>
                      </a:lnTo>
                      <a:lnTo>
                        <a:pt x="358" y="2052"/>
                      </a:lnTo>
                      <a:lnTo>
                        <a:pt x="742" y="2052"/>
                      </a:lnTo>
                      <a:lnTo>
                        <a:pt x="742" y="2650"/>
                      </a:lnTo>
                      <a:lnTo>
                        <a:pt x="358" y="2650"/>
                      </a:lnTo>
                      <a:lnTo>
                        <a:pt x="358" y="2650"/>
                      </a:lnTo>
                      <a:lnTo>
                        <a:pt x="322" y="2651"/>
                      </a:lnTo>
                      <a:lnTo>
                        <a:pt x="286" y="2657"/>
                      </a:lnTo>
                      <a:lnTo>
                        <a:pt x="252" y="2666"/>
                      </a:lnTo>
                      <a:lnTo>
                        <a:pt x="220" y="2677"/>
                      </a:lnTo>
                      <a:lnTo>
                        <a:pt x="187" y="2693"/>
                      </a:lnTo>
                      <a:lnTo>
                        <a:pt x="158" y="2711"/>
                      </a:lnTo>
                      <a:lnTo>
                        <a:pt x="130" y="2731"/>
                      </a:lnTo>
                      <a:lnTo>
                        <a:pt x="104" y="2754"/>
                      </a:lnTo>
                      <a:lnTo>
                        <a:pt x="81" y="2779"/>
                      </a:lnTo>
                      <a:lnTo>
                        <a:pt x="61" y="2808"/>
                      </a:lnTo>
                      <a:lnTo>
                        <a:pt x="43" y="2837"/>
                      </a:lnTo>
                      <a:lnTo>
                        <a:pt x="29" y="2867"/>
                      </a:lnTo>
                      <a:lnTo>
                        <a:pt x="16" y="2902"/>
                      </a:lnTo>
                      <a:lnTo>
                        <a:pt x="7" y="2936"/>
                      </a:lnTo>
                      <a:lnTo>
                        <a:pt x="2" y="2970"/>
                      </a:lnTo>
                      <a:lnTo>
                        <a:pt x="0" y="3008"/>
                      </a:lnTo>
                      <a:lnTo>
                        <a:pt x="0" y="3008"/>
                      </a:lnTo>
                      <a:lnTo>
                        <a:pt x="2" y="3044"/>
                      </a:lnTo>
                      <a:lnTo>
                        <a:pt x="7" y="3080"/>
                      </a:lnTo>
                      <a:lnTo>
                        <a:pt x="16" y="3114"/>
                      </a:lnTo>
                      <a:lnTo>
                        <a:pt x="29" y="3146"/>
                      </a:lnTo>
                      <a:lnTo>
                        <a:pt x="43" y="3179"/>
                      </a:lnTo>
                      <a:lnTo>
                        <a:pt x="61" y="3208"/>
                      </a:lnTo>
                      <a:lnTo>
                        <a:pt x="81" y="3235"/>
                      </a:lnTo>
                      <a:lnTo>
                        <a:pt x="104" y="3260"/>
                      </a:lnTo>
                      <a:lnTo>
                        <a:pt x="130" y="3283"/>
                      </a:lnTo>
                      <a:lnTo>
                        <a:pt x="158" y="3305"/>
                      </a:lnTo>
                      <a:lnTo>
                        <a:pt x="187" y="3323"/>
                      </a:lnTo>
                      <a:lnTo>
                        <a:pt x="220" y="3337"/>
                      </a:lnTo>
                      <a:lnTo>
                        <a:pt x="252" y="3350"/>
                      </a:lnTo>
                      <a:lnTo>
                        <a:pt x="286" y="3359"/>
                      </a:lnTo>
                      <a:lnTo>
                        <a:pt x="322" y="3364"/>
                      </a:lnTo>
                      <a:lnTo>
                        <a:pt x="358" y="3366"/>
                      </a:lnTo>
                      <a:lnTo>
                        <a:pt x="742" y="3366"/>
                      </a:lnTo>
                      <a:lnTo>
                        <a:pt x="742" y="3962"/>
                      </a:lnTo>
                      <a:lnTo>
                        <a:pt x="358" y="3962"/>
                      </a:lnTo>
                      <a:lnTo>
                        <a:pt x="358" y="3962"/>
                      </a:lnTo>
                      <a:lnTo>
                        <a:pt x="322" y="3964"/>
                      </a:lnTo>
                      <a:lnTo>
                        <a:pt x="286" y="3969"/>
                      </a:lnTo>
                      <a:lnTo>
                        <a:pt x="252" y="3978"/>
                      </a:lnTo>
                      <a:lnTo>
                        <a:pt x="220" y="3991"/>
                      </a:lnTo>
                      <a:lnTo>
                        <a:pt x="187" y="4005"/>
                      </a:lnTo>
                      <a:lnTo>
                        <a:pt x="158" y="4023"/>
                      </a:lnTo>
                      <a:lnTo>
                        <a:pt x="130" y="4045"/>
                      </a:lnTo>
                      <a:lnTo>
                        <a:pt x="104" y="4066"/>
                      </a:lnTo>
                      <a:lnTo>
                        <a:pt x="81" y="4091"/>
                      </a:lnTo>
                      <a:lnTo>
                        <a:pt x="61" y="4120"/>
                      </a:lnTo>
                      <a:lnTo>
                        <a:pt x="43" y="4149"/>
                      </a:lnTo>
                      <a:lnTo>
                        <a:pt x="29" y="4181"/>
                      </a:lnTo>
                      <a:lnTo>
                        <a:pt x="16" y="4214"/>
                      </a:lnTo>
                      <a:lnTo>
                        <a:pt x="7" y="4248"/>
                      </a:lnTo>
                      <a:lnTo>
                        <a:pt x="2" y="4284"/>
                      </a:lnTo>
                      <a:lnTo>
                        <a:pt x="0" y="4320"/>
                      </a:lnTo>
                      <a:lnTo>
                        <a:pt x="0" y="4320"/>
                      </a:lnTo>
                      <a:lnTo>
                        <a:pt x="2" y="4356"/>
                      </a:lnTo>
                      <a:lnTo>
                        <a:pt x="7" y="4392"/>
                      </a:lnTo>
                      <a:lnTo>
                        <a:pt x="16" y="4426"/>
                      </a:lnTo>
                      <a:lnTo>
                        <a:pt x="29" y="4459"/>
                      </a:lnTo>
                      <a:lnTo>
                        <a:pt x="43" y="4491"/>
                      </a:lnTo>
                      <a:lnTo>
                        <a:pt x="61" y="4520"/>
                      </a:lnTo>
                      <a:lnTo>
                        <a:pt x="81" y="4549"/>
                      </a:lnTo>
                      <a:lnTo>
                        <a:pt x="104" y="4574"/>
                      </a:lnTo>
                      <a:lnTo>
                        <a:pt x="130" y="4595"/>
                      </a:lnTo>
                      <a:lnTo>
                        <a:pt x="158" y="4617"/>
                      </a:lnTo>
                      <a:lnTo>
                        <a:pt x="187" y="4635"/>
                      </a:lnTo>
                      <a:lnTo>
                        <a:pt x="220" y="4649"/>
                      </a:lnTo>
                      <a:lnTo>
                        <a:pt x="252" y="4662"/>
                      </a:lnTo>
                      <a:lnTo>
                        <a:pt x="286" y="4671"/>
                      </a:lnTo>
                      <a:lnTo>
                        <a:pt x="322" y="4676"/>
                      </a:lnTo>
                      <a:lnTo>
                        <a:pt x="358" y="4678"/>
                      </a:lnTo>
                      <a:lnTo>
                        <a:pt x="742" y="4678"/>
                      </a:lnTo>
                      <a:lnTo>
                        <a:pt x="742" y="5274"/>
                      </a:lnTo>
                      <a:lnTo>
                        <a:pt x="358" y="5274"/>
                      </a:lnTo>
                      <a:lnTo>
                        <a:pt x="358" y="5274"/>
                      </a:lnTo>
                      <a:lnTo>
                        <a:pt x="322" y="5276"/>
                      </a:lnTo>
                      <a:lnTo>
                        <a:pt x="286" y="5281"/>
                      </a:lnTo>
                      <a:lnTo>
                        <a:pt x="252" y="5290"/>
                      </a:lnTo>
                      <a:lnTo>
                        <a:pt x="220" y="5303"/>
                      </a:lnTo>
                      <a:lnTo>
                        <a:pt x="187" y="5317"/>
                      </a:lnTo>
                      <a:lnTo>
                        <a:pt x="158" y="5335"/>
                      </a:lnTo>
                      <a:lnTo>
                        <a:pt x="130" y="5357"/>
                      </a:lnTo>
                      <a:lnTo>
                        <a:pt x="104" y="5380"/>
                      </a:lnTo>
                      <a:lnTo>
                        <a:pt x="81" y="5405"/>
                      </a:lnTo>
                      <a:lnTo>
                        <a:pt x="61" y="5432"/>
                      </a:lnTo>
                      <a:lnTo>
                        <a:pt x="43" y="5461"/>
                      </a:lnTo>
                      <a:lnTo>
                        <a:pt x="29" y="5494"/>
                      </a:lnTo>
                      <a:lnTo>
                        <a:pt x="16" y="5526"/>
                      </a:lnTo>
                      <a:lnTo>
                        <a:pt x="7" y="5560"/>
                      </a:lnTo>
                      <a:lnTo>
                        <a:pt x="2" y="5596"/>
                      </a:lnTo>
                      <a:lnTo>
                        <a:pt x="0" y="5632"/>
                      </a:lnTo>
                      <a:lnTo>
                        <a:pt x="0" y="5632"/>
                      </a:lnTo>
                      <a:lnTo>
                        <a:pt x="2" y="5670"/>
                      </a:lnTo>
                      <a:lnTo>
                        <a:pt x="7" y="5704"/>
                      </a:lnTo>
                      <a:lnTo>
                        <a:pt x="16" y="5738"/>
                      </a:lnTo>
                      <a:lnTo>
                        <a:pt x="29" y="5773"/>
                      </a:lnTo>
                      <a:lnTo>
                        <a:pt x="43" y="5803"/>
                      </a:lnTo>
                      <a:lnTo>
                        <a:pt x="61" y="5832"/>
                      </a:lnTo>
                      <a:lnTo>
                        <a:pt x="81" y="5861"/>
                      </a:lnTo>
                      <a:lnTo>
                        <a:pt x="104" y="5886"/>
                      </a:lnTo>
                      <a:lnTo>
                        <a:pt x="130" y="5909"/>
                      </a:lnTo>
                      <a:lnTo>
                        <a:pt x="158" y="5929"/>
                      </a:lnTo>
                      <a:lnTo>
                        <a:pt x="187" y="5947"/>
                      </a:lnTo>
                      <a:lnTo>
                        <a:pt x="220" y="5963"/>
                      </a:lnTo>
                      <a:lnTo>
                        <a:pt x="252" y="5974"/>
                      </a:lnTo>
                      <a:lnTo>
                        <a:pt x="286" y="5983"/>
                      </a:lnTo>
                      <a:lnTo>
                        <a:pt x="322" y="5989"/>
                      </a:lnTo>
                      <a:lnTo>
                        <a:pt x="358" y="5990"/>
                      </a:lnTo>
                      <a:lnTo>
                        <a:pt x="742" y="5990"/>
                      </a:lnTo>
                      <a:lnTo>
                        <a:pt x="742" y="6588"/>
                      </a:lnTo>
                      <a:lnTo>
                        <a:pt x="358" y="6588"/>
                      </a:lnTo>
                      <a:lnTo>
                        <a:pt x="358" y="6588"/>
                      </a:lnTo>
                      <a:lnTo>
                        <a:pt x="322" y="6590"/>
                      </a:lnTo>
                      <a:lnTo>
                        <a:pt x="286" y="6595"/>
                      </a:lnTo>
                      <a:lnTo>
                        <a:pt x="252" y="6604"/>
                      </a:lnTo>
                      <a:lnTo>
                        <a:pt x="220" y="6615"/>
                      </a:lnTo>
                      <a:lnTo>
                        <a:pt x="187" y="6631"/>
                      </a:lnTo>
                      <a:lnTo>
                        <a:pt x="158" y="6649"/>
                      </a:lnTo>
                      <a:lnTo>
                        <a:pt x="130" y="6669"/>
                      </a:lnTo>
                      <a:lnTo>
                        <a:pt x="104" y="6692"/>
                      </a:lnTo>
                      <a:lnTo>
                        <a:pt x="81" y="6718"/>
                      </a:lnTo>
                      <a:lnTo>
                        <a:pt x="61" y="6745"/>
                      </a:lnTo>
                      <a:lnTo>
                        <a:pt x="43" y="6775"/>
                      </a:lnTo>
                      <a:lnTo>
                        <a:pt x="29" y="6806"/>
                      </a:lnTo>
                      <a:lnTo>
                        <a:pt x="16" y="6838"/>
                      </a:lnTo>
                      <a:lnTo>
                        <a:pt x="7" y="6872"/>
                      </a:lnTo>
                      <a:lnTo>
                        <a:pt x="2" y="6908"/>
                      </a:lnTo>
                      <a:lnTo>
                        <a:pt x="0" y="6946"/>
                      </a:lnTo>
                      <a:lnTo>
                        <a:pt x="0" y="6946"/>
                      </a:lnTo>
                      <a:lnTo>
                        <a:pt x="2" y="6982"/>
                      </a:lnTo>
                      <a:lnTo>
                        <a:pt x="7" y="7018"/>
                      </a:lnTo>
                      <a:lnTo>
                        <a:pt x="16" y="7052"/>
                      </a:lnTo>
                      <a:lnTo>
                        <a:pt x="29" y="7085"/>
                      </a:lnTo>
                      <a:lnTo>
                        <a:pt x="43" y="7115"/>
                      </a:lnTo>
                      <a:lnTo>
                        <a:pt x="61" y="7146"/>
                      </a:lnTo>
                      <a:lnTo>
                        <a:pt x="81" y="7173"/>
                      </a:lnTo>
                      <a:lnTo>
                        <a:pt x="104" y="7198"/>
                      </a:lnTo>
                      <a:lnTo>
                        <a:pt x="130" y="7222"/>
                      </a:lnTo>
                      <a:lnTo>
                        <a:pt x="158" y="7241"/>
                      </a:lnTo>
                      <a:lnTo>
                        <a:pt x="187" y="7259"/>
                      </a:lnTo>
                      <a:lnTo>
                        <a:pt x="220" y="7276"/>
                      </a:lnTo>
                      <a:lnTo>
                        <a:pt x="252" y="7288"/>
                      </a:lnTo>
                      <a:lnTo>
                        <a:pt x="286" y="7295"/>
                      </a:lnTo>
                      <a:lnTo>
                        <a:pt x="322" y="7301"/>
                      </a:lnTo>
                      <a:lnTo>
                        <a:pt x="358" y="7303"/>
                      </a:lnTo>
                      <a:lnTo>
                        <a:pt x="742" y="7303"/>
                      </a:lnTo>
                      <a:lnTo>
                        <a:pt x="742" y="7594"/>
                      </a:lnTo>
                      <a:lnTo>
                        <a:pt x="742" y="7594"/>
                      </a:lnTo>
                      <a:lnTo>
                        <a:pt x="742" y="7627"/>
                      </a:lnTo>
                      <a:lnTo>
                        <a:pt x="747" y="7657"/>
                      </a:lnTo>
                      <a:lnTo>
                        <a:pt x="754" y="7686"/>
                      </a:lnTo>
                      <a:lnTo>
                        <a:pt x="765" y="7713"/>
                      </a:lnTo>
                      <a:lnTo>
                        <a:pt x="778" y="7740"/>
                      </a:lnTo>
                      <a:lnTo>
                        <a:pt x="792" y="7765"/>
                      </a:lnTo>
                      <a:lnTo>
                        <a:pt x="810" y="7789"/>
                      </a:lnTo>
                      <a:lnTo>
                        <a:pt x="830" y="7810"/>
                      </a:lnTo>
                      <a:lnTo>
                        <a:pt x="851" y="7830"/>
                      </a:lnTo>
                      <a:lnTo>
                        <a:pt x="875" y="7848"/>
                      </a:lnTo>
                      <a:lnTo>
                        <a:pt x="900" y="7862"/>
                      </a:lnTo>
                      <a:lnTo>
                        <a:pt x="927" y="7877"/>
                      </a:lnTo>
                      <a:lnTo>
                        <a:pt x="956" y="7886"/>
                      </a:lnTo>
                      <a:lnTo>
                        <a:pt x="985" y="7895"/>
                      </a:lnTo>
                      <a:lnTo>
                        <a:pt x="1015" y="7898"/>
                      </a:lnTo>
                      <a:lnTo>
                        <a:pt x="1046" y="7900"/>
                      </a:lnTo>
                      <a:lnTo>
                        <a:pt x="1337" y="7900"/>
                      </a:lnTo>
                      <a:lnTo>
                        <a:pt x="1337" y="8282"/>
                      </a:lnTo>
                      <a:lnTo>
                        <a:pt x="1337" y="8282"/>
                      </a:lnTo>
                      <a:lnTo>
                        <a:pt x="1339" y="8318"/>
                      </a:lnTo>
                      <a:lnTo>
                        <a:pt x="1345" y="8354"/>
                      </a:lnTo>
                      <a:lnTo>
                        <a:pt x="1354" y="8388"/>
                      </a:lnTo>
                      <a:lnTo>
                        <a:pt x="1366" y="8422"/>
                      </a:lnTo>
                      <a:lnTo>
                        <a:pt x="1381" y="8453"/>
                      </a:lnTo>
                      <a:lnTo>
                        <a:pt x="1399" y="8482"/>
                      </a:lnTo>
                      <a:lnTo>
                        <a:pt x="1420" y="8510"/>
                      </a:lnTo>
                      <a:lnTo>
                        <a:pt x="1444" y="8536"/>
                      </a:lnTo>
                      <a:lnTo>
                        <a:pt x="1469" y="8559"/>
                      </a:lnTo>
                      <a:lnTo>
                        <a:pt x="1496" y="8579"/>
                      </a:lnTo>
                      <a:lnTo>
                        <a:pt x="1526" y="8597"/>
                      </a:lnTo>
                      <a:lnTo>
                        <a:pt x="1557" y="8611"/>
                      </a:lnTo>
                      <a:lnTo>
                        <a:pt x="1589" y="8624"/>
                      </a:lnTo>
                      <a:lnTo>
                        <a:pt x="1624" y="8633"/>
                      </a:lnTo>
                      <a:lnTo>
                        <a:pt x="1660" y="8638"/>
                      </a:lnTo>
                      <a:lnTo>
                        <a:pt x="1696" y="8640"/>
                      </a:lnTo>
                      <a:lnTo>
                        <a:pt x="1696" y="8640"/>
                      </a:lnTo>
                      <a:lnTo>
                        <a:pt x="1733" y="8638"/>
                      </a:lnTo>
                      <a:lnTo>
                        <a:pt x="1769" y="8633"/>
                      </a:lnTo>
                      <a:lnTo>
                        <a:pt x="1804" y="8624"/>
                      </a:lnTo>
                      <a:lnTo>
                        <a:pt x="1836" y="8611"/>
                      </a:lnTo>
                      <a:lnTo>
                        <a:pt x="1867" y="8597"/>
                      </a:lnTo>
                      <a:lnTo>
                        <a:pt x="1897" y="8579"/>
                      </a:lnTo>
                      <a:lnTo>
                        <a:pt x="1924" y="8559"/>
                      </a:lnTo>
                      <a:lnTo>
                        <a:pt x="1949" y="8536"/>
                      </a:lnTo>
                      <a:lnTo>
                        <a:pt x="1973" y="8510"/>
                      </a:lnTo>
                      <a:lnTo>
                        <a:pt x="1994" y="8482"/>
                      </a:lnTo>
                      <a:lnTo>
                        <a:pt x="2012" y="8453"/>
                      </a:lnTo>
                      <a:lnTo>
                        <a:pt x="2027" y="8422"/>
                      </a:lnTo>
                      <a:lnTo>
                        <a:pt x="2039" y="8388"/>
                      </a:lnTo>
                      <a:lnTo>
                        <a:pt x="2048" y="8354"/>
                      </a:lnTo>
                      <a:lnTo>
                        <a:pt x="2054" y="8318"/>
                      </a:lnTo>
                      <a:lnTo>
                        <a:pt x="2056" y="8282"/>
                      </a:lnTo>
                      <a:lnTo>
                        <a:pt x="2056" y="7900"/>
                      </a:lnTo>
                      <a:lnTo>
                        <a:pt x="2651" y="7900"/>
                      </a:lnTo>
                      <a:lnTo>
                        <a:pt x="2651" y="8282"/>
                      </a:lnTo>
                      <a:lnTo>
                        <a:pt x="2651" y="8282"/>
                      </a:lnTo>
                      <a:lnTo>
                        <a:pt x="2653" y="8318"/>
                      </a:lnTo>
                      <a:lnTo>
                        <a:pt x="2659" y="8354"/>
                      </a:lnTo>
                      <a:lnTo>
                        <a:pt x="2668" y="8388"/>
                      </a:lnTo>
                      <a:lnTo>
                        <a:pt x="2680" y="8422"/>
                      </a:lnTo>
                      <a:lnTo>
                        <a:pt x="2695" y="8453"/>
                      </a:lnTo>
                      <a:lnTo>
                        <a:pt x="2713" y="8482"/>
                      </a:lnTo>
                      <a:lnTo>
                        <a:pt x="2734" y="8510"/>
                      </a:lnTo>
                      <a:lnTo>
                        <a:pt x="2758" y="8536"/>
                      </a:lnTo>
                      <a:lnTo>
                        <a:pt x="2783" y="8559"/>
                      </a:lnTo>
                      <a:lnTo>
                        <a:pt x="2810" y="8579"/>
                      </a:lnTo>
                      <a:lnTo>
                        <a:pt x="2840" y="8597"/>
                      </a:lnTo>
                      <a:lnTo>
                        <a:pt x="2871" y="8611"/>
                      </a:lnTo>
                      <a:lnTo>
                        <a:pt x="2903" y="8624"/>
                      </a:lnTo>
                      <a:lnTo>
                        <a:pt x="2938" y="8633"/>
                      </a:lnTo>
                      <a:lnTo>
                        <a:pt x="2974" y="8638"/>
                      </a:lnTo>
                      <a:lnTo>
                        <a:pt x="3011" y="8640"/>
                      </a:lnTo>
                      <a:lnTo>
                        <a:pt x="3011" y="8640"/>
                      </a:lnTo>
                      <a:lnTo>
                        <a:pt x="3047" y="8638"/>
                      </a:lnTo>
                      <a:lnTo>
                        <a:pt x="3083" y="8633"/>
                      </a:lnTo>
                      <a:lnTo>
                        <a:pt x="3118" y="8624"/>
                      </a:lnTo>
                      <a:lnTo>
                        <a:pt x="3150" y="8611"/>
                      </a:lnTo>
                      <a:lnTo>
                        <a:pt x="3181" y="8597"/>
                      </a:lnTo>
                      <a:lnTo>
                        <a:pt x="3211" y="8579"/>
                      </a:lnTo>
                      <a:lnTo>
                        <a:pt x="3238" y="8559"/>
                      </a:lnTo>
                      <a:lnTo>
                        <a:pt x="3263" y="8536"/>
                      </a:lnTo>
                      <a:lnTo>
                        <a:pt x="3287" y="8510"/>
                      </a:lnTo>
                      <a:lnTo>
                        <a:pt x="3308" y="8482"/>
                      </a:lnTo>
                      <a:lnTo>
                        <a:pt x="3326" y="8453"/>
                      </a:lnTo>
                      <a:lnTo>
                        <a:pt x="3341" y="8422"/>
                      </a:lnTo>
                      <a:lnTo>
                        <a:pt x="3353" y="8388"/>
                      </a:lnTo>
                      <a:lnTo>
                        <a:pt x="3362" y="8354"/>
                      </a:lnTo>
                      <a:lnTo>
                        <a:pt x="3368" y="8318"/>
                      </a:lnTo>
                      <a:lnTo>
                        <a:pt x="3370" y="8282"/>
                      </a:lnTo>
                      <a:lnTo>
                        <a:pt x="3370" y="7900"/>
                      </a:lnTo>
                      <a:lnTo>
                        <a:pt x="3967" y="7900"/>
                      </a:lnTo>
                      <a:lnTo>
                        <a:pt x="3967" y="8282"/>
                      </a:lnTo>
                      <a:lnTo>
                        <a:pt x="3967" y="8282"/>
                      </a:lnTo>
                      <a:lnTo>
                        <a:pt x="3969" y="8318"/>
                      </a:lnTo>
                      <a:lnTo>
                        <a:pt x="3974" y="8354"/>
                      </a:lnTo>
                      <a:lnTo>
                        <a:pt x="3982" y="8388"/>
                      </a:lnTo>
                      <a:lnTo>
                        <a:pt x="3994" y="8422"/>
                      </a:lnTo>
                      <a:lnTo>
                        <a:pt x="4010" y="8453"/>
                      </a:lnTo>
                      <a:lnTo>
                        <a:pt x="4028" y="8482"/>
                      </a:lnTo>
                      <a:lnTo>
                        <a:pt x="4048" y="8510"/>
                      </a:lnTo>
                      <a:lnTo>
                        <a:pt x="4072" y="8536"/>
                      </a:lnTo>
                      <a:lnTo>
                        <a:pt x="4097" y="8559"/>
                      </a:lnTo>
                      <a:lnTo>
                        <a:pt x="4124" y="8579"/>
                      </a:lnTo>
                      <a:lnTo>
                        <a:pt x="4154" y="8597"/>
                      </a:lnTo>
                      <a:lnTo>
                        <a:pt x="4185" y="8611"/>
                      </a:lnTo>
                      <a:lnTo>
                        <a:pt x="4217" y="8624"/>
                      </a:lnTo>
                      <a:lnTo>
                        <a:pt x="4253" y="8633"/>
                      </a:lnTo>
                      <a:lnTo>
                        <a:pt x="4288" y="8638"/>
                      </a:lnTo>
                      <a:lnTo>
                        <a:pt x="4325" y="8640"/>
                      </a:lnTo>
                      <a:lnTo>
                        <a:pt x="4325" y="8640"/>
                      </a:lnTo>
                      <a:lnTo>
                        <a:pt x="4361" y="8638"/>
                      </a:lnTo>
                      <a:lnTo>
                        <a:pt x="4397" y="8633"/>
                      </a:lnTo>
                      <a:lnTo>
                        <a:pt x="4432" y="8624"/>
                      </a:lnTo>
                      <a:lnTo>
                        <a:pt x="4464" y="8611"/>
                      </a:lnTo>
                      <a:lnTo>
                        <a:pt x="4496" y="8597"/>
                      </a:lnTo>
                      <a:lnTo>
                        <a:pt x="4525" y="8579"/>
                      </a:lnTo>
                      <a:lnTo>
                        <a:pt x="4552" y="8559"/>
                      </a:lnTo>
                      <a:lnTo>
                        <a:pt x="4577" y="8536"/>
                      </a:lnTo>
                      <a:lnTo>
                        <a:pt x="4601" y="8510"/>
                      </a:lnTo>
                      <a:lnTo>
                        <a:pt x="4622" y="8482"/>
                      </a:lnTo>
                      <a:lnTo>
                        <a:pt x="4640" y="8453"/>
                      </a:lnTo>
                      <a:lnTo>
                        <a:pt x="4655" y="8422"/>
                      </a:lnTo>
                      <a:lnTo>
                        <a:pt x="4667" y="8388"/>
                      </a:lnTo>
                      <a:lnTo>
                        <a:pt x="4676" y="8354"/>
                      </a:lnTo>
                      <a:lnTo>
                        <a:pt x="4682" y="8318"/>
                      </a:lnTo>
                      <a:lnTo>
                        <a:pt x="4684" y="8282"/>
                      </a:lnTo>
                      <a:lnTo>
                        <a:pt x="4684" y="7900"/>
                      </a:lnTo>
                      <a:lnTo>
                        <a:pt x="5281" y="7900"/>
                      </a:lnTo>
                      <a:lnTo>
                        <a:pt x="5281" y="8282"/>
                      </a:lnTo>
                      <a:lnTo>
                        <a:pt x="5281" y="8282"/>
                      </a:lnTo>
                      <a:lnTo>
                        <a:pt x="5283" y="8318"/>
                      </a:lnTo>
                      <a:lnTo>
                        <a:pt x="5288" y="8354"/>
                      </a:lnTo>
                      <a:lnTo>
                        <a:pt x="5297" y="8388"/>
                      </a:lnTo>
                      <a:lnTo>
                        <a:pt x="5308" y="8422"/>
                      </a:lnTo>
                      <a:lnTo>
                        <a:pt x="5324" y="8453"/>
                      </a:lnTo>
                      <a:lnTo>
                        <a:pt x="5342" y="8482"/>
                      </a:lnTo>
                      <a:lnTo>
                        <a:pt x="5362" y="8510"/>
                      </a:lnTo>
                      <a:lnTo>
                        <a:pt x="5386" y="8536"/>
                      </a:lnTo>
                      <a:lnTo>
                        <a:pt x="5411" y="8559"/>
                      </a:lnTo>
                      <a:lnTo>
                        <a:pt x="5438" y="8579"/>
                      </a:lnTo>
                      <a:lnTo>
                        <a:pt x="5468" y="8597"/>
                      </a:lnTo>
                      <a:lnTo>
                        <a:pt x="5499" y="8611"/>
                      </a:lnTo>
                      <a:lnTo>
                        <a:pt x="5533" y="8624"/>
                      </a:lnTo>
                      <a:lnTo>
                        <a:pt x="5567" y="8633"/>
                      </a:lnTo>
                      <a:lnTo>
                        <a:pt x="5602" y="8638"/>
                      </a:lnTo>
                      <a:lnTo>
                        <a:pt x="5639" y="8640"/>
                      </a:lnTo>
                      <a:lnTo>
                        <a:pt x="5639" y="8640"/>
                      </a:lnTo>
                      <a:lnTo>
                        <a:pt x="5675" y="8638"/>
                      </a:lnTo>
                      <a:lnTo>
                        <a:pt x="5711" y="8633"/>
                      </a:lnTo>
                      <a:lnTo>
                        <a:pt x="5746" y="8624"/>
                      </a:lnTo>
                      <a:lnTo>
                        <a:pt x="5778" y="8611"/>
                      </a:lnTo>
                      <a:lnTo>
                        <a:pt x="5810" y="8597"/>
                      </a:lnTo>
                      <a:lnTo>
                        <a:pt x="5839" y="8579"/>
                      </a:lnTo>
                      <a:lnTo>
                        <a:pt x="5866" y="8559"/>
                      </a:lnTo>
                      <a:lnTo>
                        <a:pt x="5893" y="8536"/>
                      </a:lnTo>
                      <a:lnTo>
                        <a:pt x="5915" y="8510"/>
                      </a:lnTo>
                      <a:lnTo>
                        <a:pt x="5936" y="8482"/>
                      </a:lnTo>
                      <a:lnTo>
                        <a:pt x="5954" y="8453"/>
                      </a:lnTo>
                      <a:lnTo>
                        <a:pt x="5969" y="8422"/>
                      </a:lnTo>
                      <a:lnTo>
                        <a:pt x="5981" y="8388"/>
                      </a:lnTo>
                      <a:lnTo>
                        <a:pt x="5990" y="8354"/>
                      </a:lnTo>
                      <a:lnTo>
                        <a:pt x="5996" y="8318"/>
                      </a:lnTo>
                      <a:lnTo>
                        <a:pt x="5998" y="8282"/>
                      </a:lnTo>
                      <a:lnTo>
                        <a:pt x="5998" y="7900"/>
                      </a:lnTo>
                      <a:lnTo>
                        <a:pt x="6595" y="7900"/>
                      </a:lnTo>
                      <a:lnTo>
                        <a:pt x="6595" y="8282"/>
                      </a:lnTo>
                      <a:lnTo>
                        <a:pt x="6595" y="8282"/>
                      </a:lnTo>
                      <a:lnTo>
                        <a:pt x="6597" y="8318"/>
                      </a:lnTo>
                      <a:lnTo>
                        <a:pt x="6602" y="8354"/>
                      </a:lnTo>
                      <a:lnTo>
                        <a:pt x="6611" y="8388"/>
                      </a:lnTo>
                      <a:lnTo>
                        <a:pt x="6622" y="8422"/>
                      </a:lnTo>
                      <a:lnTo>
                        <a:pt x="6638" y="8453"/>
                      </a:lnTo>
                      <a:lnTo>
                        <a:pt x="6656" y="8482"/>
                      </a:lnTo>
                      <a:lnTo>
                        <a:pt x="6676" y="8510"/>
                      </a:lnTo>
                      <a:lnTo>
                        <a:pt x="6700" y="8536"/>
                      </a:lnTo>
                      <a:lnTo>
                        <a:pt x="6725" y="8559"/>
                      </a:lnTo>
                      <a:lnTo>
                        <a:pt x="6754" y="8579"/>
                      </a:lnTo>
                      <a:lnTo>
                        <a:pt x="6782" y="8597"/>
                      </a:lnTo>
                      <a:lnTo>
                        <a:pt x="6813" y="8611"/>
                      </a:lnTo>
                      <a:lnTo>
                        <a:pt x="6847" y="8624"/>
                      </a:lnTo>
                      <a:lnTo>
                        <a:pt x="6881" y="8633"/>
                      </a:lnTo>
                      <a:lnTo>
                        <a:pt x="6916" y="8638"/>
                      </a:lnTo>
                      <a:lnTo>
                        <a:pt x="6953" y="8640"/>
                      </a:lnTo>
                      <a:lnTo>
                        <a:pt x="6953" y="8640"/>
                      </a:lnTo>
                      <a:lnTo>
                        <a:pt x="6989" y="8638"/>
                      </a:lnTo>
                      <a:lnTo>
                        <a:pt x="7025" y="8633"/>
                      </a:lnTo>
                      <a:lnTo>
                        <a:pt x="7060" y="8624"/>
                      </a:lnTo>
                      <a:lnTo>
                        <a:pt x="7092" y="8611"/>
                      </a:lnTo>
                      <a:lnTo>
                        <a:pt x="7124" y="8597"/>
                      </a:lnTo>
                      <a:lnTo>
                        <a:pt x="7153" y="8579"/>
                      </a:lnTo>
                      <a:lnTo>
                        <a:pt x="7180" y="8559"/>
                      </a:lnTo>
                      <a:lnTo>
                        <a:pt x="7207" y="8536"/>
                      </a:lnTo>
                      <a:lnTo>
                        <a:pt x="7229" y="8510"/>
                      </a:lnTo>
                      <a:lnTo>
                        <a:pt x="7250" y="8482"/>
                      </a:lnTo>
                      <a:lnTo>
                        <a:pt x="7268" y="8453"/>
                      </a:lnTo>
                      <a:lnTo>
                        <a:pt x="7283" y="8422"/>
                      </a:lnTo>
                      <a:lnTo>
                        <a:pt x="7295" y="8388"/>
                      </a:lnTo>
                      <a:lnTo>
                        <a:pt x="7304" y="8354"/>
                      </a:lnTo>
                      <a:lnTo>
                        <a:pt x="7310" y="8318"/>
                      </a:lnTo>
                      <a:lnTo>
                        <a:pt x="7312" y="8282"/>
                      </a:lnTo>
                      <a:lnTo>
                        <a:pt x="7312" y="7900"/>
                      </a:lnTo>
                      <a:lnTo>
                        <a:pt x="7603" y="7900"/>
                      </a:lnTo>
                      <a:lnTo>
                        <a:pt x="7603" y="7900"/>
                      </a:lnTo>
                      <a:lnTo>
                        <a:pt x="7634" y="7898"/>
                      </a:lnTo>
                      <a:lnTo>
                        <a:pt x="7664" y="7895"/>
                      </a:lnTo>
                      <a:lnTo>
                        <a:pt x="7695" y="7886"/>
                      </a:lnTo>
                      <a:lnTo>
                        <a:pt x="7722" y="7877"/>
                      </a:lnTo>
                      <a:lnTo>
                        <a:pt x="7749" y="7862"/>
                      </a:lnTo>
                      <a:lnTo>
                        <a:pt x="7774" y="7848"/>
                      </a:lnTo>
                      <a:lnTo>
                        <a:pt x="7798" y="7830"/>
                      </a:lnTo>
                      <a:lnTo>
                        <a:pt x="7819" y="7810"/>
                      </a:lnTo>
                      <a:lnTo>
                        <a:pt x="7839" y="7789"/>
                      </a:lnTo>
                      <a:lnTo>
                        <a:pt x="7857" y="7765"/>
                      </a:lnTo>
                      <a:lnTo>
                        <a:pt x="7871" y="7740"/>
                      </a:lnTo>
                      <a:lnTo>
                        <a:pt x="7884" y="7713"/>
                      </a:lnTo>
                      <a:lnTo>
                        <a:pt x="7895" y="7686"/>
                      </a:lnTo>
                      <a:lnTo>
                        <a:pt x="7902" y="7657"/>
                      </a:lnTo>
                      <a:lnTo>
                        <a:pt x="7907" y="7627"/>
                      </a:lnTo>
                      <a:lnTo>
                        <a:pt x="7909" y="7594"/>
                      </a:lnTo>
                      <a:lnTo>
                        <a:pt x="7909" y="7303"/>
                      </a:lnTo>
                      <a:lnTo>
                        <a:pt x="8282" y="7303"/>
                      </a:lnTo>
                      <a:lnTo>
                        <a:pt x="8282" y="7303"/>
                      </a:lnTo>
                      <a:lnTo>
                        <a:pt x="8318" y="7301"/>
                      </a:lnTo>
                      <a:lnTo>
                        <a:pt x="8354" y="7295"/>
                      </a:lnTo>
                      <a:lnTo>
                        <a:pt x="8388" y="7288"/>
                      </a:lnTo>
                      <a:lnTo>
                        <a:pt x="8420" y="7276"/>
                      </a:lnTo>
                      <a:lnTo>
                        <a:pt x="8453" y="7259"/>
                      </a:lnTo>
                      <a:lnTo>
                        <a:pt x="8482" y="7241"/>
                      </a:lnTo>
                      <a:lnTo>
                        <a:pt x="8510" y="7222"/>
                      </a:lnTo>
                      <a:lnTo>
                        <a:pt x="8536" y="7198"/>
                      </a:lnTo>
                      <a:lnTo>
                        <a:pt x="8559" y="7173"/>
                      </a:lnTo>
                      <a:lnTo>
                        <a:pt x="8579" y="7146"/>
                      </a:lnTo>
                      <a:lnTo>
                        <a:pt x="8597" y="7115"/>
                      </a:lnTo>
                      <a:lnTo>
                        <a:pt x="8611" y="7085"/>
                      </a:lnTo>
                      <a:lnTo>
                        <a:pt x="8624" y="7052"/>
                      </a:lnTo>
                      <a:lnTo>
                        <a:pt x="8633" y="7018"/>
                      </a:lnTo>
                      <a:lnTo>
                        <a:pt x="8638" y="6982"/>
                      </a:lnTo>
                      <a:lnTo>
                        <a:pt x="8640" y="6946"/>
                      </a:lnTo>
                      <a:lnTo>
                        <a:pt x="8640" y="6946"/>
                      </a:lnTo>
                      <a:lnTo>
                        <a:pt x="8638" y="6908"/>
                      </a:lnTo>
                      <a:lnTo>
                        <a:pt x="8633" y="6872"/>
                      </a:lnTo>
                      <a:lnTo>
                        <a:pt x="8624" y="6838"/>
                      </a:lnTo>
                      <a:lnTo>
                        <a:pt x="8611" y="6806"/>
                      </a:lnTo>
                      <a:lnTo>
                        <a:pt x="8597" y="6775"/>
                      </a:lnTo>
                      <a:lnTo>
                        <a:pt x="8579" y="6745"/>
                      </a:lnTo>
                      <a:lnTo>
                        <a:pt x="8559" y="6718"/>
                      </a:lnTo>
                      <a:lnTo>
                        <a:pt x="8536" y="6692"/>
                      </a:lnTo>
                      <a:lnTo>
                        <a:pt x="8510" y="6669"/>
                      </a:lnTo>
                      <a:lnTo>
                        <a:pt x="8482" y="6649"/>
                      </a:lnTo>
                      <a:lnTo>
                        <a:pt x="8453" y="6631"/>
                      </a:lnTo>
                      <a:lnTo>
                        <a:pt x="8420" y="6615"/>
                      </a:lnTo>
                      <a:lnTo>
                        <a:pt x="8388" y="6604"/>
                      </a:lnTo>
                      <a:lnTo>
                        <a:pt x="8354" y="6595"/>
                      </a:lnTo>
                      <a:lnTo>
                        <a:pt x="8318" y="6590"/>
                      </a:lnTo>
                      <a:lnTo>
                        <a:pt x="8282" y="6588"/>
                      </a:lnTo>
                      <a:lnTo>
                        <a:pt x="7909" y="6588"/>
                      </a:lnTo>
                      <a:lnTo>
                        <a:pt x="7909" y="5990"/>
                      </a:lnTo>
                      <a:lnTo>
                        <a:pt x="8282" y="5990"/>
                      </a:lnTo>
                      <a:lnTo>
                        <a:pt x="8282" y="5990"/>
                      </a:lnTo>
                      <a:lnTo>
                        <a:pt x="8318" y="5989"/>
                      </a:lnTo>
                      <a:lnTo>
                        <a:pt x="8354" y="5983"/>
                      </a:lnTo>
                      <a:lnTo>
                        <a:pt x="8388" y="5974"/>
                      </a:lnTo>
                      <a:lnTo>
                        <a:pt x="8420" y="5963"/>
                      </a:lnTo>
                      <a:lnTo>
                        <a:pt x="8453" y="5947"/>
                      </a:lnTo>
                      <a:lnTo>
                        <a:pt x="8482" y="5929"/>
                      </a:lnTo>
                      <a:lnTo>
                        <a:pt x="8510" y="5909"/>
                      </a:lnTo>
                      <a:lnTo>
                        <a:pt x="8536" y="5886"/>
                      </a:lnTo>
                      <a:lnTo>
                        <a:pt x="8559" y="5861"/>
                      </a:lnTo>
                      <a:lnTo>
                        <a:pt x="8579" y="5832"/>
                      </a:lnTo>
                      <a:lnTo>
                        <a:pt x="8597" y="5803"/>
                      </a:lnTo>
                      <a:lnTo>
                        <a:pt x="8611" y="5773"/>
                      </a:lnTo>
                      <a:lnTo>
                        <a:pt x="8624" y="5738"/>
                      </a:lnTo>
                      <a:lnTo>
                        <a:pt x="8633" y="5704"/>
                      </a:lnTo>
                      <a:lnTo>
                        <a:pt x="8638" y="5670"/>
                      </a:lnTo>
                      <a:lnTo>
                        <a:pt x="8640" y="5632"/>
                      </a:lnTo>
                      <a:lnTo>
                        <a:pt x="8640" y="5632"/>
                      </a:lnTo>
                      <a:lnTo>
                        <a:pt x="8638" y="5596"/>
                      </a:lnTo>
                      <a:lnTo>
                        <a:pt x="8633" y="5560"/>
                      </a:lnTo>
                      <a:lnTo>
                        <a:pt x="8624" y="5526"/>
                      </a:lnTo>
                      <a:lnTo>
                        <a:pt x="8611" y="5494"/>
                      </a:lnTo>
                      <a:lnTo>
                        <a:pt x="8597" y="5461"/>
                      </a:lnTo>
                      <a:lnTo>
                        <a:pt x="8579" y="5432"/>
                      </a:lnTo>
                      <a:lnTo>
                        <a:pt x="8559" y="5405"/>
                      </a:lnTo>
                      <a:lnTo>
                        <a:pt x="8536" y="5380"/>
                      </a:lnTo>
                      <a:lnTo>
                        <a:pt x="8510" y="5357"/>
                      </a:lnTo>
                      <a:lnTo>
                        <a:pt x="8482" y="5335"/>
                      </a:lnTo>
                      <a:lnTo>
                        <a:pt x="8453" y="5317"/>
                      </a:lnTo>
                      <a:lnTo>
                        <a:pt x="8420" y="5303"/>
                      </a:lnTo>
                      <a:lnTo>
                        <a:pt x="8388" y="5290"/>
                      </a:lnTo>
                      <a:lnTo>
                        <a:pt x="8354" y="5281"/>
                      </a:lnTo>
                      <a:lnTo>
                        <a:pt x="8318" y="5276"/>
                      </a:lnTo>
                      <a:lnTo>
                        <a:pt x="8282" y="5274"/>
                      </a:lnTo>
                      <a:lnTo>
                        <a:pt x="7909" y="5274"/>
                      </a:lnTo>
                      <a:lnTo>
                        <a:pt x="7909" y="4678"/>
                      </a:lnTo>
                      <a:lnTo>
                        <a:pt x="8282" y="4678"/>
                      </a:lnTo>
                      <a:lnTo>
                        <a:pt x="8282" y="4678"/>
                      </a:lnTo>
                      <a:lnTo>
                        <a:pt x="8318" y="4676"/>
                      </a:lnTo>
                      <a:lnTo>
                        <a:pt x="8354" y="4671"/>
                      </a:lnTo>
                      <a:lnTo>
                        <a:pt x="8388" y="4662"/>
                      </a:lnTo>
                      <a:lnTo>
                        <a:pt x="8420" y="4649"/>
                      </a:lnTo>
                      <a:lnTo>
                        <a:pt x="8453" y="4635"/>
                      </a:lnTo>
                      <a:lnTo>
                        <a:pt x="8482" y="4617"/>
                      </a:lnTo>
                      <a:lnTo>
                        <a:pt x="8510" y="4595"/>
                      </a:lnTo>
                      <a:lnTo>
                        <a:pt x="8536" y="4574"/>
                      </a:lnTo>
                      <a:lnTo>
                        <a:pt x="8559" y="4549"/>
                      </a:lnTo>
                      <a:lnTo>
                        <a:pt x="8579" y="4520"/>
                      </a:lnTo>
                      <a:lnTo>
                        <a:pt x="8597" y="4491"/>
                      </a:lnTo>
                      <a:lnTo>
                        <a:pt x="8611" y="4459"/>
                      </a:lnTo>
                      <a:lnTo>
                        <a:pt x="8624" y="4426"/>
                      </a:lnTo>
                      <a:lnTo>
                        <a:pt x="8633" y="4392"/>
                      </a:lnTo>
                      <a:lnTo>
                        <a:pt x="8638" y="4356"/>
                      </a:lnTo>
                      <a:lnTo>
                        <a:pt x="8640" y="4320"/>
                      </a:lnTo>
                      <a:lnTo>
                        <a:pt x="8640" y="4320"/>
                      </a:lnTo>
                      <a:lnTo>
                        <a:pt x="8638" y="4284"/>
                      </a:lnTo>
                      <a:lnTo>
                        <a:pt x="8633" y="4248"/>
                      </a:lnTo>
                      <a:lnTo>
                        <a:pt x="8624" y="4214"/>
                      </a:lnTo>
                      <a:lnTo>
                        <a:pt x="8611" y="4181"/>
                      </a:lnTo>
                      <a:lnTo>
                        <a:pt x="8597" y="4149"/>
                      </a:lnTo>
                      <a:lnTo>
                        <a:pt x="8579" y="4120"/>
                      </a:lnTo>
                      <a:lnTo>
                        <a:pt x="8559" y="4091"/>
                      </a:lnTo>
                      <a:lnTo>
                        <a:pt x="8536" y="4066"/>
                      </a:lnTo>
                      <a:lnTo>
                        <a:pt x="8510" y="4045"/>
                      </a:lnTo>
                      <a:lnTo>
                        <a:pt x="8482" y="4023"/>
                      </a:lnTo>
                      <a:lnTo>
                        <a:pt x="8453" y="4005"/>
                      </a:lnTo>
                      <a:lnTo>
                        <a:pt x="8420" y="3991"/>
                      </a:lnTo>
                      <a:lnTo>
                        <a:pt x="8388" y="3978"/>
                      </a:lnTo>
                      <a:lnTo>
                        <a:pt x="8354" y="3969"/>
                      </a:lnTo>
                      <a:lnTo>
                        <a:pt x="8318" y="3964"/>
                      </a:lnTo>
                      <a:lnTo>
                        <a:pt x="8282" y="3962"/>
                      </a:lnTo>
                      <a:lnTo>
                        <a:pt x="7909" y="3962"/>
                      </a:lnTo>
                      <a:lnTo>
                        <a:pt x="7909" y="3366"/>
                      </a:lnTo>
                      <a:lnTo>
                        <a:pt x="8282" y="3366"/>
                      </a:lnTo>
                      <a:close/>
                      <a:moveTo>
                        <a:pt x="7182" y="7423"/>
                      </a:moveTo>
                      <a:lnTo>
                        <a:pt x="1467" y="7423"/>
                      </a:lnTo>
                      <a:lnTo>
                        <a:pt x="1467" y="7423"/>
                      </a:lnTo>
                      <a:lnTo>
                        <a:pt x="1442" y="7421"/>
                      </a:lnTo>
                      <a:lnTo>
                        <a:pt x="1417" y="7418"/>
                      </a:lnTo>
                      <a:lnTo>
                        <a:pt x="1393" y="7412"/>
                      </a:lnTo>
                      <a:lnTo>
                        <a:pt x="1370" y="7403"/>
                      </a:lnTo>
                      <a:lnTo>
                        <a:pt x="1348" y="7393"/>
                      </a:lnTo>
                      <a:lnTo>
                        <a:pt x="1328" y="7380"/>
                      </a:lnTo>
                      <a:lnTo>
                        <a:pt x="1309" y="7366"/>
                      </a:lnTo>
                      <a:lnTo>
                        <a:pt x="1291" y="7349"/>
                      </a:lnTo>
                      <a:lnTo>
                        <a:pt x="1276" y="7333"/>
                      </a:lnTo>
                      <a:lnTo>
                        <a:pt x="1262" y="7313"/>
                      </a:lnTo>
                      <a:lnTo>
                        <a:pt x="1249" y="7294"/>
                      </a:lnTo>
                      <a:lnTo>
                        <a:pt x="1238" y="7272"/>
                      </a:lnTo>
                      <a:lnTo>
                        <a:pt x="1229" y="7249"/>
                      </a:lnTo>
                      <a:lnTo>
                        <a:pt x="1224" y="7225"/>
                      </a:lnTo>
                      <a:lnTo>
                        <a:pt x="1220" y="7200"/>
                      </a:lnTo>
                      <a:lnTo>
                        <a:pt x="1219" y="7175"/>
                      </a:lnTo>
                      <a:lnTo>
                        <a:pt x="1219" y="1465"/>
                      </a:lnTo>
                      <a:lnTo>
                        <a:pt x="1219" y="1465"/>
                      </a:lnTo>
                      <a:lnTo>
                        <a:pt x="1220" y="1440"/>
                      </a:lnTo>
                      <a:lnTo>
                        <a:pt x="1224" y="1415"/>
                      </a:lnTo>
                      <a:lnTo>
                        <a:pt x="1229" y="1391"/>
                      </a:lnTo>
                      <a:lnTo>
                        <a:pt x="1238" y="1368"/>
                      </a:lnTo>
                      <a:lnTo>
                        <a:pt x="1249" y="1346"/>
                      </a:lnTo>
                      <a:lnTo>
                        <a:pt x="1262" y="1327"/>
                      </a:lnTo>
                      <a:lnTo>
                        <a:pt x="1276" y="1307"/>
                      </a:lnTo>
                      <a:lnTo>
                        <a:pt x="1291" y="1291"/>
                      </a:lnTo>
                      <a:lnTo>
                        <a:pt x="1309" y="1274"/>
                      </a:lnTo>
                      <a:lnTo>
                        <a:pt x="1328" y="1260"/>
                      </a:lnTo>
                      <a:lnTo>
                        <a:pt x="1348" y="1247"/>
                      </a:lnTo>
                      <a:lnTo>
                        <a:pt x="1370" y="1237"/>
                      </a:lnTo>
                      <a:lnTo>
                        <a:pt x="1393" y="1228"/>
                      </a:lnTo>
                      <a:lnTo>
                        <a:pt x="1417" y="1222"/>
                      </a:lnTo>
                      <a:lnTo>
                        <a:pt x="1442" y="1219"/>
                      </a:lnTo>
                      <a:lnTo>
                        <a:pt x="1467" y="1217"/>
                      </a:lnTo>
                      <a:lnTo>
                        <a:pt x="7182" y="1217"/>
                      </a:lnTo>
                      <a:lnTo>
                        <a:pt x="7182" y="1217"/>
                      </a:lnTo>
                      <a:lnTo>
                        <a:pt x="7207" y="1219"/>
                      </a:lnTo>
                      <a:lnTo>
                        <a:pt x="7232" y="1222"/>
                      </a:lnTo>
                      <a:lnTo>
                        <a:pt x="7256" y="1228"/>
                      </a:lnTo>
                      <a:lnTo>
                        <a:pt x="7279" y="1237"/>
                      </a:lnTo>
                      <a:lnTo>
                        <a:pt x="7301" y="1247"/>
                      </a:lnTo>
                      <a:lnTo>
                        <a:pt x="7321" y="1260"/>
                      </a:lnTo>
                      <a:lnTo>
                        <a:pt x="7340" y="1274"/>
                      </a:lnTo>
                      <a:lnTo>
                        <a:pt x="7358" y="1291"/>
                      </a:lnTo>
                      <a:lnTo>
                        <a:pt x="7375" y="1307"/>
                      </a:lnTo>
                      <a:lnTo>
                        <a:pt x="7389" y="1327"/>
                      </a:lnTo>
                      <a:lnTo>
                        <a:pt x="7402" y="1346"/>
                      </a:lnTo>
                      <a:lnTo>
                        <a:pt x="7411" y="1368"/>
                      </a:lnTo>
                      <a:lnTo>
                        <a:pt x="7420" y="1391"/>
                      </a:lnTo>
                      <a:lnTo>
                        <a:pt x="7427" y="1415"/>
                      </a:lnTo>
                      <a:lnTo>
                        <a:pt x="7430" y="1440"/>
                      </a:lnTo>
                      <a:lnTo>
                        <a:pt x="7430" y="1465"/>
                      </a:lnTo>
                      <a:lnTo>
                        <a:pt x="7430" y="7175"/>
                      </a:lnTo>
                      <a:lnTo>
                        <a:pt x="7430" y="7175"/>
                      </a:lnTo>
                      <a:lnTo>
                        <a:pt x="7430" y="7200"/>
                      </a:lnTo>
                      <a:lnTo>
                        <a:pt x="7427" y="7225"/>
                      </a:lnTo>
                      <a:lnTo>
                        <a:pt x="7420" y="7249"/>
                      </a:lnTo>
                      <a:lnTo>
                        <a:pt x="7411" y="7272"/>
                      </a:lnTo>
                      <a:lnTo>
                        <a:pt x="7402" y="7294"/>
                      </a:lnTo>
                      <a:lnTo>
                        <a:pt x="7389" y="7313"/>
                      </a:lnTo>
                      <a:lnTo>
                        <a:pt x="7375" y="7333"/>
                      </a:lnTo>
                      <a:lnTo>
                        <a:pt x="7358" y="7349"/>
                      </a:lnTo>
                      <a:lnTo>
                        <a:pt x="7340" y="7366"/>
                      </a:lnTo>
                      <a:lnTo>
                        <a:pt x="7321" y="7380"/>
                      </a:lnTo>
                      <a:lnTo>
                        <a:pt x="7301" y="7393"/>
                      </a:lnTo>
                      <a:lnTo>
                        <a:pt x="7279" y="7403"/>
                      </a:lnTo>
                      <a:lnTo>
                        <a:pt x="7256" y="7412"/>
                      </a:lnTo>
                      <a:lnTo>
                        <a:pt x="7232" y="7418"/>
                      </a:lnTo>
                      <a:lnTo>
                        <a:pt x="7207" y="7421"/>
                      </a:lnTo>
                      <a:lnTo>
                        <a:pt x="7182" y="7423"/>
                      </a:lnTo>
                      <a:lnTo>
                        <a:pt x="7182" y="74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8" name="Rectangle 51">
                  <a:extLst>
                    <a:ext uri="{FF2B5EF4-FFF2-40B4-BE49-F238E27FC236}">
                      <a16:creationId xmlns:a16="http://schemas.microsoft.com/office/drawing/2014/main" id="{F46BE17F-AED2-3704-E216-F201B12EE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1125" y="1250950"/>
                  <a:ext cx="4357688" cy="4357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 sz="2800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C4C52B-947A-2247-82E1-22C59F1C6515}"/>
                </a:ext>
              </a:extLst>
            </p:cNvPr>
            <p:cNvGrpSpPr/>
            <p:nvPr/>
          </p:nvGrpSpPr>
          <p:grpSpPr>
            <a:xfrm>
              <a:off x="3082492" y="3112440"/>
              <a:ext cx="4968358" cy="2562556"/>
              <a:chOff x="1082938" y="366101"/>
              <a:chExt cx="2879991" cy="180097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9B0057-0E51-5531-889C-033206824252}"/>
                  </a:ext>
                </a:extLst>
              </p:cNvPr>
              <p:cNvSpPr txBox="1"/>
              <p:nvPr/>
            </p:nvSpPr>
            <p:spPr>
              <a:xfrm>
                <a:off x="1676929" y="366101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2800" b="1" dirty="0">
                    <a:solidFill>
                      <a:schemeClr val="accent6"/>
                    </a:solidFill>
                    <a:latin typeface="+mj-lt"/>
                  </a:rPr>
                  <a:t> GESTIÓN AMBIENTAL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1C5CAF-A947-5F2B-A541-779BC9A8E34B}"/>
                  </a:ext>
                </a:extLst>
              </p:cNvPr>
              <p:cNvSpPr txBox="1"/>
              <p:nvPr/>
            </p:nvSpPr>
            <p:spPr>
              <a:xfrm>
                <a:off x="1082938" y="1158326"/>
                <a:ext cx="2807180" cy="100874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2800" b="1" i="1" dirty="0" err="1"/>
                  <a:t>Aspectos</a:t>
                </a:r>
                <a:r>
                  <a:rPr lang="en-US" sz="2800" b="1" i="1" dirty="0"/>
                  <a:t> e </a:t>
                </a:r>
                <a:r>
                  <a:rPr lang="en-US" sz="2800" b="1" i="1" dirty="0" err="1"/>
                  <a:t>impactos</a:t>
                </a:r>
                <a:endParaRPr lang="en-US" sz="2800" b="1" i="1" dirty="0"/>
              </a:p>
              <a:p>
                <a:pPr algn="r"/>
                <a:r>
                  <a:rPr lang="en-US" sz="2800" b="1" i="1" dirty="0"/>
                  <a:t>Medio </a:t>
                </a:r>
                <a:r>
                  <a:rPr lang="en-US" sz="2800" b="1" i="1" dirty="0" err="1"/>
                  <a:t>ambiente</a:t>
                </a:r>
                <a:endParaRPr lang="en-US" sz="2800" i="1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0A5E5C-9A8A-A667-C693-CAD88E06EC88}"/>
                </a:ext>
              </a:extLst>
            </p:cNvPr>
            <p:cNvGrpSpPr/>
            <p:nvPr/>
          </p:nvGrpSpPr>
          <p:grpSpPr>
            <a:xfrm>
              <a:off x="2056284" y="5937416"/>
              <a:ext cx="4160968" cy="2524686"/>
              <a:chOff x="443853" y="2351501"/>
              <a:chExt cx="2411974" cy="177435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10D1BA-5CDB-2E68-63AC-A6977E5EFCF0}"/>
                  </a:ext>
                </a:extLst>
              </p:cNvPr>
              <p:cNvSpPr txBox="1"/>
              <p:nvPr/>
            </p:nvSpPr>
            <p:spPr>
              <a:xfrm>
                <a:off x="1002654" y="2351501"/>
                <a:ext cx="1853173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2800" b="1" dirty="0">
                    <a:solidFill>
                      <a:schemeClr val="accent5"/>
                    </a:solidFill>
                    <a:latin typeface="+mj-lt"/>
                  </a:rPr>
                  <a:t>GESTIÓN DE CALIDAD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FCCE32-799F-01C9-D512-D13259ADBA33}"/>
                  </a:ext>
                </a:extLst>
              </p:cNvPr>
              <p:cNvSpPr txBox="1"/>
              <p:nvPr/>
            </p:nvSpPr>
            <p:spPr>
              <a:xfrm>
                <a:off x="443853" y="2740862"/>
                <a:ext cx="2344569" cy="1384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endParaRPr lang="en-US" sz="2800" i="1" dirty="0">
                  <a:solidFill>
                    <a:srgbClr val="FF0000"/>
                  </a:solidFill>
                </a:endParaRPr>
              </a:p>
              <a:p>
                <a:pPr algn="r"/>
                <a:r>
                  <a:rPr lang="en-US" sz="2800" b="1" i="1" dirty="0" err="1"/>
                  <a:t>Causas</a:t>
                </a:r>
                <a:r>
                  <a:rPr lang="en-US" sz="2800" b="1" i="1" dirty="0"/>
                  <a:t>,  </a:t>
                </a:r>
                <a:r>
                  <a:rPr lang="en-US" sz="2800" b="1" i="1" dirty="0" err="1"/>
                  <a:t>factores</a:t>
                </a:r>
                <a:r>
                  <a:rPr lang="en-US" sz="2800" b="1" i="1" dirty="0"/>
                  <a:t>.</a:t>
                </a:r>
              </a:p>
              <a:p>
                <a:pPr algn="r"/>
                <a:r>
                  <a:rPr lang="en-US" sz="2800" b="1" i="1" dirty="0" err="1"/>
                  <a:t>Objetivos</a:t>
                </a:r>
                <a:r>
                  <a:rPr lang="en-US" sz="2800" b="1" i="1" dirty="0"/>
                  <a:t>, productos y servicios 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F4B1E-47B5-58ED-EBD7-921460A78CB9}"/>
                </a:ext>
              </a:extLst>
            </p:cNvPr>
            <p:cNvSpPr txBox="1"/>
            <p:nvPr/>
          </p:nvSpPr>
          <p:spPr>
            <a:xfrm>
              <a:off x="4091664" y="8979019"/>
              <a:ext cx="3943647" cy="5255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2800" b="1" dirty="0">
                  <a:solidFill>
                    <a:schemeClr val="accent4"/>
                  </a:solidFill>
                  <a:latin typeface="+mj-lt"/>
                </a:rPr>
                <a:t>GESTIÓN  DE LA SEGURIDAD DE LA INFORMACIÓN  </a:t>
              </a:r>
            </a:p>
            <a:p>
              <a:pPr algn="r"/>
              <a:r>
                <a:rPr lang="en-US" sz="2800" b="1" i="1" dirty="0" err="1"/>
                <a:t>Incidentes</a:t>
              </a:r>
              <a:endParaRPr lang="en-US" sz="2800" b="1" i="1" dirty="0"/>
            </a:p>
            <a:p>
              <a:pPr algn="r"/>
              <a:r>
                <a:rPr lang="en-US" sz="2800" b="1" i="1" dirty="0" err="1"/>
                <a:t>Información</a:t>
              </a:r>
              <a:r>
                <a:rPr lang="en-US" sz="2800" b="1" i="1" dirty="0"/>
                <a:t>  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2C70E5-A609-D86C-5558-1D8A16B24D28}"/>
                </a:ext>
              </a:extLst>
            </p:cNvPr>
            <p:cNvSpPr txBox="1"/>
            <p:nvPr/>
          </p:nvSpPr>
          <p:spPr>
            <a:xfrm>
              <a:off x="3568805" y="9575131"/>
              <a:ext cx="4989364" cy="13575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r>
                <a:rPr lang="en-US" sz="2800" i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548830-8B7E-FC45-F594-2152D15C922D}"/>
                </a:ext>
              </a:extLst>
            </p:cNvPr>
            <p:cNvSpPr txBox="1"/>
            <p:nvPr/>
          </p:nvSpPr>
          <p:spPr>
            <a:xfrm>
              <a:off x="15605653" y="3112440"/>
              <a:ext cx="3943647" cy="5255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ANTISOBORNO </a:t>
              </a:r>
              <a:r>
                <a:rPr lang="en-US" sz="2800" b="1" i="1" dirty="0" err="1"/>
                <a:t>Causas</a:t>
              </a:r>
              <a:r>
                <a:rPr lang="en-US" sz="2800" b="1" i="1" dirty="0"/>
                <a:t>, </a:t>
              </a:r>
              <a:r>
                <a:rPr lang="en-US" sz="2800" b="1" i="1" dirty="0" err="1"/>
                <a:t>factores</a:t>
              </a:r>
              <a:endParaRPr lang="en-US" sz="2800" b="1" i="1" dirty="0"/>
            </a:p>
            <a:p>
              <a:r>
                <a:rPr lang="en-US" sz="2800" b="1" i="1" dirty="0" err="1"/>
                <a:t>Etica</a:t>
              </a:r>
              <a:r>
                <a:rPr lang="en-US" sz="2800" b="1" i="1" dirty="0"/>
                <a:t>, </a:t>
              </a:r>
              <a:r>
                <a:rPr lang="en-US" sz="2800" b="1" i="1" dirty="0" err="1"/>
                <a:t>valores</a:t>
              </a:r>
              <a:endParaRPr lang="en-US" sz="2800" b="1" i="1" dirty="0"/>
            </a:p>
            <a:p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F13C83-A586-D673-4E33-B3517131CF21}"/>
                </a:ext>
              </a:extLst>
            </p:cNvPr>
            <p:cNvGrpSpPr/>
            <p:nvPr/>
          </p:nvGrpSpPr>
          <p:grpSpPr>
            <a:xfrm>
              <a:off x="17523680" y="5937416"/>
              <a:ext cx="4650520" cy="3082270"/>
              <a:chOff x="9409785" y="2351501"/>
              <a:chExt cx="2401007" cy="21662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3217E7-D780-7BB4-DFD6-97F4BB947EA8}"/>
                  </a:ext>
                </a:extLst>
              </p:cNvPr>
              <p:cNvSpPr txBox="1"/>
              <p:nvPr/>
            </p:nvSpPr>
            <p:spPr>
              <a:xfrm>
                <a:off x="9409785" y="2351501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+mj-lt"/>
                  </a:rPr>
                  <a:t>GESTIÓN    RIESGO FISCAL  ECONÓMIC0</a:t>
                </a:r>
              </a:p>
              <a:p>
                <a:r>
                  <a:rPr lang="en-US" sz="2800" b="1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+mj-lt"/>
                  </a:rPr>
                  <a:t>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496C0F-4A79-F1BC-F230-E40E92AFA851}"/>
                  </a:ext>
                </a:extLst>
              </p:cNvPr>
              <p:cNvSpPr txBox="1"/>
              <p:nvPr/>
            </p:nvSpPr>
            <p:spPr>
              <a:xfrm>
                <a:off x="9466223" y="3132733"/>
                <a:ext cx="2344569" cy="1384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/>
                <a:r>
                  <a:rPr lang="en-US" sz="2800" b="1" i="1" dirty="0" err="1"/>
                  <a:t>Causas</a:t>
                </a:r>
                <a:r>
                  <a:rPr lang="en-US" sz="2800" b="1" i="1" dirty="0"/>
                  <a:t>  </a:t>
                </a:r>
                <a:r>
                  <a:rPr lang="en-US" sz="2800" b="1" i="1" dirty="0" err="1"/>
                  <a:t>factores</a:t>
                </a:r>
                <a:r>
                  <a:rPr lang="en-US" sz="2800" b="1" i="1" dirty="0"/>
                  <a:t>  o puntos de </a:t>
                </a:r>
                <a:r>
                  <a:rPr lang="en-US" sz="2800" b="1" i="1" dirty="0" err="1"/>
                  <a:t>riesgos</a:t>
                </a:r>
                <a:endParaRPr lang="en-US" sz="2800" b="1" i="1" dirty="0"/>
              </a:p>
              <a:p>
                <a:pPr algn="just"/>
                <a:r>
                  <a:rPr lang="en-US" sz="2800" b="1" i="1" dirty="0" err="1"/>
                  <a:t>Bienes</a:t>
                </a:r>
                <a:r>
                  <a:rPr lang="en-US" sz="2800" b="1" i="1" dirty="0"/>
                  <a:t> y </a:t>
                </a:r>
                <a:r>
                  <a:rPr lang="en-US" sz="2800" b="1" i="1" dirty="0" err="1"/>
                  <a:t>patrimonio</a:t>
                </a:r>
                <a:r>
                  <a:rPr lang="en-US" sz="2800" b="1" i="1" dirty="0"/>
                  <a:t> del Estado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3D4BAE-4A8F-0B94-3214-6660942109BF}"/>
                </a:ext>
              </a:extLst>
            </p:cNvPr>
            <p:cNvSpPr txBox="1"/>
            <p:nvPr/>
          </p:nvSpPr>
          <p:spPr>
            <a:xfrm>
              <a:off x="16264489" y="9274383"/>
              <a:ext cx="5202838" cy="579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+mj-lt"/>
                </a:rPr>
                <a:t>GESTIÓN  DE  SEGURIDAD Y SALUD EN EL TRABAJO </a:t>
              </a:r>
            </a:p>
            <a:p>
              <a:r>
                <a:rPr lang="en-US" sz="2800" b="1" i="1" dirty="0" err="1"/>
                <a:t>Riesgos</a:t>
              </a:r>
              <a:r>
                <a:rPr lang="en-US" sz="2800" b="1" i="1" dirty="0"/>
                <a:t> y </a:t>
              </a:r>
              <a:r>
                <a:rPr lang="en-US" sz="2800" b="1" i="1" dirty="0" err="1"/>
                <a:t>peligros</a:t>
              </a:r>
              <a:endParaRPr lang="en-US" sz="2800" b="1" i="1" dirty="0"/>
            </a:p>
            <a:p>
              <a:r>
                <a:rPr lang="en-US" sz="2800" b="1" i="1" dirty="0"/>
                <a:t>Personas 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CC2CC67-30EB-7389-7ED4-33CC7F55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72544" y="3594078"/>
              <a:ext cx="1333244" cy="156512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925F07-C169-FF4C-9BC9-B1D06AF31734}"/>
                </a:ext>
              </a:extLst>
            </p:cNvPr>
            <p:cNvSpPr txBox="1"/>
            <p:nvPr/>
          </p:nvSpPr>
          <p:spPr>
            <a:xfrm>
              <a:off x="10762523" y="6971621"/>
              <a:ext cx="1949573" cy="707886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latin typeface="+mj-lt"/>
                </a:rPr>
                <a:t>GESTIONA</a:t>
              </a:r>
            </a:p>
          </p:txBody>
        </p:sp>
      </p:grp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22DF9CEF-F171-CAF7-CCED-E0E1124B696D}"/>
              </a:ext>
            </a:extLst>
          </p:cNvPr>
          <p:cNvSpPr/>
          <p:nvPr/>
        </p:nvSpPr>
        <p:spPr>
          <a:xfrm>
            <a:off x="3020288" y="652303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6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AD7E-0051-020A-3C1D-C413770C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57854"/>
            <a:ext cx="21396960" cy="2225146"/>
          </a:xfrm>
        </p:spPr>
        <p:txBody>
          <a:bodyPr>
            <a:normAutofit/>
          </a:bodyPr>
          <a:lstStyle/>
          <a:p>
            <a:r>
              <a:rPr lang="es-CO" sz="6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ACTIVO – </a:t>
            </a:r>
            <a:r>
              <a:rPr lang="es-CO" sz="6600" b="1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VALOR – OBJETIVO </a:t>
            </a:r>
          </a:p>
        </p:txBody>
      </p:sp>
      <p:pic>
        <p:nvPicPr>
          <p:cNvPr id="5" name="Content Placeholder 4" descr="A red sports car on a white background&#10;&#10;Description automatically generated">
            <a:extLst>
              <a:ext uri="{FF2B5EF4-FFF2-40B4-BE49-F238E27FC236}">
                <a16:creationId xmlns:a16="http://schemas.microsoft.com/office/drawing/2014/main" id="{F5AB1E36-9E56-D7F8-AA58-9B126E94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62" b="7955"/>
          <a:stretch/>
        </p:blipFill>
        <p:spPr>
          <a:xfrm>
            <a:off x="1905000" y="4465637"/>
            <a:ext cx="6705600" cy="5887739"/>
          </a:xfrm>
        </p:spPr>
      </p:pic>
      <p:pic>
        <p:nvPicPr>
          <p:cNvPr id="7" name="Picture 6" descr="A room with a desk and chairs&#10;&#10;Description automatically generated with low confidence">
            <a:extLst>
              <a:ext uri="{FF2B5EF4-FFF2-40B4-BE49-F238E27FC236}">
                <a16:creationId xmlns:a16="http://schemas.microsoft.com/office/drawing/2014/main" id="{38A2654A-68BE-088A-9DC8-622EA04B7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9968" y="4331488"/>
            <a:ext cx="5329032" cy="5468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3FB3C-79F3-FA92-1AA5-4CB02B79E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800" y="4618037"/>
            <a:ext cx="5791200" cy="5181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654FB2-7FE9-049D-F5E3-19CD96FD03BC}"/>
              </a:ext>
            </a:extLst>
          </p:cNvPr>
          <p:cNvSpPr/>
          <p:nvPr/>
        </p:nvSpPr>
        <p:spPr>
          <a:xfrm>
            <a:off x="7272010" y="10447995"/>
            <a:ext cx="10408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MIO - RESPONSABILIDAD- MANEJO </a:t>
            </a:r>
          </a:p>
        </p:txBody>
      </p:sp>
    </p:spTree>
    <p:extLst>
      <p:ext uri="{BB962C8B-B14F-4D97-AF65-F5344CB8AC3E}">
        <p14:creationId xmlns:p14="http://schemas.microsoft.com/office/powerpoint/2010/main" val="26455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6066D-3FD4-E69E-737A-BE9B79FD9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3655" y="1538884"/>
            <a:ext cx="21396325" cy="1841932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pPr algn="ctr"/>
            <a:r>
              <a:rPr lang="en-US" sz="5400" b="1" spc="600" dirty="0">
                <a:solidFill>
                  <a:srgbClr val="F7931E"/>
                </a:solidFill>
                <a:latin typeface="Lato" pitchFamily="34" charset="0"/>
                <a:ea typeface="Roboto" pitchFamily="2" charset="0"/>
              </a:rPr>
              <a:t>MODELO DE OPERACIÓN SIGCMA  </a:t>
            </a:r>
            <a:br>
              <a:rPr lang="en-US" sz="5400" b="1" spc="600" dirty="0">
                <a:solidFill>
                  <a:srgbClr val="F7931E"/>
                </a:solidFill>
                <a:latin typeface="Lato" pitchFamily="34" charset="0"/>
                <a:ea typeface="Roboto" pitchFamily="2" charset="0"/>
              </a:rPr>
            </a:br>
            <a:r>
              <a:rPr lang="en-US" sz="5400" b="1" spc="600" dirty="0">
                <a:latin typeface="Lato" pitchFamily="34" charset="0"/>
                <a:ea typeface="Roboto" pitchFamily="2" charset="0"/>
              </a:rPr>
              <a:t>SISTEMA DE GESTIÓN  DE CALIDAD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DE35B-63CA-55FF-52FC-D1F2FF76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2"/>
          <a:stretch/>
        </p:blipFill>
        <p:spPr>
          <a:xfrm>
            <a:off x="13623116" y="3737435"/>
            <a:ext cx="8763000" cy="6934200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7C08B-3966-B32D-953F-F6F12B069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4" t="734" r="9923" b="4070"/>
          <a:stretch/>
        </p:blipFill>
        <p:spPr>
          <a:xfrm>
            <a:off x="1596429" y="3584967"/>
            <a:ext cx="8534400" cy="720274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6A74A7-AC4B-E60D-66F4-1E84B2D0A571}"/>
              </a:ext>
            </a:extLst>
          </p:cNvPr>
          <p:cNvSpPr txBox="1"/>
          <p:nvPr/>
        </p:nvSpPr>
        <p:spPr>
          <a:xfrm>
            <a:off x="1570179" y="10973680"/>
            <a:ext cx="854354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Gobierno y la administración integral de la Rama Judicial</a:t>
            </a:r>
            <a:r>
              <a:rPr lang="es-CO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0B4F3-B2B5-9801-348B-EDC47D49F9B7}"/>
              </a:ext>
            </a:extLst>
          </p:cNvPr>
          <p:cNvSpPr txBox="1"/>
          <p:nvPr/>
        </p:nvSpPr>
        <p:spPr>
          <a:xfrm>
            <a:off x="15773400" y="10843590"/>
            <a:ext cx="8543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dirty="0"/>
              <a:t>Administración de justicia </a:t>
            </a:r>
          </a:p>
        </p:txBody>
      </p:sp>
      <p:grpSp>
        <p:nvGrpSpPr>
          <p:cNvPr id="2" name="Grupo 3">
            <a:extLst>
              <a:ext uri="{FF2B5EF4-FFF2-40B4-BE49-F238E27FC236}">
                <a16:creationId xmlns:a16="http://schemas.microsoft.com/office/drawing/2014/main" id="{1F67E4D2-CBF1-DBD6-8E54-EA4B26CBEB5E}"/>
              </a:ext>
            </a:extLst>
          </p:cNvPr>
          <p:cNvGrpSpPr>
            <a:grpSpLocks/>
          </p:cNvGrpSpPr>
          <p:nvPr/>
        </p:nvGrpSpPr>
        <p:grpSpPr bwMode="auto">
          <a:xfrm>
            <a:off x="10572341" y="5925607"/>
            <a:ext cx="2556629" cy="1904999"/>
            <a:chOff x="2344738" y="2057400"/>
            <a:chExt cx="7277100" cy="26098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DC1AA8-DFFC-B253-2FB6-6ABC8517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2057400"/>
              <a:ext cx="1174750" cy="4524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FFD4E6-9B28-D221-0861-EB2786AE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226" y="3113088"/>
              <a:ext cx="911225" cy="4381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836B457-06E3-BEAA-4E09-711AB1682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938" y="4227514"/>
              <a:ext cx="819150" cy="439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74550CE3-4461-8827-8880-052F0A90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4227514"/>
              <a:ext cx="819150" cy="439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F09C60C-63C1-A078-222F-B1C3453A0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900" y="3113088"/>
              <a:ext cx="914400" cy="4381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819C0A-E50A-E6A5-B83F-C6F5B664D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964" y="4227514"/>
              <a:ext cx="815975" cy="439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04000EF-538A-0EE1-F7C4-5FC7CD0D8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64" y="4227514"/>
              <a:ext cx="815975" cy="439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EAD2A674-5919-5287-3FD6-97734AE00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00" y="3113088"/>
              <a:ext cx="909638" cy="4381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2E1440E-6100-5C00-6D4C-62BC87D3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688" y="4227514"/>
              <a:ext cx="819150" cy="439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56D6EDBC-DE80-DC3A-4FFF-FECD111E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488" y="4227514"/>
              <a:ext cx="817562" cy="4397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37EDB2DE-54C6-BC8A-99A9-945D587B8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4400" y="2538414"/>
              <a:ext cx="0" cy="117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743BB17-F4C5-08D8-FD3D-A3BA92174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239" y="2674938"/>
              <a:ext cx="5195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D4A6B54E-18BB-A930-9212-26AD6EF47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488" y="2708276"/>
              <a:ext cx="0" cy="403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A9F40F74-930C-30E1-606B-B5E544649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4400" y="2708275"/>
              <a:ext cx="0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E55A657D-45C0-968E-5F0C-DC17EB1FD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6000" y="2708276"/>
              <a:ext cx="0" cy="379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C0796C1B-AA54-2C1A-F626-E0F1B30DC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488" y="3576639"/>
              <a:ext cx="0" cy="29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A223539E-0EC5-0F76-1327-431F87746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1613" y="3903663"/>
              <a:ext cx="1257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11053B6B-ACFE-2EC9-347E-B6031E486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564" y="3925888"/>
              <a:ext cx="1303337" cy="285750"/>
              <a:chOff x="817" y="2861"/>
              <a:chExt cx="890" cy="180"/>
            </a:xfrm>
          </p:grpSpPr>
          <p:sp>
            <p:nvSpPr>
              <p:cNvPr id="37" name="Line 23">
                <a:extLst>
                  <a:ext uri="{FF2B5EF4-FFF2-40B4-BE49-F238E27FC236}">
                    <a16:creationId xmlns:a16="http://schemas.microsoft.com/office/drawing/2014/main" id="{F1E13425-9AF5-0082-F634-7153F067E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" y="28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8" name="Line 24">
                <a:extLst>
                  <a:ext uri="{FF2B5EF4-FFF2-40B4-BE49-F238E27FC236}">
                    <a16:creationId xmlns:a16="http://schemas.microsoft.com/office/drawing/2014/main" id="{7FD940C2-6229-1547-8440-074830F2D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7" y="28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2541E1CD-B0B8-080A-FFFF-DE5567C57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2338" y="3576639"/>
              <a:ext cx="0" cy="29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088F11AE-F486-1148-7B03-859103E48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1464" y="3903663"/>
              <a:ext cx="1260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45FFDB6-E34B-2A9A-D8D8-994C05675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238" y="3925888"/>
              <a:ext cx="1306512" cy="285750"/>
              <a:chOff x="2597" y="2861"/>
              <a:chExt cx="891" cy="180"/>
            </a:xfrm>
          </p:grpSpPr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1151C689-8BEF-1B5F-C9BC-27711C16A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8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22BF30E8-AB55-4741-4A06-D33936B00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8" y="28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E399F9DD-F0D8-5F53-9D70-133FACA1D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3538" y="3903663"/>
              <a:ext cx="1262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30" name="Group 31">
              <a:extLst>
                <a:ext uri="{FF2B5EF4-FFF2-40B4-BE49-F238E27FC236}">
                  <a16:creationId xmlns:a16="http://schemas.microsoft.com/office/drawing/2014/main" id="{5C9A2DEF-89EB-B99C-4020-79C55A31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4488" y="3925888"/>
              <a:ext cx="1306512" cy="285750"/>
              <a:chOff x="4395" y="2861"/>
              <a:chExt cx="891" cy="180"/>
            </a:xfrm>
          </p:grpSpPr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A3AFB96F-B8E9-CAA4-F942-25B902116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5" y="28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9C96F80C-0087-B262-4936-1C8089DE2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6" y="2861"/>
                <a:ext cx="0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72CD9311-C3B8-6E4B-C47E-B62DCB23F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9650" y="3576639"/>
              <a:ext cx="0" cy="29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12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9B2A-A1A0-485F-BF55-34EE9DD5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3" y="1150536"/>
            <a:ext cx="21396960" cy="2225146"/>
          </a:xfrm>
        </p:spPr>
        <p:txBody>
          <a:bodyPr>
            <a:normAutofit/>
          </a:bodyPr>
          <a:lstStyle/>
          <a:p>
            <a:r>
              <a:rPr lang="es-CO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RIESGO</a:t>
            </a:r>
            <a:br>
              <a:rPr lang="es-CO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CO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Actividad: Conducir</a:t>
            </a:r>
          </a:p>
        </p:txBody>
      </p:sp>
      <p:pic>
        <p:nvPicPr>
          <p:cNvPr id="4" name="Content Placeholder 4" descr="A red sports car on a white background&#10;&#10;Description automatically generated">
            <a:extLst>
              <a:ext uri="{FF2B5EF4-FFF2-40B4-BE49-F238E27FC236}">
                <a16:creationId xmlns:a16="http://schemas.microsoft.com/office/drawing/2014/main" id="{B1EA670D-D90F-5E31-A9A6-A582DEB2D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62" b="7955"/>
          <a:stretch/>
        </p:blipFill>
        <p:spPr>
          <a:xfrm>
            <a:off x="2133600" y="4846637"/>
            <a:ext cx="6098616" cy="49778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8669C9-577F-FBD1-18E8-72EA184F08BD}"/>
              </a:ext>
            </a:extLst>
          </p:cNvPr>
          <p:cNvSpPr txBox="1"/>
          <p:nvPr/>
        </p:nvSpPr>
        <p:spPr>
          <a:xfrm>
            <a:off x="18689643" y="4650794"/>
            <a:ext cx="19058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DINERO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094F7-C2B9-D262-2C7D-3C8F27A11B88}"/>
              </a:ext>
            </a:extLst>
          </p:cNvPr>
          <p:cNvSpPr txBox="1"/>
          <p:nvPr/>
        </p:nvSpPr>
        <p:spPr>
          <a:xfrm>
            <a:off x="18694308" y="6303492"/>
            <a:ext cx="1383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VIDA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A23A4-9B8F-D823-4932-DF7EFF378A0E}"/>
              </a:ext>
            </a:extLst>
          </p:cNvPr>
          <p:cNvSpPr txBox="1"/>
          <p:nvPr/>
        </p:nvSpPr>
        <p:spPr>
          <a:xfrm>
            <a:off x="18677202" y="8180240"/>
            <a:ext cx="2375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LIBERTAD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62965-7308-F458-7B1A-5C68F4595287}"/>
              </a:ext>
            </a:extLst>
          </p:cNvPr>
          <p:cNvSpPr txBox="1"/>
          <p:nvPr/>
        </p:nvSpPr>
        <p:spPr>
          <a:xfrm>
            <a:off x="14743153" y="5389458"/>
            <a:ext cx="15980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ROBO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CDB84B-2ED3-F929-C22F-BE44928684C4}"/>
              </a:ext>
            </a:extLst>
          </p:cNvPr>
          <p:cNvSpPr txBox="1"/>
          <p:nvPr/>
        </p:nvSpPr>
        <p:spPr>
          <a:xfrm>
            <a:off x="14630400" y="7222753"/>
            <a:ext cx="2791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ACCIDENTE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9E2E5D-2B4C-F750-AB53-BBFE44B537C9}"/>
              </a:ext>
            </a:extLst>
          </p:cNvPr>
          <p:cNvSpPr txBox="1"/>
          <p:nvPr/>
        </p:nvSpPr>
        <p:spPr>
          <a:xfrm>
            <a:off x="8966767" y="4650794"/>
            <a:ext cx="3604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No observar  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ABB0A-B62C-462F-7A7C-6399B974E44F}"/>
              </a:ext>
            </a:extLst>
          </p:cNvPr>
          <p:cNvSpPr txBox="1"/>
          <p:nvPr/>
        </p:nvSpPr>
        <p:spPr>
          <a:xfrm>
            <a:off x="8915400" y="6293885"/>
            <a:ext cx="55311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Falta de mantenimiento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4ED10-7027-3D69-80C7-E91AC1DBE47E}"/>
              </a:ext>
            </a:extLst>
          </p:cNvPr>
          <p:cNvSpPr txBox="1"/>
          <p:nvPr/>
        </p:nvSpPr>
        <p:spPr>
          <a:xfrm>
            <a:off x="8966767" y="7810908"/>
            <a:ext cx="33648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Inexperiencia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6DF1D6-8F4E-C5D2-AC10-7C3D43451964}"/>
              </a:ext>
            </a:extLst>
          </p:cNvPr>
          <p:cNvSpPr txBox="1"/>
          <p:nvPr/>
        </p:nvSpPr>
        <p:spPr>
          <a:xfrm>
            <a:off x="8966767" y="9085852"/>
            <a:ext cx="41004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Desconocimiento </a:t>
            </a:r>
          </a:p>
        </p:txBody>
      </p:sp>
    </p:spTree>
    <p:extLst>
      <p:ext uri="{BB962C8B-B14F-4D97-AF65-F5344CB8AC3E}">
        <p14:creationId xmlns:p14="http://schemas.microsoft.com/office/powerpoint/2010/main" val="37148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6066D-3FD4-E69E-737A-BE9B79FD9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037" y="1950311"/>
            <a:ext cx="21396325" cy="2211264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r>
              <a:rPr lang="en-US" sz="6600" b="1" spc="600" dirty="0">
                <a:latin typeface="Lato" pitchFamily="34" charset="0"/>
                <a:ea typeface="Roboto" pitchFamily="2" charset="0"/>
              </a:rPr>
              <a:t>¿QUÉ </a:t>
            </a:r>
            <a:r>
              <a:rPr lang="es-CO" sz="6600" b="1" spc="600" dirty="0">
                <a:latin typeface="Lato" pitchFamily="34" charset="0"/>
                <a:ea typeface="Roboto" pitchFamily="2" charset="0"/>
              </a:rPr>
              <a:t> TIPOS DE AFECTACIÓN  PUEDE GENERAR? </a:t>
            </a:r>
            <a:endParaRPr lang="en-US" sz="6600" b="1" spc="600" dirty="0">
              <a:latin typeface="Lato" pitchFamily="34" charset="0"/>
              <a:ea typeface="Roboto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504641-EB76-1943-7CB5-71AB50692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4584798"/>
            <a:ext cx="7010400" cy="5410200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6D07CDB2-BD01-B79B-6454-F613E85D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5921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000" dirty="0">
                <a:latin typeface="Arial" panose="020B0604020202020204" pitchFamily="34" charset="0"/>
              </a:rPr>
              <a:t>Tomado de: La percepción y los sentidos –mktadstrategies.wordpress.com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E8FCD1-5BB5-E680-2F2C-C86E2EFDE61A}"/>
              </a:ext>
            </a:extLst>
          </p:cNvPr>
          <p:cNvGrpSpPr/>
          <p:nvPr/>
        </p:nvGrpSpPr>
        <p:grpSpPr>
          <a:xfrm>
            <a:off x="13868400" y="3627437"/>
            <a:ext cx="7698328" cy="7987465"/>
            <a:chOff x="12037472" y="3236849"/>
            <a:chExt cx="7698328" cy="79874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B9E1FC-8F45-2E9F-0DFB-E14FF77EBB8E}"/>
                </a:ext>
              </a:extLst>
            </p:cNvPr>
            <p:cNvSpPr/>
            <p:nvPr/>
          </p:nvSpPr>
          <p:spPr>
            <a:xfrm>
              <a:off x="12115800" y="3236849"/>
              <a:ext cx="7620000" cy="1592493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 err="1"/>
                <a:t>Reputacion,imagén</a:t>
              </a:r>
              <a:r>
                <a:rPr lang="es-CO" sz="3200" b="1" dirty="0"/>
                <a:t>,  credibilidad, satisfacción de usuarios </a:t>
              </a:r>
              <a:r>
                <a:rPr lang="es-CO" sz="3200" dirty="0"/>
                <a:t>y PI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0479D3-B62B-5EE0-D3F2-B080A06F4C2F}"/>
                </a:ext>
              </a:extLst>
            </p:cNvPr>
            <p:cNvSpPr/>
            <p:nvPr/>
          </p:nvSpPr>
          <p:spPr>
            <a:xfrm>
              <a:off x="12037472" y="5136966"/>
              <a:ext cx="7620000" cy="120803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Económica-fiscal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2FE50-EC9B-D5EB-11C4-1EA307E7736F}"/>
                </a:ext>
              </a:extLst>
            </p:cNvPr>
            <p:cNvSpPr/>
            <p:nvPr/>
          </p:nvSpPr>
          <p:spPr>
            <a:xfrm>
              <a:off x="12115800" y="6609625"/>
              <a:ext cx="7620000" cy="120803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Metas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D1DCDD-CB12-C806-DAE9-2EE2F2869225}"/>
                </a:ext>
              </a:extLst>
            </p:cNvPr>
            <p:cNvSpPr/>
            <p:nvPr/>
          </p:nvSpPr>
          <p:spPr>
            <a:xfrm>
              <a:off x="12107174" y="8212406"/>
              <a:ext cx="7620000" cy="12080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Servicio administrativo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67165E-5509-352A-0FBE-CF443F824278}"/>
                </a:ext>
              </a:extLst>
            </p:cNvPr>
            <p:cNvSpPr/>
            <p:nvPr/>
          </p:nvSpPr>
          <p:spPr>
            <a:xfrm>
              <a:off x="12115800" y="10016277"/>
              <a:ext cx="7620000" cy="12080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dirty="0"/>
                <a:t>S</a:t>
              </a:r>
              <a:r>
                <a:rPr lang="es-CO" sz="3200" b="1" dirty="0"/>
                <a:t>ervicio judicial 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A408550-4077-2F87-56BA-E0B30A607BC4}"/>
              </a:ext>
            </a:extLst>
          </p:cNvPr>
          <p:cNvSpPr/>
          <p:nvPr/>
        </p:nvSpPr>
        <p:spPr>
          <a:xfrm>
            <a:off x="10227088" y="6800838"/>
            <a:ext cx="2101024" cy="7386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23B1E-F19C-EFD3-6DEA-7CCCA8273F08}"/>
              </a:ext>
            </a:extLst>
          </p:cNvPr>
          <p:cNvSpPr txBox="1"/>
          <p:nvPr/>
        </p:nvSpPr>
        <p:spPr>
          <a:xfrm>
            <a:off x="10227088" y="6062174"/>
            <a:ext cx="2101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Políticas </a:t>
            </a:r>
          </a:p>
        </p:txBody>
      </p:sp>
    </p:spTree>
    <p:extLst>
      <p:ext uri="{BB962C8B-B14F-4D97-AF65-F5344CB8AC3E}">
        <p14:creationId xmlns:p14="http://schemas.microsoft.com/office/powerpoint/2010/main" val="19181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6066D-3FD4-E69E-737A-BE9B79FD9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038" y="1049231"/>
            <a:ext cx="21396325" cy="1195601"/>
          </a:xfrm>
          <a:prstGeom prst="rect">
            <a:avLst/>
          </a:prstGeom>
          <a:noFill/>
        </p:spPr>
        <p:txBody>
          <a:bodyPr wrap="square" lIns="178198" tIns="89099" rIns="178198" bIns="89099" rtlCol="0">
            <a:spAutoFit/>
          </a:bodyPr>
          <a:lstStyle/>
          <a:p>
            <a:r>
              <a:rPr lang="es-CO" sz="6600" b="1" spc="600" dirty="0">
                <a:solidFill>
                  <a:srgbClr val="F7931E"/>
                </a:solidFill>
                <a:latin typeface="Lato" pitchFamily="34" charset="0"/>
                <a:ea typeface="Roboto" pitchFamily="2" charset="0"/>
              </a:rPr>
              <a:t>NIVELES DE </a:t>
            </a:r>
            <a:r>
              <a:rPr lang="es-CO" sz="6600" b="1" spc="600" dirty="0">
                <a:latin typeface="Lato" pitchFamily="34" charset="0"/>
                <a:ea typeface="Roboto" pitchFamily="2" charset="0"/>
              </a:rPr>
              <a:t>IMPACTO</a:t>
            </a:r>
            <a:endParaRPr lang="en-US" sz="6600" b="1" spc="600" dirty="0">
              <a:latin typeface="Lato" pitchFamily="34" charset="0"/>
              <a:ea typeface="Robot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5B7E3-2DCC-7B13-B0DB-9D29A7C4A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016" b="13793"/>
          <a:stretch/>
        </p:blipFill>
        <p:spPr>
          <a:xfrm>
            <a:off x="3962400" y="2713037"/>
            <a:ext cx="15163800" cy="89916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00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1376</Words>
  <Application>Microsoft Office PowerPoint</Application>
  <PresentationFormat>Personalizado</PresentationFormat>
  <Paragraphs>598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Lato</vt:lpstr>
      <vt:lpstr>Open Sans Light</vt:lpstr>
      <vt:lpstr>Ubuntu</vt:lpstr>
      <vt:lpstr>Wingdings</vt:lpstr>
      <vt:lpstr>Office Theme</vt:lpstr>
      <vt:lpstr>Worksheet</vt:lpstr>
      <vt:lpstr>Presentación de PowerPoint</vt:lpstr>
      <vt:lpstr>Presentación de PowerPoint</vt:lpstr>
      <vt:lpstr>RIESGO</vt:lpstr>
      <vt:lpstr>GESTIÓN  RIESGOS  RAMA JUDICIAL </vt:lpstr>
      <vt:lpstr>ACTIVO – VALOR – OBJETIVO </vt:lpstr>
      <vt:lpstr>MODELO DE OPERACIÓN SIGCMA   SISTEMA DE GESTIÓN  DE CALIDAD</vt:lpstr>
      <vt:lpstr>RIESGO Actividad: Conducir</vt:lpstr>
      <vt:lpstr>¿QUÉ  TIPOS DE AFECTACIÓN  PUEDE GENERAR? </vt:lpstr>
      <vt:lpstr>NIVELES DE IMPACTO</vt:lpstr>
      <vt:lpstr>EN EL CONTEXTO DEL SISTEMA</vt:lpstr>
      <vt:lpstr>¿RIESGO? </vt:lpstr>
      <vt:lpstr>IDENTIFICACIÓN</vt:lpstr>
      <vt:lpstr>IDENTIFICACIÓN</vt:lpstr>
      <vt:lpstr>PROBABILIDAD</vt:lpstr>
      <vt:lpstr>ACTIVIDAD: Conducir un vehículo</vt:lpstr>
      <vt:lpstr>RIESGO INHERENTE</vt:lpstr>
      <vt:lpstr>MATRIZ DE CALOR </vt:lpstr>
      <vt:lpstr>ACTIVIDAD:  Administrar justicia</vt:lpstr>
      <vt:lpstr>¿HAY  CONTROLES?</vt:lpstr>
      <vt:lpstr>RIESGO RESIDUAL </vt:lpstr>
      <vt:lpstr>EJEMPLO  Actividad: Gestionar y conservar la información  documentada del proceso. (Expediente)</vt:lpstr>
      <vt:lpstr>PLANES DE TRATAMIENTO </vt:lpstr>
      <vt:lpstr>FORMATO DE RIESGOS </vt:lpstr>
      <vt:lpstr>RIESGO RESIDUAL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mwu</dc:creator>
  <cp:lastModifiedBy>Dora M Rojas</cp:lastModifiedBy>
  <cp:revision>70</cp:revision>
  <dcterms:created xsi:type="dcterms:W3CDTF">2019-09-30T08:42:54Z</dcterms:created>
  <dcterms:modified xsi:type="dcterms:W3CDTF">2024-03-05T03:05:43Z</dcterms:modified>
</cp:coreProperties>
</file>