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308" r:id="rId5"/>
    <p:sldId id="261" r:id="rId6"/>
    <p:sldId id="277" r:id="rId7"/>
    <p:sldId id="320" r:id="rId8"/>
    <p:sldId id="321" r:id="rId9"/>
    <p:sldId id="324" r:id="rId10"/>
    <p:sldId id="325" r:id="rId11"/>
    <p:sldId id="322" r:id="rId12"/>
    <p:sldId id="319" r:id="rId13"/>
  </p:sldIdLst>
  <p:sldSz cx="12192000" cy="6858000"/>
  <p:notesSz cx="6858000" cy="9144000"/>
  <p:defaultTextStyle>
    <a:defPPr>
      <a:defRPr lang="en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6E4"/>
    <a:srgbClr val="0092C8"/>
    <a:srgbClr val="003D58"/>
    <a:srgbClr val="F6C042"/>
    <a:srgbClr val="FBE57A"/>
    <a:srgbClr val="00AEEF"/>
    <a:srgbClr val="002A41"/>
    <a:srgbClr val="EE7D2E"/>
    <a:srgbClr val="A0DADD"/>
    <a:srgbClr val="6D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90980" autoAdjust="0"/>
  </p:normalViewPr>
  <p:slideViewPr>
    <p:cSldViewPr snapToGrid="0" snapToObjects="1">
      <p:cViewPr varScale="1">
        <p:scale>
          <a:sx n="75" d="100"/>
          <a:sy n="75" d="100"/>
        </p:scale>
        <p:origin x="523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FFEB7-59AB-2C43-BEE9-FF11E5E92E83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3FACA-4BC1-5145-BF68-2CBB72169D6C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4533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0605-FC1C-A949-83B8-ACF4A1DEA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091AA-FB07-E746-9B9F-38BF01FB7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D274E-34E9-6541-A8C1-9E93D33A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33CC-B7A7-CC4F-9C68-C309357D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497E-5FF8-D246-907A-3C624284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9747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F6C7D-3A5C-364D-8D30-D786A535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1FA6B-2BA4-9847-9CB4-F1A383D75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F9804-E907-8C42-8858-48CAFD58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B8A40-ED05-D34E-9575-6F636531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FEA94-A8BE-1445-9062-6B602F12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035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860491-5BC2-434D-9C8A-8A9534A1E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4459B-EC0E-8945-ADAD-A8E173382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36BD1-9E83-6B43-82C9-9790917C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BEBA-536C-2F4A-894B-3AC34786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4AF0E-5A74-2D46-B335-667403C4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3670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2B25-5100-534B-8482-77234A98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C3B7-7AFB-6A45-A78C-4FCCBC741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F5AB8-8D67-A542-927D-79E1E38C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04F74-8DB7-4642-9A9B-2E38BC37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DC96F-E4D6-884F-9301-C933D57A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4273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C605-64B1-9947-A024-3285BDAD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580BD-325B-8744-BA86-CCCFE759E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70687-E494-D44B-ACEE-2CBF7BA4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BC164-6CE9-2447-8B5B-C59B0558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2DDC-00B9-CE4A-B68F-4C55799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5393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60F6-20FC-6F4C-947C-983C88EA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2D58C-999D-E146-A5F3-A648C0B6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669A0-372F-9245-8C0F-EB56A1934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09F3C-AA2F-EB44-85C9-7E0542F5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CB142-0E6D-0146-B3B2-56E995FF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1DC5E-9D75-8244-9D51-6AB791A4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9011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D1C4-E9C4-9C4D-BCBF-AE5617ACF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99EB3-56A0-7548-9F1A-58B7A438A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FE1BB-C31E-6F4F-9BB9-F08FB5A78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084E1-6D04-454F-955C-2FB8DCDE5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12DF8-A8D0-6848-96F5-B0BC5103B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2989-556F-9941-94F9-A50BCA7FF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E4D8E-7870-5549-9439-9D60ECCF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1BD09-E217-9A41-9792-A2F3AA97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2291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0A51-3A47-D54C-9F88-8DAB8166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8A2A1-F14A-864D-8D49-A4F58690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F9B98-09B3-D041-B312-48C5F70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D1139-2DA2-7A45-95AC-623780B8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4503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8B49A-9B43-CB40-B7E4-9957B1FE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5EE04-3DE1-574F-BB8B-44F9F1DC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D8E3E-9828-EC46-82E9-38BA64E5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1168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7EF9-1CAA-DF44-BC1F-A029D6558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A7956-55EB-7846-A44A-7C165D55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45418-D20A-3942-AF99-2245C929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510B2-C0DA-2C40-A457-7C6EA318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E8761-989A-4C4D-8877-5905A361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DB9CB-103F-F14B-8F5C-5500867E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6937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E286-0430-794C-962A-0B0DD566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9C52E-3BF7-5E44-9DB5-7804DDB4B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1CD21-100E-4C4D-B9E9-983F0B7C1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CFE00-3C93-9B45-864A-841C8AF8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29D4F-DFD7-864B-908F-E00A2286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7C26D-FCEB-7342-936E-3C84C1F7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3316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6B4E2-F3C5-864F-8269-F9F30DF2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6C182-ED62-8440-AA35-E5970127C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F0BBD-1D63-D147-9A76-2CD45CAAA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EAFC6-05A9-B847-BCB9-5872B191CEF2}" type="datetimeFigureOut">
              <a:rPr lang="es-ES_tradnl" smtClean="0"/>
              <a:t>07/06/2023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1E2F6-FCB8-F949-BEDA-E5AC70579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5E8BC-54D6-E547-BF77-54613F38D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240FB-3D85-8D49-93B6-C9272CC1D56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642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hyperlink" Target="https://www.ramajudicial.gov.co/web/sistema-integrado-gestion-de-la-calidad-y-el-medio-ambiente/informes-nivel-seccion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it.ly/SIGCMA_Logos_ICONTE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3199A-B7B3-4CEC-BA28-36CB73B6A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4DA407-D976-4B5D-8FB8-515DCD3887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A5D9A-2DF1-1C4C-85E8-6249CE1D4C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CDBF6A-CDE9-144F-A450-6E4C000429F5}"/>
              </a:ext>
            </a:extLst>
          </p:cNvPr>
          <p:cNvSpPr/>
          <p:nvPr/>
        </p:nvSpPr>
        <p:spPr>
          <a:xfrm>
            <a:off x="1359893" y="2466656"/>
            <a:ext cx="9046590" cy="1792928"/>
          </a:xfrm>
          <a:prstGeom prst="rect">
            <a:avLst/>
          </a:prstGeom>
          <a:solidFill>
            <a:srgbClr val="00334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CORTE SUPREMA DE JUSTICIA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504917-F700-450D-8678-AED39B4BE7FE}"/>
              </a:ext>
            </a:extLst>
          </p:cNvPr>
          <p:cNvSpPr/>
          <p:nvPr/>
        </p:nvSpPr>
        <p:spPr>
          <a:xfrm>
            <a:off x="5565058" y="5735637"/>
            <a:ext cx="1061884" cy="252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CICLO 2023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9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F3B035-E579-7341-96D8-96B02A540E97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6EAFA5-1911-1B4F-8C87-20BBD68DBA29}"/>
              </a:ext>
            </a:extLst>
          </p:cNvPr>
          <p:cNvGrpSpPr/>
          <p:nvPr/>
        </p:nvGrpSpPr>
        <p:grpSpPr>
          <a:xfrm>
            <a:off x="1927687" y="2699277"/>
            <a:ext cx="0" cy="355601"/>
            <a:chOff x="2213437" y="3088798"/>
            <a:chExt cx="0" cy="35560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38CB46-8B0F-874F-8D4A-5F18A5E341D6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088798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378B989-A6DA-294D-BC88-EFC5B5C0D87D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168067"/>
              <a:ext cx="0" cy="276332"/>
            </a:xfrm>
            <a:prstGeom prst="line">
              <a:avLst/>
            </a:prstGeom>
            <a:ln w="47625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103ADDF-6FCB-2143-81C6-87BBAF92551C}"/>
              </a:ext>
            </a:extLst>
          </p:cNvPr>
          <p:cNvSpPr/>
          <p:nvPr/>
        </p:nvSpPr>
        <p:spPr>
          <a:xfrm>
            <a:off x="261407" y="1429343"/>
            <a:ext cx="3080103" cy="720000"/>
          </a:xfrm>
          <a:prstGeom prst="rect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47993-DE35-BA49-9A57-2CA0BAA4235B}"/>
              </a:ext>
            </a:extLst>
          </p:cNvPr>
          <p:cNvSpPr txBox="1"/>
          <p:nvPr/>
        </p:nvSpPr>
        <p:spPr>
          <a:xfrm>
            <a:off x="261408" y="1460663"/>
            <a:ext cx="308010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40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CONTENIDO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F0DEE-0C84-114F-B217-D3AEEA782A67}"/>
              </a:ext>
            </a:extLst>
          </p:cNvPr>
          <p:cNvSpPr txBox="1"/>
          <p:nvPr/>
        </p:nvSpPr>
        <p:spPr>
          <a:xfrm>
            <a:off x="1091036" y="2519533"/>
            <a:ext cx="808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500" b="1" dirty="0">
                <a:latin typeface="Filson Pro Book" panose="02000000000000000000" pitchFamily="2" charset="77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1CC03-13E7-A447-BBB1-E468A572ED6A}"/>
              </a:ext>
            </a:extLst>
          </p:cNvPr>
          <p:cNvSpPr txBox="1"/>
          <p:nvPr/>
        </p:nvSpPr>
        <p:spPr>
          <a:xfrm>
            <a:off x="995277" y="3488400"/>
            <a:ext cx="90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500" b="1" dirty="0">
                <a:latin typeface="Filson Pro Book" panose="02000000000000000000" pitchFamily="2" charset="77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6F82B3-A91E-8244-A58C-BB5E93A06116}"/>
              </a:ext>
            </a:extLst>
          </p:cNvPr>
          <p:cNvSpPr txBox="1"/>
          <p:nvPr/>
        </p:nvSpPr>
        <p:spPr>
          <a:xfrm>
            <a:off x="995277" y="4460400"/>
            <a:ext cx="90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500" b="1" dirty="0">
                <a:latin typeface="Filson Pro Book" panose="02000000000000000000" pitchFamily="2" charset="77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4E727D-A426-A34C-B9C8-8A26E38D2FDE}"/>
              </a:ext>
            </a:extLst>
          </p:cNvPr>
          <p:cNvSpPr txBox="1"/>
          <p:nvPr/>
        </p:nvSpPr>
        <p:spPr>
          <a:xfrm>
            <a:off x="2113049" y="2643084"/>
            <a:ext cx="417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Auditorías Internas SIGCMA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EF0A7-23F7-7040-9A53-F001C52C4059}"/>
              </a:ext>
            </a:extLst>
          </p:cNvPr>
          <p:cNvSpPr/>
          <p:nvPr/>
        </p:nvSpPr>
        <p:spPr>
          <a:xfrm>
            <a:off x="0" y="1429343"/>
            <a:ext cx="261408" cy="720000"/>
          </a:xfrm>
          <a:prstGeom prst="rect">
            <a:avLst/>
          </a:prstGeom>
          <a:solidFill>
            <a:srgbClr val="FBE57A"/>
          </a:solidFill>
          <a:ln>
            <a:solidFill>
              <a:srgbClr val="FBE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C5DCAB-D57A-8D43-B5DA-3790990C17A5}"/>
              </a:ext>
            </a:extLst>
          </p:cNvPr>
          <p:cNvSpPr/>
          <p:nvPr/>
        </p:nvSpPr>
        <p:spPr>
          <a:xfrm>
            <a:off x="3430908" y="1422321"/>
            <a:ext cx="91636" cy="154384"/>
          </a:xfrm>
          <a:prstGeom prst="rect">
            <a:avLst/>
          </a:prstGeom>
          <a:solidFill>
            <a:srgbClr val="002A41"/>
          </a:solidFill>
          <a:ln>
            <a:solidFill>
              <a:srgbClr val="002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052560C-863F-0B47-8927-47047BD33F4A}"/>
              </a:ext>
            </a:extLst>
          </p:cNvPr>
          <p:cNvSpPr/>
          <p:nvPr/>
        </p:nvSpPr>
        <p:spPr>
          <a:xfrm>
            <a:off x="3430908" y="1576704"/>
            <a:ext cx="91636" cy="57437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DCDBC5-0CFE-6348-8ACC-1BC34CE16C10}"/>
              </a:ext>
            </a:extLst>
          </p:cNvPr>
          <p:cNvGrpSpPr/>
          <p:nvPr/>
        </p:nvGrpSpPr>
        <p:grpSpPr>
          <a:xfrm>
            <a:off x="1928250" y="3668400"/>
            <a:ext cx="0" cy="355601"/>
            <a:chOff x="2213437" y="3088798"/>
            <a:chExt cx="0" cy="35560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BB59E4-E5CE-C54B-ACB3-8A45D0FE9986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088798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48A34A-B7F9-ED4E-BA74-37B524B5A534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168067"/>
              <a:ext cx="0" cy="276332"/>
            </a:xfrm>
            <a:prstGeom prst="line">
              <a:avLst/>
            </a:prstGeom>
            <a:ln w="47625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DA7215-4146-5841-8BCF-67F9E7C43425}"/>
              </a:ext>
            </a:extLst>
          </p:cNvPr>
          <p:cNvGrpSpPr/>
          <p:nvPr/>
        </p:nvGrpSpPr>
        <p:grpSpPr>
          <a:xfrm>
            <a:off x="1927687" y="4640400"/>
            <a:ext cx="0" cy="355601"/>
            <a:chOff x="2213437" y="3088798"/>
            <a:chExt cx="0" cy="35560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0A4555-1F71-9846-895D-39BE3D7741FD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088798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BBD7066-8332-E746-AC83-F33960FFD57B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168067"/>
              <a:ext cx="0" cy="276332"/>
            </a:xfrm>
            <a:prstGeom prst="line">
              <a:avLst/>
            </a:prstGeom>
            <a:ln w="47625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2318BC-14D1-6043-93F8-917A957E5DB3}"/>
              </a:ext>
            </a:extLst>
          </p:cNvPr>
          <p:cNvSpPr txBox="1"/>
          <p:nvPr/>
        </p:nvSpPr>
        <p:spPr>
          <a:xfrm>
            <a:off x="1005112" y="5149329"/>
            <a:ext cx="9038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500" b="1" dirty="0">
                <a:latin typeface="Filson Pro Book" panose="02000000000000000000" pitchFamily="2" charset="77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B047FC-2D7D-474A-AF7B-B16565237701}"/>
              </a:ext>
            </a:extLst>
          </p:cNvPr>
          <p:cNvSpPr txBox="1"/>
          <p:nvPr/>
        </p:nvSpPr>
        <p:spPr>
          <a:xfrm>
            <a:off x="2070460" y="3638787"/>
            <a:ext cx="417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Auditorías Externas SIGCMA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8369A8F-616C-DF4A-BD06-DCFE576948CC}"/>
              </a:ext>
            </a:extLst>
          </p:cNvPr>
          <p:cNvGrpSpPr/>
          <p:nvPr/>
        </p:nvGrpSpPr>
        <p:grpSpPr>
          <a:xfrm>
            <a:off x="1899112" y="5295302"/>
            <a:ext cx="0" cy="355601"/>
            <a:chOff x="2213437" y="3088798"/>
            <a:chExt cx="0" cy="35560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DF5211A-BFBD-EC49-BF82-56BE2F28F72A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088798"/>
              <a:ext cx="0" cy="79269"/>
            </a:xfrm>
            <a:prstGeom prst="line">
              <a:avLst/>
            </a:prstGeom>
            <a:ln w="47625">
              <a:solidFill>
                <a:srgbClr val="EE7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7588DB5-5BAE-FC4D-9276-1EC3D663595D}"/>
                </a:ext>
              </a:extLst>
            </p:cNvPr>
            <p:cNvCxnSpPr>
              <a:cxnSpLocks/>
            </p:cNvCxnSpPr>
            <p:nvPr/>
          </p:nvCxnSpPr>
          <p:spPr>
            <a:xfrm>
              <a:off x="2213437" y="3168067"/>
              <a:ext cx="0" cy="276332"/>
            </a:xfrm>
            <a:prstGeom prst="line">
              <a:avLst/>
            </a:prstGeom>
            <a:ln w="47625">
              <a:solidFill>
                <a:srgbClr val="F6C0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17D31B9-D7F5-8B49-9075-DE8F57A5FEE6}"/>
              </a:ext>
            </a:extLst>
          </p:cNvPr>
          <p:cNvSpPr txBox="1"/>
          <p:nvPr/>
        </p:nvSpPr>
        <p:spPr>
          <a:xfrm>
            <a:off x="2025760" y="4629247"/>
            <a:ext cx="417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Uso de los Logos del ICONTEC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25BF25-58DD-7445-A71B-AAE3A19849BA}"/>
              </a:ext>
            </a:extLst>
          </p:cNvPr>
          <p:cNvSpPr txBox="1"/>
          <p:nvPr/>
        </p:nvSpPr>
        <p:spPr>
          <a:xfrm>
            <a:off x="2043164" y="5237175"/>
            <a:ext cx="417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Formación</a:t>
            </a:r>
          </a:p>
        </p:txBody>
      </p:sp>
    </p:spTree>
    <p:extLst>
      <p:ext uri="{BB962C8B-B14F-4D97-AF65-F5344CB8AC3E}">
        <p14:creationId xmlns:p14="http://schemas.microsoft.com/office/powerpoint/2010/main" val="16251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A4009AA-3984-6341-AB3D-CE73C958D891}"/>
              </a:ext>
            </a:extLst>
          </p:cNvPr>
          <p:cNvSpPr txBox="1"/>
          <p:nvPr/>
        </p:nvSpPr>
        <p:spPr>
          <a:xfrm>
            <a:off x="1253097" y="1285047"/>
            <a:ext cx="10002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AUDITORÍAS INTERNAS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F5DDDE-C711-1046-8B2B-D2F43535AC88}"/>
              </a:ext>
            </a:extLst>
          </p:cNvPr>
          <p:cNvSpPr/>
          <p:nvPr/>
        </p:nvSpPr>
        <p:spPr>
          <a:xfrm>
            <a:off x="1114504" y="1120740"/>
            <a:ext cx="100800" cy="154384"/>
          </a:xfrm>
          <a:prstGeom prst="rect">
            <a:avLst/>
          </a:prstGeom>
          <a:solidFill>
            <a:srgbClr val="EE7D2E"/>
          </a:solidFill>
          <a:ln>
            <a:solidFill>
              <a:srgbClr val="EE7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EACB3E-7301-D24F-9215-7AC3B3B3B7FE}"/>
              </a:ext>
            </a:extLst>
          </p:cNvPr>
          <p:cNvSpPr/>
          <p:nvPr/>
        </p:nvSpPr>
        <p:spPr>
          <a:xfrm>
            <a:off x="1114843" y="1260524"/>
            <a:ext cx="100800" cy="574373"/>
          </a:xfrm>
          <a:prstGeom prst="rect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56E077-6BF5-B04E-8644-8ED2CA3ED43B}"/>
              </a:ext>
            </a:extLst>
          </p:cNvPr>
          <p:cNvCxnSpPr/>
          <p:nvPr/>
        </p:nvCxnSpPr>
        <p:spPr>
          <a:xfrm>
            <a:off x="1305493" y="1764509"/>
            <a:ext cx="8892000" cy="0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C7E7B-F73B-F640-8A7E-1865D5496B33}"/>
              </a:ext>
            </a:extLst>
          </p:cNvPr>
          <p:cNvSpPr/>
          <p:nvPr/>
        </p:nvSpPr>
        <p:spPr>
          <a:xfrm>
            <a:off x="47732" y="1122372"/>
            <a:ext cx="259272" cy="720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C12620-C17D-4642-9CC3-D416C2233A62}"/>
              </a:ext>
            </a:extLst>
          </p:cNvPr>
          <p:cNvSpPr/>
          <p:nvPr/>
        </p:nvSpPr>
        <p:spPr>
          <a:xfrm>
            <a:off x="307004" y="1109656"/>
            <a:ext cx="753372" cy="720000"/>
          </a:xfrm>
          <a:prstGeom prst="rect">
            <a:avLst/>
          </a:prstGeom>
          <a:solidFill>
            <a:srgbClr val="002A41"/>
          </a:solidFill>
          <a:ln>
            <a:solidFill>
              <a:srgbClr val="002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AF407C-07F4-8F49-BAE4-5A7FAE929793}"/>
              </a:ext>
            </a:extLst>
          </p:cNvPr>
          <p:cNvSpPr txBox="1"/>
          <p:nvPr/>
        </p:nvSpPr>
        <p:spPr>
          <a:xfrm>
            <a:off x="271518" y="1093790"/>
            <a:ext cx="946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1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0BD1E314-E897-3742-83C6-5E42804C2B6F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90100D8-2B49-446B-938D-C8948E699B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988" y="2735266"/>
            <a:ext cx="824761" cy="82476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7038752-D0D4-4EA9-AC7A-874BF6E967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990" y="3622231"/>
            <a:ext cx="1080000" cy="1080000"/>
          </a:xfrm>
          <a:prstGeom prst="rect">
            <a:avLst/>
          </a:prstGeom>
        </p:spPr>
      </p:pic>
      <p:cxnSp>
        <p:nvCxnSpPr>
          <p:cNvPr id="13" name="Straight Connector 76">
            <a:extLst>
              <a:ext uri="{FF2B5EF4-FFF2-40B4-BE49-F238E27FC236}">
                <a16:creationId xmlns:a16="http://schemas.microsoft.com/office/drawing/2014/main" id="{53F0F758-5310-4BFF-AA0F-75930FF90A02}"/>
              </a:ext>
            </a:extLst>
          </p:cNvPr>
          <p:cNvCxnSpPr>
            <a:cxnSpLocks/>
          </p:cNvCxnSpPr>
          <p:nvPr/>
        </p:nvCxnSpPr>
        <p:spPr>
          <a:xfrm>
            <a:off x="5092347" y="1927733"/>
            <a:ext cx="0" cy="1015663"/>
          </a:xfrm>
          <a:prstGeom prst="line">
            <a:avLst/>
          </a:prstGeom>
          <a:ln w="57150" cap="rnd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77">
            <a:extLst>
              <a:ext uri="{FF2B5EF4-FFF2-40B4-BE49-F238E27FC236}">
                <a16:creationId xmlns:a16="http://schemas.microsoft.com/office/drawing/2014/main" id="{2E3D079A-9474-48E1-95ED-226C7E834D02}"/>
              </a:ext>
            </a:extLst>
          </p:cNvPr>
          <p:cNvGrpSpPr/>
          <p:nvPr/>
        </p:nvGrpSpPr>
        <p:grpSpPr>
          <a:xfrm>
            <a:off x="5037627" y="2016595"/>
            <a:ext cx="109440" cy="109440"/>
            <a:chOff x="4200892" y="4432105"/>
            <a:chExt cx="109440" cy="109440"/>
          </a:xfrm>
        </p:grpSpPr>
        <p:grpSp>
          <p:nvGrpSpPr>
            <p:cNvPr id="15" name="Group 78">
              <a:extLst>
                <a:ext uri="{FF2B5EF4-FFF2-40B4-BE49-F238E27FC236}">
                  <a16:creationId xmlns:a16="http://schemas.microsoft.com/office/drawing/2014/main" id="{59F7A1F4-A46A-40A3-A716-807977A7966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9" name="Pie 82">
                <a:extLst>
                  <a:ext uri="{FF2B5EF4-FFF2-40B4-BE49-F238E27FC236}">
                    <a16:creationId xmlns:a16="http://schemas.microsoft.com/office/drawing/2014/main" id="{F5E5C999-98B9-48B7-9DEC-D554FD305E3A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Pie 83">
                <a:extLst>
                  <a:ext uri="{FF2B5EF4-FFF2-40B4-BE49-F238E27FC236}">
                    <a16:creationId xmlns:a16="http://schemas.microsoft.com/office/drawing/2014/main" id="{EDDE66D4-5888-48AF-97B4-3144D69A7677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Arc 79">
              <a:extLst>
                <a:ext uri="{FF2B5EF4-FFF2-40B4-BE49-F238E27FC236}">
                  <a16:creationId xmlns:a16="http://schemas.microsoft.com/office/drawing/2014/main" id="{576AFE06-F5A2-4C25-BD29-0B2ED6614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" name="Arc 80">
              <a:extLst>
                <a:ext uri="{FF2B5EF4-FFF2-40B4-BE49-F238E27FC236}">
                  <a16:creationId xmlns:a16="http://schemas.microsoft.com/office/drawing/2014/main" id="{25312246-FD76-453E-BDB5-46D7DA4B12D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1" name="Group 84">
            <a:extLst>
              <a:ext uri="{FF2B5EF4-FFF2-40B4-BE49-F238E27FC236}">
                <a16:creationId xmlns:a16="http://schemas.microsoft.com/office/drawing/2014/main" id="{BEC13832-61A7-456A-ACF3-4C8DD85200AE}"/>
              </a:ext>
            </a:extLst>
          </p:cNvPr>
          <p:cNvGrpSpPr/>
          <p:nvPr/>
        </p:nvGrpSpPr>
        <p:grpSpPr>
          <a:xfrm>
            <a:off x="5022139" y="2394800"/>
            <a:ext cx="109440" cy="109440"/>
            <a:chOff x="4200892" y="4432105"/>
            <a:chExt cx="109440" cy="109440"/>
          </a:xfrm>
        </p:grpSpPr>
        <p:grpSp>
          <p:nvGrpSpPr>
            <p:cNvPr id="22" name="Group 85">
              <a:extLst>
                <a:ext uri="{FF2B5EF4-FFF2-40B4-BE49-F238E27FC236}">
                  <a16:creationId xmlns:a16="http://schemas.microsoft.com/office/drawing/2014/main" id="{725228F3-A7DB-4A6A-B179-F576161124D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5" name="Pie 88">
                <a:extLst>
                  <a:ext uri="{FF2B5EF4-FFF2-40B4-BE49-F238E27FC236}">
                    <a16:creationId xmlns:a16="http://schemas.microsoft.com/office/drawing/2014/main" id="{14D664FE-AF07-4250-AACB-BEAA80C14E74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Pie 89">
                <a:extLst>
                  <a:ext uri="{FF2B5EF4-FFF2-40B4-BE49-F238E27FC236}">
                    <a16:creationId xmlns:a16="http://schemas.microsoft.com/office/drawing/2014/main" id="{846E6A44-ADE0-4B34-877B-86E5C012F17E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Arc 86">
              <a:extLst>
                <a:ext uri="{FF2B5EF4-FFF2-40B4-BE49-F238E27FC236}">
                  <a16:creationId xmlns:a16="http://schemas.microsoft.com/office/drawing/2014/main" id="{7F52937A-5FC3-48A6-A5B5-FC6F77358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" name="Arc 87">
              <a:extLst>
                <a:ext uri="{FF2B5EF4-FFF2-40B4-BE49-F238E27FC236}">
                  <a16:creationId xmlns:a16="http://schemas.microsoft.com/office/drawing/2014/main" id="{13436A21-2F1B-459B-828E-B8355E6B24C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27" name="TextBox 73">
            <a:extLst>
              <a:ext uri="{FF2B5EF4-FFF2-40B4-BE49-F238E27FC236}">
                <a16:creationId xmlns:a16="http://schemas.microsoft.com/office/drawing/2014/main" id="{16D00BF6-FF6B-4343-928B-5C61BCF9FECC}"/>
              </a:ext>
            </a:extLst>
          </p:cNvPr>
          <p:cNvSpPr txBox="1"/>
          <p:nvPr/>
        </p:nvSpPr>
        <p:spPr>
          <a:xfrm>
            <a:off x="869440" y="2026995"/>
            <a:ext cx="390556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/>
                </a:solidFill>
                <a:latin typeface="Gotham Medium" panose="02000604030000020004" pitchFamily="2" charset="0"/>
              </a:rPr>
              <a:t>Auditorías Corporación</a:t>
            </a:r>
          </a:p>
        </p:txBody>
      </p:sp>
      <p:grpSp>
        <p:nvGrpSpPr>
          <p:cNvPr id="28" name="Group 84">
            <a:extLst>
              <a:ext uri="{FF2B5EF4-FFF2-40B4-BE49-F238E27FC236}">
                <a16:creationId xmlns:a16="http://schemas.microsoft.com/office/drawing/2014/main" id="{76A70300-118C-4C62-8E26-1BFAA2E04125}"/>
              </a:ext>
            </a:extLst>
          </p:cNvPr>
          <p:cNvGrpSpPr/>
          <p:nvPr/>
        </p:nvGrpSpPr>
        <p:grpSpPr>
          <a:xfrm>
            <a:off x="5027133" y="2769566"/>
            <a:ext cx="109440" cy="109440"/>
            <a:chOff x="4200892" y="4432105"/>
            <a:chExt cx="109440" cy="109440"/>
          </a:xfrm>
        </p:grpSpPr>
        <p:grpSp>
          <p:nvGrpSpPr>
            <p:cNvPr id="29" name="Group 85">
              <a:extLst>
                <a:ext uri="{FF2B5EF4-FFF2-40B4-BE49-F238E27FC236}">
                  <a16:creationId xmlns:a16="http://schemas.microsoft.com/office/drawing/2014/main" id="{E498DDEE-815C-4524-8C45-65B7E19D2CF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32" name="Pie 88">
                <a:extLst>
                  <a:ext uri="{FF2B5EF4-FFF2-40B4-BE49-F238E27FC236}">
                    <a16:creationId xmlns:a16="http://schemas.microsoft.com/office/drawing/2014/main" id="{B4B406BB-1AB1-4441-B8A9-ADC2AC43357C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Pie 89">
                <a:extLst>
                  <a:ext uri="{FF2B5EF4-FFF2-40B4-BE49-F238E27FC236}">
                    <a16:creationId xmlns:a16="http://schemas.microsoft.com/office/drawing/2014/main" id="{C009532C-5A00-4633-AE05-4FC0C4B244B2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Arc 86">
              <a:extLst>
                <a:ext uri="{FF2B5EF4-FFF2-40B4-BE49-F238E27FC236}">
                  <a16:creationId xmlns:a16="http://schemas.microsoft.com/office/drawing/2014/main" id="{55BF0AB7-1C56-47BC-BED9-383239DE2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1" name="Arc 87">
              <a:extLst>
                <a:ext uri="{FF2B5EF4-FFF2-40B4-BE49-F238E27FC236}">
                  <a16:creationId xmlns:a16="http://schemas.microsoft.com/office/drawing/2014/main" id="{E3DEE914-56E7-44BD-ACC6-E2887DAD6D4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FE17381-A6A8-460A-A11A-96EF959C98FE}"/>
              </a:ext>
            </a:extLst>
          </p:cNvPr>
          <p:cNvSpPr txBox="1"/>
          <p:nvPr/>
        </p:nvSpPr>
        <p:spPr>
          <a:xfrm>
            <a:off x="5131580" y="1907531"/>
            <a:ext cx="2390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Gotham Medium" panose="02000604030000020004"/>
              </a:rPr>
              <a:t>Presidencia</a:t>
            </a:r>
          </a:p>
          <a:p>
            <a:r>
              <a:rPr lang="es-MX" sz="2000" dirty="0">
                <a:latin typeface="Gotham Medium" panose="02000604030000020004"/>
              </a:rPr>
              <a:t>Sala de Gobierno</a:t>
            </a:r>
          </a:p>
          <a:p>
            <a:r>
              <a:rPr lang="es-MX" sz="2000" dirty="0">
                <a:latin typeface="Gotham Medium" panose="02000604030000020004"/>
              </a:rPr>
              <a:t>Vicepresidenci</a:t>
            </a:r>
            <a:r>
              <a:rPr lang="es-MX" sz="2000" dirty="0"/>
              <a:t>a</a:t>
            </a:r>
            <a:endParaRPr lang="es-CO" sz="1600" dirty="0"/>
          </a:p>
        </p:txBody>
      </p:sp>
      <p:cxnSp>
        <p:nvCxnSpPr>
          <p:cNvPr id="36" name="Straight Connector 76">
            <a:extLst>
              <a:ext uri="{FF2B5EF4-FFF2-40B4-BE49-F238E27FC236}">
                <a16:creationId xmlns:a16="http://schemas.microsoft.com/office/drawing/2014/main" id="{77DB56F3-6260-464C-86D2-B0195C4BB9A4}"/>
              </a:ext>
            </a:extLst>
          </p:cNvPr>
          <p:cNvCxnSpPr>
            <a:cxnSpLocks/>
          </p:cNvCxnSpPr>
          <p:nvPr/>
        </p:nvCxnSpPr>
        <p:spPr>
          <a:xfrm flipH="1">
            <a:off x="2465399" y="3943162"/>
            <a:ext cx="2" cy="890025"/>
          </a:xfrm>
          <a:prstGeom prst="line">
            <a:avLst/>
          </a:prstGeom>
          <a:ln w="57150" cap="rnd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77">
            <a:extLst>
              <a:ext uri="{FF2B5EF4-FFF2-40B4-BE49-F238E27FC236}">
                <a16:creationId xmlns:a16="http://schemas.microsoft.com/office/drawing/2014/main" id="{16331C72-BF09-4F69-A8E0-2BB5FEE8D2CD}"/>
              </a:ext>
            </a:extLst>
          </p:cNvPr>
          <p:cNvGrpSpPr/>
          <p:nvPr/>
        </p:nvGrpSpPr>
        <p:grpSpPr>
          <a:xfrm>
            <a:off x="2410681" y="4032024"/>
            <a:ext cx="109440" cy="109440"/>
            <a:chOff x="4200892" y="4432105"/>
            <a:chExt cx="109440" cy="109440"/>
          </a:xfrm>
        </p:grpSpPr>
        <p:grpSp>
          <p:nvGrpSpPr>
            <p:cNvPr id="38" name="Group 78">
              <a:extLst>
                <a:ext uri="{FF2B5EF4-FFF2-40B4-BE49-F238E27FC236}">
                  <a16:creationId xmlns:a16="http://schemas.microsoft.com/office/drawing/2014/main" id="{64CE5FAB-C8B3-4329-AC10-ECDE2F83903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47" name="Pie 82">
                <a:extLst>
                  <a:ext uri="{FF2B5EF4-FFF2-40B4-BE49-F238E27FC236}">
                    <a16:creationId xmlns:a16="http://schemas.microsoft.com/office/drawing/2014/main" id="{F18968C2-C2FC-40DB-8B60-A95353BC8C49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Pie 83">
                <a:extLst>
                  <a:ext uri="{FF2B5EF4-FFF2-40B4-BE49-F238E27FC236}">
                    <a16:creationId xmlns:a16="http://schemas.microsoft.com/office/drawing/2014/main" id="{1F69FCA6-F7F6-496C-A074-E1D0EBEE19B3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Arc 79">
              <a:extLst>
                <a:ext uri="{FF2B5EF4-FFF2-40B4-BE49-F238E27FC236}">
                  <a16:creationId xmlns:a16="http://schemas.microsoft.com/office/drawing/2014/main" id="{E5510CE8-3C21-4B64-A26D-69F6CE44B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4" name="Arc 80">
              <a:extLst>
                <a:ext uri="{FF2B5EF4-FFF2-40B4-BE49-F238E27FC236}">
                  <a16:creationId xmlns:a16="http://schemas.microsoft.com/office/drawing/2014/main" id="{266656B2-50F4-459C-AB0D-99561A2D90C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49" name="Group 84">
            <a:extLst>
              <a:ext uri="{FF2B5EF4-FFF2-40B4-BE49-F238E27FC236}">
                <a16:creationId xmlns:a16="http://schemas.microsoft.com/office/drawing/2014/main" id="{E24F27B3-2AAC-4E83-A422-6656A5EF6A99}"/>
              </a:ext>
            </a:extLst>
          </p:cNvPr>
          <p:cNvGrpSpPr/>
          <p:nvPr/>
        </p:nvGrpSpPr>
        <p:grpSpPr>
          <a:xfrm>
            <a:off x="2405340" y="4327091"/>
            <a:ext cx="109440" cy="109440"/>
            <a:chOff x="4200892" y="4432105"/>
            <a:chExt cx="109440" cy="109440"/>
          </a:xfrm>
        </p:grpSpPr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id="{3B30A82C-EC96-40C3-AFA6-0C5A3E0F655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53" name="Pie 88">
                <a:extLst>
                  <a:ext uri="{FF2B5EF4-FFF2-40B4-BE49-F238E27FC236}">
                    <a16:creationId xmlns:a16="http://schemas.microsoft.com/office/drawing/2014/main" id="{356B1534-41BC-4B2D-B54B-B9B5255124CF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Pie 89">
                <a:extLst>
                  <a:ext uri="{FF2B5EF4-FFF2-40B4-BE49-F238E27FC236}">
                    <a16:creationId xmlns:a16="http://schemas.microsoft.com/office/drawing/2014/main" id="{042A4D65-33EA-4903-B5B7-1BE9180387E4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Arc 86">
              <a:extLst>
                <a:ext uri="{FF2B5EF4-FFF2-40B4-BE49-F238E27FC236}">
                  <a16:creationId xmlns:a16="http://schemas.microsoft.com/office/drawing/2014/main" id="{C0A60FC2-9A1B-4102-B03A-A28FDBC091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2" name="Arc 87">
              <a:extLst>
                <a:ext uri="{FF2B5EF4-FFF2-40B4-BE49-F238E27FC236}">
                  <a16:creationId xmlns:a16="http://schemas.microsoft.com/office/drawing/2014/main" id="{630DD0A4-9F6A-42C5-B090-3C2845E4A48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55" name="TextBox 73">
            <a:extLst>
              <a:ext uri="{FF2B5EF4-FFF2-40B4-BE49-F238E27FC236}">
                <a16:creationId xmlns:a16="http://schemas.microsoft.com/office/drawing/2014/main" id="{25A0580A-9A85-4232-AB07-0B0E22121F46}"/>
              </a:ext>
            </a:extLst>
          </p:cNvPr>
          <p:cNvSpPr txBox="1"/>
          <p:nvPr/>
        </p:nvSpPr>
        <p:spPr>
          <a:xfrm>
            <a:off x="5427495" y="3056866"/>
            <a:ext cx="356876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/>
                </a:solidFill>
                <a:latin typeface="Gotham Medium" panose="02000604030000020004" pitchFamily="2" charset="0"/>
              </a:rPr>
              <a:t>Salas Especializadas</a:t>
            </a:r>
          </a:p>
        </p:txBody>
      </p:sp>
      <p:grpSp>
        <p:nvGrpSpPr>
          <p:cNvPr id="56" name="Group 84">
            <a:extLst>
              <a:ext uri="{FF2B5EF4-FFF2-40B4-BE49-F238E27FC236}">
                <a16:creationId xmlns:a16="http://schemas.microsoft.com/office/drawing/2014/main" id="{D3DD260F-9A44-4B53-90D5-9BE442B4AAED}"/>
              </a:ext>
            </a:extLst>
          </p:cNvPr>
          <p:cNvGrpSpPr/>
          <p:nvPr/>
        </p:nvGrpSpPr>
        <p:grpSpPr>
          <a:xfrm>
            <a:off x="2400187" y="4626949"/>
            <a:ext cx="109440" cy="109440"/>
            <a:chOff x="4200892" y="4432105"/>
            <a:chExt cx="109440" cy="109440"/>
          </a:xfrm>
        </p:grpSpPr>
        <p:grpSp>
          <p:nvGrpSpPr>
            <p:cNvPr id="57" name="Group 85">
              <a:extLst>
                <a:ext uri="{FF2B5EF4-FFF2-40B4-BE49-F238E27FC236}">
                  <a16:creationId xmlns:a16="http://schemas.microsoft.com/office/drawing/2014/main" id="{BB5019E6-5C14-444F-9ABD-6520763DB5C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60" name="Pie 88">
                <a:extLst>
                  <a:ext uri="{FF2B5EF4-FFF2-40B4-BE49-F238E27FC236}">
                    <a16:creationId xmlns:a16="http://schemas.microsoft.com/office/drawing/2014/main" id="{5C69F7C5-04B9-4391-B19F-919BDDC4AC31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ie 89">
                <a:extLst>
                  <a:ext uri="{FF2B5EF4-FFF2-40B4-BE49-F238E27FC236}">
                    <a16:creationId xmlns:a16="http://schemas.microsoft.com/office/drawing/2014/main" id="{6CDCEDEC-29EA-472D-8B0B-FF0C69AA9F1B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Arc 86">
              <a:extLst>
                <a:ext uri="{FF2B5EF4-FFF2-40B4-BE49-F238E27FC236}">
                  <a16:creationId xmlns:a16="http://schemas.microsoft.com/office/drawing/2014/main" id="{E3F17EC2-E8B1-48A2-8B4A-F988B82CC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9" name="Arc 87">
              <a:extLst>
                <a:ext uri="{FF2B5EF4-FFF2-40B4-BE49-F238E27FC236}">
                  <a16:creationId xmlns:a16="http://schemas.microsoft.com/office/drawing/2014/main" id="{DC4B2A70-3B51-44A8-B17D-8991E0EB62D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BD9F2A7-8CD1-455E-B43D-E9CDA1C91EDC}"/>
              </a:ext>
            </a:extLst>
          </p:cNvPr>
          <p:cNvSpPr txBox="1"/>
          <p:nvPr/>
        </p:nvSpPr>
        <p:spPr>
          <a:xfrm>
            <a:off x="2608573" y="3876238"/>
            <a:ext cx="420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Gotham Medium" panose="02000604030000020004"/>
              </a:rPr>
              <a:t>Sala de Casación Civil</a:t>
            </a:r>
          </a:p>
          <a:p>
            <a:r>
              <a:rPr lang="es-MX" sz="2000" dirty="0">
                <a:latin typeface="Gotham Medium" panose="02000604030000020004"/>
              </a:rPr>
              <a:t>Sala de Casación Laboral</a:t>
            </a:r>
          </a:p>
          <a:p>
            <a:r>
              <a:rPr lang="es-MX" sz="2000" dirty="0">
                <a:latin typeface="Gotham Medium" panose="02000604030000020004"/>
              </a:rPr>
              <a:t>Sala de Casación Penal</a:t>
            </a:r>
            <a:endParaRPr lang="es-CO" sz="1600" dirty="0"/>
          </a:p>
        </p:txBody>
      </p:sp>
      <p:pic>
        <p:nvPicPr>
          <p:cNvPr id="63" name="Picture 1">
            <a:extLst>
              <a:ext uri="{FF2B5EF4-FFF2-40B4-BE49-F238E27FC236}">
                <a16:creationId xmlns:a16="http://schemas.microsoft.com/office/drawing/2014/main" id="{08F5082D-E2F4-41B5-BFF4-EC54B4ABBC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86" y="5132164"/>
            <a:ext cx="692792" cy="692792"/>
          </a:xfrm>
          <a:prstGeom prst="rect">
            <a:avLst/>
          </a:prstGeom>
        </p:spPr>
      </p:pic>
      <p:sp>
        <p:nvSpPr>
          <p:cNvPr id="64" name="CuadroTexto 63">
            <a:extLst>
              <a:ext uri="{FF2B5EF4-FFF2-40B4-BE49-F238E27FC236}">
                <a16:creationId xmlns:a16="http://schemas.microsoft.com/office/drawing/2014/main" id="{B54A1FB1-FEDF-476B-963A-BCAD145C3EDE}"/>
              </a:ext>
            </a:extLst>
          </p:cNvPr>
          <p:cNvSpPr txBox="1"/>
          <p:nvPr/>
        </p:nvSpPr>
        <p:spPr>
          <a:xfrm>
            <a:off x="1608765" y="5178625"/>
            <a:ext cx="973656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002060"/>
                </a:solidFill>
              </a:rPr>
              <a:t>El proceso de Implementación del SIGCMA y Sistema de Gestión Anti-Soborno se documenta mediante actas, y este ejercicio constituye la auditoría Interna </a:t>
            </a:r>
            <a:endParaRPr lang="es-CO" sz="2000" dirty="0">
              <a:solidFill>
                <a:srgbClr val="00206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57E1AC-5E74-4B14-A454-5A2A751E96A2}"/>
              </a:ext>
            </a:extLst>
          </p:cNvPr>
          <p:cNvSpPr txBox="1"/>
          <p:nvPr/>
        </p:nvSpPr>
        <p:spPr>
          <a:xfrm>
            <a:off x="2919466" y="6062133"/>
            <a:ext cx="635306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2C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70C0"/>
                </a:solidFill>
              </a:rPr>
              <a:t>Preparación por procesos para auditoría Externa </a:t>
            </a:r>
            <a:r>
              <a:rPr lang="es-MX" b="1" dirty="0">
                <a:solidFill>
                  <a:srgbClr val="0070C0"/>
                </a:solidFill>
              </a:rPr>
              <a:t>Agosto 15/2023</a:t>
            </a:r>
            <a:endParaRPr lang="es-CO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61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A4009AA-3984-6341-AB3D-CE73C958D891}"/>
              </a:ext>
            </a:extLst>
          </p:cNvPr>
          <p:cNvSpPr txBox="1"/>
          <p:nvPr/>
        </p:nvSpPr>
        <p:spPr>
          <a:xfrm>
            <a:off x="1253097" y="1285047"/>
            <a:ext cx="10002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AUDITORÍAS EXTERNAS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F5DDDE-C711-1046-8B2B-D2F43535AC88}"/>
              </a:ext>
            </a:extLst>
          </p:cNvPr>
          <p:cNvSpPr/>
          <p:nvPr/>
        </p:nvSpPr>
        <p:spPr>
          <a:xfrm>
            <a:off x="1114504" y="1120740"/>
            <a:ext cx="100800" cy="154384"/>
          </a:xfrm>
          <a:prstGeom prst="rect">
            <a:avLst/>
          </a:prstGeom>
          <a:solidFill>
            <a:srgbClr val="EE7D2E"/>
          </a:solidFill>
          <a:ln>
            <a:solidFill>
              <a:srgbClr val="EE7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EACB3E-7301-D24F-9215-7AC3B3B3B7FE}"/>
              </a:ext>
            </a:extLst>
          </p:cNvPr>
          <p:cNvSpPr/>
          <p:nvPr/>
        </p:nvSpPr>
        <p:spPr>
          <a:xfrm>
            <a:off x="1114843" y="1260524"/>
            <a:ext cx="100800" cy="574373"/>
          </a:xfrm>
          <a:prstGeom prst="rect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56E077-6BF5-B04E-8644-8ED2CA3ED43B}"/>
              </a:ext>
            </a:extLst>
          </p:cNvPr>
          <p:cNvCxnSpPr/>
          <p:nvPr/>
        </p:nvCxnSpPr>
        <p:spPr>
          <a:xfrm>
            <a:off x="1305493" y="1764509"/>
            <a:ext cx="8892000" cy="0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C7E7B-F73B-F640-8A7E-1865D5496B33}"/>
              </a:ext>
            </a:extLst>
          </p:cNvPr>
          <p:cNvSpPr/>
          <p:nvPr/>
        </p:nvSpPr>
        <p:spPr>
          <a:xfrm>
            <a:off x="47732" y="1122372"/>
            <a:ext cx="259272" cy="720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C12620-C17D-4642-9CC3-D416C2233A62}"/>
              </a:ext>
            </a:extLst>
          </p:cNvPr>
          <p:cNvSpPr/>
          <p:nvPr/>
        </p:nvSpPr>
        <p:spPr>
          <a:xfrm>
            <a:off x="307004" y="1109656"/>
            <a:ext cx="753372" cy="720000"/>
          </a:xfrm>
          <a:prstGeom prst="rect">
            <a:avLst/>
          </a:prstGeom>
          <a:solidFill>
            <a:srgbClr val="002A41"/>
          </a:solidFill>
          <a:ln>
            <a:solidFill>
              <a:srgbClr val="002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AF407C-07F4-8F49-BAE4-5A7FAE929793}"/>
              </a:ext>
            </a:extLst>
          </p:cNvPr>
          <p:cNvSpPr txBox="1"/>
          <p:nvPr/>
        </p:nvSpPr>
        <p:spPr>
          <a:xfrm>
            <a:off x="271518" y="1093790"/>
            <a:ext cx="946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1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0BD1E314-E897-3742-83C6-5E42804C2B6F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cxnSp>
        <p:nvCxnSpPr>
          <p:cNvPr id="13" name="Straight Connector 76">
            <a:extLst>
              <a:ext uri="{FF2B5EF4-FFF2-40B4-BE49-F238E27FC236}">
                <a16:creationId xmlns:a16="http://schemas.microsoft.com/office/drawing/2014/main" id="{53F0F758-5310-4BFF-AA0F-75930FF90A02}"/>
              </a:ext>
            </a:extLst>
          </p:cNvPr>
          <p:cNvCxnSpPr>
            <a:cxnSpLocks/>
          </p:cNvCxnSpPr>
          <p:nvPr/>
        </p:nvCxnSpPr>
        <p:spPr>
          <a:xfrm>
            <a:off x="5762234" y="3392624"/>
            <a:ext cx="0" cy="687684"/>
          </a:xfrm>
          <a:prstGeom prst="line">
            <a:avLst/>
          </a:prstGeom>
          <a:ln w="57150" cap="rnd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77">
            <a:extLst>
              <a:ext uri="{FF2B5EF4-FFF2-40B4-BE49-F238E27FC236}">
                <a16:creationId xmlns:a16="http://schemas.microsoft.com/office/drawing/2014/main" id="{2E3D079A-9474-48E1-95ED-226C7E834D02}"/>
              </a:ext>
            </a:extLst>
          </p:cNvPr>
          <p:cNvGrpSpPr/>
          <p:nvPr/>
        </p:nvGrpSpPr>
        <p:grpSpPr>
          <a:xfrm>
            <a:off x="5707514" y="3481486"/>
            <a:ext cx="109440" cy="109440"/>
            <a:chOff x="4200892" y="4432105"/>
            <a:chExt cx="109440" cy="109440"/>
          </a:xfrm>
        </p:grpSpPr>
        <p:grpSp>
          <p:nvGrpSpPr>
            <p:cNvPr id="15" name="Group 78">
              <a:extLst>
                <a:ext uri="{FF2B5EF4-FFF2-40B4-BE49-F238E27FC236}">
                  <a16:creationId xmlns:a16="http://schemas.microsoft.com/office/drawing/2014/main" id="{59F7A1F4-A46A-40A3-A716-807977A7966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19" name="Pie 82">
                <a:extLst>
                  <a:ext uri="{FF2B5EF4-FFF2-40B4-BE49-F238E27FC236}">
                    <a16:creationId xmlns:a16="http://schemas.microsoft.com/office/drawing/2014/main" id="{F5E5C999-98B9-48B7-9DEC-D554FD305E3A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Pie 83">
                <a:extLst>
                  <a:ext uri="{FF2B5EF4-FFF2-40B4-BE49-F238E27FC236}">
                    <a16:creationId xmlns:a16="http://schemas.microsoft.com/office/drawing/2014/main" id="{EDDE66D4-5888-48AF-97B4-3144D69A7677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Arc 79">
              <a:extLst>
                <a:ext uri="{FF2B5EF4-FFF2-40B4-BE49-F238E27FC236}">
                  <a16:creationId xmlns:a16="http://schemas.microsoft.com/office/drawing/2014/main" id="{576AFE06-F5A2-4C25-BD29-0B2ED6614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" name="Arc 80">
              <a:extLst>
                <a:ext uri="{FF2B5EF4-FFF2-40B4-BE49-F238E27FC236}">
                  <a16:creationId xmlns:a16="http://schemas.microsoft.com/office/drawing/2014/main" id="{25312246-FD76-453E-BDB5-46D7DA4B12D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21" name="Group 84">
            <a:extLst>
              <a:ext uri="{FF2B5EF4-FFF2-40B4-BE49-F238E27FC236}">
                <a16:creationId xmlns:a16="http://schemas.microsoft.com/office/drawing/2014/main" id="{BEC13832-61A7-456A-ACF3-4C8DD85200AE}"/>
              </a:ext>
            </a:extLst>
          </p:cNvPr>
          <p:cNvGrpSpPr/>
          <p:nvPr/>
        </p:nvGrpSpPr>
        <p:grpSpPr>
          <a:xfrm>
            <a:off x="5692026" y="3859691"/>
            <a:ext cx="109440" cy="109440"/>
            <a:chOff x="4200892" y="4432105"/>
            <a:chExt cx="109440" cy="109440"/>
          </a:xfrm>
        </p:grpSpPr>
        <p:grpSp>
          <p:nvGrpSpPr>
            <p:cNvPr id="22" name="Group 85">
              <a:extLst>
                <a:ext uri="{FF2B5EF4-FFF2-40B4-BE49-F238E27FC236}">
                  <a16:creationId xmlns:a16="http://schemas.microsoft.com/office/drawing/2014/main" id="{725228F3-A7DB-4A6A-B179-F576161124D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10817" y="4439517"/>
              <a:ext cx="89587" cy="90000"/>
              <a:chOff x="3994150" y="4504881"/>
              <a:chExt cx="108000" cy="108498"/>
            </a:xfrm>
          </p:grpSpPr>
          <p:sp>
            <p:nvSpPr>
              <p:cNvPr id="25" name="Pie 88">
                <a:extLst>
                  <a:ext uri="{FF2B5EF4-FFF2-40B4-BE49-F238E27FC236}">
                    <a16:creationId xmlns:a16="http://schemas.microsoft.com/office/drawing/2014/main" id="{14D664FE-AF07-4250-AACB-BEAA80C14E74}"/>
                  </a:ext>
                </a:extLst>
              </p:cNvPr>
              <p:cNvSpPr/>
              <p:nvPr/>
            </p:nvSpPr>
            <p:spPr>
              <a:xfrm>
                <a:off x="3994150" y="4504881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C2E6E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Pie 89">
                <a:extLst>
                  <a:ext uri="{FF2B5EF4-FFF2-40B4-BE49-F238E27FC236}">
                    <a16:creationId xmlns:a16="http://schemas.microsoft.com/office/drawing/2014/main" id="{846E6A44-ADE0-4B34-877B-86E5C012F17E}"/>
                  </a:ext>
                </a:extLst>
              </p:cNvPr>
              <p:cNvSpPr/>
              <p:nvPr/>
            </p:nvSpPr>
            <p:spPr>
              <a:xfrm rot="10800000">
                <a:off x="3994150" y="4505379"/>
                <a:ext cx="108000" cy="108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A0DADD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Arc 86">
              <a:extLst>
                <a:ext uri="{FF2B5EF4-FFF2-40B4-BE49-F238E27FC236}">
                  <a16:creationId xmlns:a16="http://schemas.microsoft.com/office/drawing/2014/main" id="{7F52937A-5FC3-48A6-A5B5-FC6F77358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4" name="Arc 87">
              <a:extLst>
                <a:ext uri="{FF2B5EF4-FFF2-40B4-BE49-F238E27FC236}">
                  <a16:creationId xmlns:a16="http://schemas.microsoft.com/office/drawing/2014/main" id="{13436A21-2F1B-459B-828E-B8355E6B24C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200892" y="4432105"/>
              <a:ext cx="109440" cy="109440"/>
            </a:xfrm>
            <a:prstGeom prst="arc">
              <a:avLst>
                <a:gd name="adj1" fmla="val 16200000"/>
                <a:gd name="adj2" fmla="val 5562293"/>
              </a:avLst>
            </a:prstGeom>
            <a:ln w="28575">
              <a:solidFill>
                <a:srgbClr val="0092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27" name="TextBox 73">
            <a:extLst>
              <a:ext uri="{FF2B5EF4-FFF2-40B4-BE49-F238E27FC236}">
                <a16:creationId xmlns:a16="http://schemas.microsoft.com/office/drawing/2014/main" id="{16D00BF6-FF6B-4343-928B-5C61BCF9FECC}"/>
              </a:ext>
            </a:extLst>
          </p:cNvPr>
          <p:cNvSpPr txBox="1"/>
          <p:nvPr/>
        </p:nvSpPr>
        <p:spPr>
          <a:xfrm>
            <a:off x="3612642" y="3483264"/>
            <a:ext cx="17781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/>
                </a:solidFill>
                <a:latin typeface="Gotham Medium" panose="02000604030000020004" pitchFamily="2" charset="0"/>
              </a:rPr>
              <a:t>SIGCMA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FE17381-A6A8-460A-A11A-96EF959C98FE}"/>
              </a:ext>
            </a:extLst>
          </p:cNvPr>
          <p:cNvSpPr txBox="1"/>
          <p:nvPr/>
        </p:nvSpPr>
        <p:spPr>
          <a:xfrm>
            <a:off x="5801466" y="3372422"/>
            <a:ext cx="4302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Gotham Medium" panose="02000604030000020004"/>
              </a:rPr>
              <a:t>Sala Especial de Instrucción</a:t>
            </a:r>
          </a:p>
          <a:p>
            <a:r>
              <a:rPr lang="es-MX" sz="2000" dirty="0">
                <a:latin typeface="Gotham Medium" panose="02000604030000020004"/>
              </a:rPr>
              <a:t>Sala Especial de Primera Instancia </a:t>
            </a:r>
          </a:p>
        </p:txBody>
      </p:sp>
      <p:sp>
        <p:nvSpPr>
          <p:cNvPr id="55" name="TextBox 73">
            <a:extLst>
              <a:ext uri="{FF2B5EF4-FFF2-40B4-BE49-F238E27FC236}">
                <a16:creationId xmlns:a16="http://schemas.microsoft.com/office/drawing/2014/main" id="{25A0580A-9A85-4232-AB07-0B0E22121F46}"/>
              </a:ext>
            </a:extLst>
          </p:cNvPr>
          <p:cNvSpPr txBox="1"/>
          <p:nvPr/>
        </p:nvSpPr>
        <p:spPr>
          <a:xfrm>
            <a:off x="1217611" y="4645384"/>
            <a:ext cx="503978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/>
                </a:solidFill>
                <a:latin typeface="Gotham Medium" panose="02000604030000020004" pitchFamily="2" charset="0"/>
              </a:rPr>
              <a:t>Sistema de Gestión Antisoborno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BD9F2A7-8CD1-455E-B43D-E9CDA1C91EDC}"/>
              </a:ext>
            </a:extLst>
          </p:cNvPr>
          <p:cNvSpPr txBox="1"/>
          <p:nvPr/>
        </p:nvSpPr>
        <p:spPr>
          <a:xfrm>
            <a:off x="6257398" y="4663506"/>
            <a:ext cx="2209270" cy="523220"/>
          </a:xfrm>
          <a:prstGeom prst="rect">
            <a:avLst/>
          </a:prstGeom>
          <a:solidFill>
            <a:srgbClr val="C2E6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Gotham Medium" panose="02000604030000020004"/>
              </a:rPr>
              <a:t>General</a:t>
            </a:r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57E1AC-5E74-4B14-A454-5A2A751E96A2}"/>
              </a:ext>
            </a:extLst>
          </p:cNvPr>
          <p:cNvSpPr txBox="1"/>
          <p:nvPr/>
        </p:nvSpPr>
        <p:spPr>
          <a:xfrm>
            <a:off x="2761422" y="5549014"/>
            <a:ext cx="635306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2C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70C0"/>
                </a:solidFill>
              </a:rPr>
              <a:t>Coordinar fechas</a:t>
            </a:r>
            <a:endParaRPr lang="es-CO" b="1" dirty="0">
              <a:solidFill>
                <a:srgbClr val="0070C0"/>
              </a:solidFill>
            </a:endParaRPr>
          </a:p>
        </p:txBody>
      </p:sp>
      <p:pic>
        <p:nvPicPr>
          <p:cNvPr id="65" name="Picture 4">
            <a:extLst>
              <a:ext uri="{FF2B5EF4-FFF2-40B4-BE49-F238E27FC236}">
                <a16:creationId xmlns:a16="http://schemas.microsoft.com/office/drawing/2014/main" id="{EDBF7F1C-209C-4CC9-A61B-48E343D090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04" y="2945592"/>
            <a:ext cx="2109157" cy="1231395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7290A5C7-836C-4E87-A183-69F20A183B9C}"/>
              </a:ext>
            </a:extLst>
          </p:cNvPr>
          <p:cNvSpPr txBox="1"/>
          <p:nvPr/>
        </p:nvSpPr>
        <p:spPr>
          <a:xfrm>
            <a:off x="1848620" y="2064564"/>
            <a:ext cx="40893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Consta de 2 partes así:</a:t>
            </a:r>
            <a:endParaRPr lang="es-CO" b="1" dirty="0">
              <a:solidFill>
                <a:srgbClr val="0070C0"/>
              </a:solidFill>
            </a:endParaRPr>
          </a:p>
        </p:txBody>
      </p:sp>
      <p:pic>
        <p:nvPicPr>
          <p:cNvPr id="67" name="Picture 112">
            <a:hlinkClick r:id="rId4"/>
            <a:extLst>
              <a:ext uri="{FF2B5EF4-FFF2-40B4-BE49-F238E27FC236}">
                <a16:creationId xmlns:a16="http://schemas.microsoft.com/office/drawing/2014/main" id="{24D8FE30-86BF-46EB-AB64-C7379F40A4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577" y="2026270"/>
            <a:ext cx="338667" cy="493620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4516FE26-CA0B-4E88-8D44-8BDC3431B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964" y="4469995"/>
            <a:ext cx="1147049" cy="873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71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A4009AA-3984-6341-AB3D-CE73C958D891}"/>
              </a:ext>
            </a:extLst>
          </p:cNvPr>
          <p:cNvSpPr txBox="1"/>
          <p:nvPr/>
        </p:nvSpPr>
        <p:spPr>
          <a:xfrm>
            <a:off x="1253097" y="1285047"/>
            <a:ext cx="10002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USO DE LOGOS DEL ICONTEC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F5DDDE-C711-1046-8B2B-D2F43535AC88}"/>
              </a:ext>
            </a:extLst>
          </p:cNvPr>
          <p:cNvSpPr/>
          <p:nvPr/>
        </p:nvSpPr>
        <p:spPr>
          <a:xfrm>
            <a:off x="1114504" y="1120740"/>
            <a:ext cx="100800" cy="154384"/>
          </a:xfrm>
          <a:prstGeom prst="rect">
            <a:avLst/>
          </a:prstGeom>
          <a:solidFill>
            <a:srgbClr val="EE7D2E"/>
          </a:solidFill>
          <a:ln>
            <a:solidFill>
              <a:srgbClr val="EE7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EACB3E-7301-D24F-9215-7AC3B3B3B7FE}"/>
              </a:ext>
            </a:extLst>
          </p:cNvPr>
          <p:cNvSpPr/>
          <p:nvPr/>
        </p:nvSpPr>
        <p:spPr>
          <a:xfrm>
            <a:off x="1114843" y="1260524"/>
            <a:ext cx="100800" cy="574373"/>
          </a:xfrm>
          <a:prstGeom prst="rect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56E077-6BF5-B04E-8644-8ED2CA3ED43B}"/>
              </a:ext>
            </a:extLst>
          </p:cNvPr>
          <p:cNvCxnSpPr/>
          <p:nvPr/>
        </p:nvCxnSpPr>
        <p:spPr>
          <a:xfrm>
            <a:off x="1305493" y="1764509"/>
            <a:ext cx="8892000" cy="0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C7E7B-F73B-F640-8A7E-1865D5496B33}"/>
              </a:ext>
            </a:extLst>
          </p:cNvPr>
          <p:cNvSpPr/>
          <p:nvPr/>
        </p:nvSpPr>
        <p:spPr>
          <a:xfrm>
            <a:off x="47732" y="1122372"/>
            <a:ext cx="259272" cy="720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C12620-C17D-4642-9CC3-D416C2233A62}"/>
              </a:ext>
            </a:extLst>
          </p:cNvPr>
          <p:cNvSpPr/>
          <p:nvPr/>
        </p:nvSpPr>
        <p:spPr>
          <a:xfrm>
            <a:off x="307004" y="1109656"/>
            <a:ext cx="753372" cy="720000"/>
          </a:xfrm>
          <a:prstGeom prst="rect">
            <a:avLst/>
          </a:prstGeom>
          <a:solidFill>
            <a:srgbClr val="002A41"/>
          </a:solidFill>
          <a:ln>
            <a:solidFill>
              <a:srgbClr val="002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AF407C-07F4-8F49-BAE4-5A7FAE929793}"/>
              </a:ext>
            </a:extLst>
          </p:cNvPr>
          <p:cNvSpPr txBox="1"/>
          <p:nvPr/>
        </p:nvSpPr>
        <p:spPr>
          <a:xfrm>
            <a:off x="271518" y="1093790"/>
            <a:ext cx="946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2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0BD1E314-E897-3742-83C6-5E42804C2B6F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pic>
        <p:nvPicPr>
          <p:cNvPr id="2" name="Picture 4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FD613DC4-5E57-5525-09F4-3E9A73D57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94"/>
          <a:stretch/>
        </p:blipFill>
        <p:spPr>
          <a:xfrm>
            <a:off x="271518" y="1911806"/>
            <a:ext cx="11249922" cy="4743999"/>
          </a:xfrm>
          <a:prstGeom prst="rect">
            <a:avLst/>
          </a:prstGeom>
        </p:spPr>
      </p:pic>
      <p:pic>
        <p:nvPicPr>
          <p:cNvPr id="3" name="Content Placeholder 4" descr="A picture containing text, software, operating system, computer icon&#10;&#10;Description automatically generated">
            <a:extLst>
              <a:ext uri="{FF2B5EF4-FFF2-40B4-BE49-F238E27FC236}">
                <a16:creationId xmlns:a16="http://schemas.microsoft.com/office/drawing/2014/main" id="{764F275A-1E34-DF9F-15A4-6A657B054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4" t="17713" b="8740"/>
          <a:stretch/>
        </p:blipFill>
        <p:spPr>
          <a:xfrm>
            <a:off x="0" y="1878231"/>
            <a:ext cx="11612880" cy="48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A4009AA-3984-6341-AB3D-CE73C958D891}"/>
              </a:ext>
            </a:extLst>
          </p:cNvPr>
          <p:cNvSpPr txBox="1"/>
          <p:nvPr/>
        </p:nvSpPr>
        <p:spPr>
          <a:xfrm>
            <a:off x="1253097" y="1285047"/>
            <a:ext cx="10002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USO DE LOGOS DEL ICONTEC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F5DDDE-C711-1046-8B2B-D2F43535AC88}"/>
              </a:ext>
            </a:extLst>
          </p:cNvPr>
          <p:cNvSpPr/>
          <p:nvPr/>
        </p:nvSpPr>
        <p:spPr>
          <a:xfrm>
            <a:off x="1114504" y="1120740"/>
            <a:ext cx="100800" cy="154384"/>
          </a:xfrm>
          <a:prstGeom prst="rect">
            <a:avLst/>
          </a:prstGeom>
          <a:solidFill>
            <a:srgbClr val="EE7D2E"/>
          </a:solidFill>
          <a:ln>
            <a:solidFill>
              <a:srgbClr val="EE7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EACB3E-7301-D24F-9215-7AC3B3B3B7FE}"/>
              </a:ext>
            </a:extLst>
          </p:cNvPr>
          <p:cNvSpPr/>
          <p:nvPr/>
        </p:nvSpPr>
        <p:spPr>
          <a:xfrm>
            <a:off x="1114843" y="1260524"/>
            <a:ext cx="100800" cy="574373"/>
          </a:xfrm>
          <a:prstGeom prst="rect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56E077-6BF5-B04E-8644-8ED2CA3ED43B}"/>
              </a:ext>
            </a:extLst>
          </p:cNvPr>
          <p:cNvCxnSpPr/>
          <p:nvPr/>
        </p:nvCxnSpPr>
        <p:spPr>
          <a:xfrm>
            <a:off x="1305493" y="1764509"/>
            <a:ext cx="8892000" cy="0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C7E7B-F73B-F640-8A7E-1865D5496B33}"/>
              </a:ext>
            </a:extLst>
          </p:cNvPr>
          <p:cNvSpPr/>
          <p:nvPr/>
        </p:nvSpPr>
        <p:spPr>
          <a:xfrm>
            <a:off x="47732" y="1122372"/>
            <a:ext cx="259272" cy="720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C12620-C17D-4642-9CC3-D416C2233A62}"/>
              </a:ext>
            </a:extLst>
          </p:cNvPr>
          <p:cNvSpPr/>
          <p:nvPr/>
        </p:nvSpPr>
        <p:spPr>
          <a:xfrm>
            <a:off x="307004" y="1109656"/>
            <a:ext cx="753372" cy="720000"/>
          </a:xfrm>
          <a:prstGeom prst="rect">
            <a:avLst/>
          </a:prstGeom>
          <a:solidFill>
            <a:srgbClr val="002A41"/>
          </a:solidFill>
          <a:ln>
            <a:solidFill>
              <a:srgbClr val="002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AF407C-07F4-8F49-BAE4-5A7FAE929793}"/>
              </a:ext>
            </a:extLst>
          </p:cNvPr>
          <p:cNvSpPr txBox="1"/>
          <p:nvPr/>
        </p:nvSpPr>
        <p:spPr>
          <a:xfrm>
            <a:off x="271518" y="1093790"/>
            <a:ext cx="946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2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0BD1E314-E897-3742-83C6-5E42804C2B6F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pic>
        <p:nvPicPr>
          <p:cNvPr id="2" name="Content Placeholder 4" descr="A picture containing text, software, website, web page&#10;&#10;Description automatically generated">
            <a:extLst>
              <a:ext uri="{FF2B5EF4-FFF2-40B4-BE49-F238E27FC236}">
                <a16:creationId xmlns:a16="http://schemas.microsoft.com/office/drawing/2014/main" id="{BDA2773E-8AC5-0001-3210-ED80664B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4" t="16181" r="3387" b="6094"/>
          <a:stretch/>
        </p:blipFill>
        <p:spPr>
          <a:xfrm>
            <a:off x="177368" y="1829657"/>
            <a:ext cx="11248255" cy="48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A4009AA-3984-6341-AB3D-CE73C958D891}"/>
              </a:ext>
            </a:extLst>
          </p:cNvPr>
          <p:cNvSpPr txBox="1"/>
          <p:nvPr/>
        </p:nvSpPr>
        <p:spPr>
          <a:xfrm>
            <a:off x="1253097" y="1285047"/>
            <a:ext cx="10002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USO DE LOGOS DEL ICONTEC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F5DDDE-C711-1046-8B2B-D2F43535AC88}"/>
              </a:ext>
            </a:extLst>
          </p:cNvPr>
          <p:cNvSpPr/>
          <p:nvPr/>
        </p:nvSpPr>
        <p:spPr>
          <a:xfrm>
            <a:off x="1114504" y="1120740"/>
            <a:ext cx="100800" cy="154384"/>
          </a:xfrm>
          <a:prstGeom prst="rect">
            <a:avLst/>
          </a:prstGeom>
          <a:solidFill>
            <a:srgbClr val="EE7D2E"/>
          </a:solidFill>
          <a:ln>
            <a:solidFill>
              <a:srgbClr val="EE7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EACB3E-7301-D24F-9215-7AC3B3B3B7FE}"/>
              </a:ext>
            </a:extLst>
          </p:cNvPr>
          <p:cNvSpPr/>
          <p:nvPr/>
        </p:nvSpPr>
        <p:spPr>
          <a:xfrm>
            <a:off x="1114843" y="1260524"/>
            <a:ext cx="100800" cy="574373"/>
          </a:xfrm>
          <a:prstGeom prst="rect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56E077-6BF5-B04E-8644-8ED2CA3ED43B}"/>
              </a:ext>
            </a:extLst>
          </p:cNvPr>
          <p:cNvCxnSpPr/>
          <p:nvPr/>
        </p:nvCxnSpPr>
        <p:spPr>
          <a:xfrm>
            <a:off x="1305493" y="1764509"/>
            <a:ext cx="8892000" cy="0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C7E7B-F73B-F640-8A7E-1865D5496B33}"/>
              </a:ext>
            </a:extLst>
          </p:cNvPr>
          <p:cNvSpPr/>
          <p:nvPr/>
        </p:nvSpPr>
        <p:spPr>
          <a:xfrm>
            <a:off x="47732" y="1122372"/>
            <a:ext cx="259272" cy="720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C12620-C17D-4642-9CC3-D416C2233A62}"/>
              </a:ext>
            </a:extLst>
          </p:cNvPr>
          <p:cNvSpPr/>
          <p:nvPr/>
        </p:nvSpPr>
        <p:spPr>
          <a:xfrm>
            <a:off x="307004" y="1109656"/>
            <a:ext cx="753372" cy="720000"/>
          </a:xfrm>
          <a:prstGeom prst="rect">
            <a:avLst/>
          </a:prstGeom>
          <a:solidFill>
            <a:srgbClr val="002A41"/>
          </a:solidFill>
          <a:ln>
            <a:solidFill>
              <a:srgbClr val="002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AF407C-07F4-8F49-BAE4-5A7FAE929793}"/>
              </a:ext>
            </a:extLst>
          </p:cNvPr>
          <p:cNvSpPr txBox="1"/>
          <p:nvPr/>
        </p:nvSpPr>
        <p:spPr>
          <a:xfrm>
            <a:off x="271518" y="1093790"/>
            <a:ext cx="946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2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0BD1E314-E897-3742-83C6-5E42804C2B6F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pic>
        <p:nvPicPr>
          <p:cNvPr id="3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FDDB445-6E9E-575E-D8F0-35C642320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5" t="24676" r="3025" b="-2245"/>
          <a:stretch/>
        </p:blipFill>
        <p:spPr>
          <a:xfrm>
            <a:off x="148532" y="1941059"/>
            <a:ext cx="11585468" cy="4946185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3EED945-77D8-C091-E4FA-7E6C95D44828}"/>
              </a:ext>
            </a:extLst>
          </p:cNvPr>
          <p:cNvSpPr txBox="1"/>
          <p:nvPr/>
        </p:nvSpPr>
        <p:spPr>
          <a:xfrm>
            <a:off x="8379912" y="5265176"/>
            <a:ext cx="3106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hlinkClick r:id="rId4" tooltip="Original URL: https://bit.ly/SIGCMA_Logos_ICONTEC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https://bit.ly/SIGCMA_Logos_ICONTEC</a:t>
            </a:r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3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D8A6D4-58D1-42CB-8FB5-EEC0AF01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711" y="1786589"/>
            <a:ext cx="6829777" cy="36937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4009AA-3984-6341-AB3D-CE73C958D891}"/>
              </a:ext>
            </a:extLst>
          </p:cNvPr>
          <p:cNvSpPr txBox="1"/>
          <p:nvPr/>
        </p:nvSpPr>
        <p:spPr>
          <a:xfrm>
            <a:off x="1305493" y="1275124"/>
            <a:ext cx="10002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b="1" dirty="0">
                <a:solidFill>
                  <a:srgbClr val="00AEEF"/>
                </a:solidFill>
                <a:latin typeface="Filson Pro Book" panose="02000000000000000000" pitchFamily="2" charset="77"/>
              </a:rPr>
              <a:t>PROCESO DE FORMACIÓN 2023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F5DDDE-C711-1046-8B2B-D2F43535AC88}"/>
              </a:ext>
            </a:extLst>
          </p:cNvPr>
          <p:cNvSpPr/>
          <p:nvPr/>
        </p:nvSpPr>
        <p:spPr>
          <a:xfrm>
            <a:off x="1114504" y="1120740"/>
            <a:ext cx="100800" cy="154384"/>
          </a:xfrm>
          <a:prstGeom prst="rect">
            <a:avLst/>
          </a:prstGeom>
          <a:solidFill>
            <a:srgbClr val="EE7D2E"/>
          </a:solidFill>
          <a:ln>
            <a:solidFill>
              <a:srgbClr val="EE7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EACB3E-7301-D24F-9215-7AC3B3B3B7FE}"/>
              </a:ext>
            </a:extLst>
          </p:cNvPr>
          <p:cNvSpPr/>
          <p:nvPr/>
        </p:nvSpPr>
        <p:spPr>
          <a:xfrm>
            <a:off x="1114843" y="1260524"/>
            <a:ext cx="100800" cy="574373"/>
          </a:xfrm>
          <a:prstGeom prst="rect">
            <a:avLst/>
          </a:prstGeom>
          <a:solidFill>
            <a:srgbClr val="F6C042"/>
          </a:solidFill>
          <a:ln>
            <a:solidFill>
              <a:srgbClr val="F6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56E077-6BF5-B04E-8644-8ED2CA3ED43B}"/>
              </a:ext>
            </a:extLst>
          </p:cNvPr>
          <p:cNvCxnSpPr/>
          <p:nvPr/>
        </p:nvCxnSpPr>
        <p:spPr>
          <a:xfrm>
            <a:off x="1305493" y="1764509"/>
            <a:ext cx="8892000" cy="0"/>
          </a:xfrm>
          <a:prstGeom prst="line">
            <a:avLst/>
          </a:prstGeom>
          <a:ln w="19050">
            <a:solidFill>
              <a:srgbClr val="F6C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C7E7B-F73B-F640-8A7E-1865D5496B33}"/>
              </a:ext>
            </a:extLst>
          </p:cNvPr>
          <p:cNvSpPr/>
          <p:nvPr/>
        </p:nvSpPr>
        <p:spPr>
          <a:xfrm>
            <a:off x="47732" y="1122372"/>
            <a:ext cx="259272" cy="720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C12620-C17D-4642-9CC3-D416C2233A62}"/>
              </a:ext>
            </a:extLst>
          </p:cNvPr>
          <p:cNvSpPr/>
          <p:nvPr/>
        </p:nvSpPr>
        <p:spPr>
          <a:xfrm>
            <a:off x="307004" y="1109656"/>
            <a:ext cx="753372" cy="720000"/>
          </a:xfrm>
          <a:prstGeom prst="rect">
            <a:avLst/>
          </a:prstGeom>
          <a:solidFill>
            <a:srgbClr val="002A41"/>
          </a:solidFill>
          <a:ln>
            <a:solidFill>
              <a:srgbClr val="002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AF407C-07F4-8F49-BAE4-5A7FAE929793}"/>
              </a:ext>
            </a:extLst>
          </p:cNvPr>
          <p:cNvSpPr txBox="1"/>
          <p:nvPr/>
        </p:nvSpPr>
        <p:spPr>
          <a:xfrm>
            <a:off x="271518" y="1093790"/>
            <a:ext cx="946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Filson Pro Book" panose="02000000000000000000" pitchFamily="2" charset="77"/>
              </a:rPr>
              <a:t>3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0BD1E314-E897-3742-83C6-5E42804C2B6F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00" y="133200"/>
            <a:ext cx="5324400" cy="1029600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7290A5C7-836C-4E87-A183-69F20A183B9C}"/>
              </a:ext>
            </a:extLst>
          </p:cNvPr>
          <p:cNvSpPr txBox="1"/>
          <p:nvPr/>
        </p:nvSpPr>
        <p:spPr>
          <a:xfrm>
            <a:off x="2261208" y="5627932"/>
            <a:ext cx="68297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70C0"/>
                </a:solidFill>
              </a:rPr>
              <a:t>50 Cupos asignados a la Corte Suprema de Justicia </a:t>
            </a:r>
            <a:endParaRPr lang="es-CO" sz="2400" b="1" dirty="0">
              <a:solidFill>
                <a:srgbClr val="0070C0"/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21198BF-7317-4201-85A0-ECCB3AF68F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589" y="5309394"/>
            <a:ext cx="780203" cy="7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0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A432712-6241-46F6-9F07-9EBDCF675D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758" y="1528973"/>
            <a:ext cx="8467030" cy="438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529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0f8288-1f62-47a7-917c-cce81fcd343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58A9A688F9F6E4FA2FC631CA1B19EA6" ma:contentTypeVersion="15" ma:contentTypeDescription="Crear nuevo documento." ma:contentTypeScope="" ma:versionID="9d9839cfdb3c417aca49217bc4a2f83b">
  <xsd:schema xmlns:xsd="http://www.w3.org/2001/XMLSchema" xmlns:xs="http://www.w3.org/2001/XMLSchema" xmlns:p="http://schemas.microsoft.com/office/2006/metadata/properties" xmlns:ns3="6c0f8288-1f62-47a7-917c-cce81fcd3439" xmlns:ns4="44878960-8c98-4dab-9a73-bddc1e6fa7e8" targetNamespace="http://schemas.microsoft.com/office/2006/metadata/properties" ma:root="true" ma:fieldsID="50596848213f8241cf1677d259f67619" ns3:_="" ns4:_="">
    <xsd:import namespace="6c0f8288-1f62-47a7-917c-cce81fcd3439"/>
    <xsd:import namespace="44878960-8c98-4dab-9a73-bddc1e6fa7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f8288-1f62-47a7-917c-cce81fcd34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78960-8c98-4dab-9a73-bddc1e6fa7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B06626-DFD1-4416-89DC-51808BAE5D3B}">
  <ds:schemaRefs>
    <ds:schemaRef ds:uri="http://purl.org/dc/elements/1.1/"/>
    <ds:schemaRef ds:uri="http://purl.org/dc/terms/"/>
    <ds:schemaRef ds:uri="44878960-8c98-4dab-9a73-bddc1e6fa7e8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6c0f8288-1f62-47a7-917c-cce81fcd343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0F7B0D8-BD3A-44C1-AF7B-D4069C8900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F28158-ED4D-46E3-A955-0CA4391E4E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0f8288-1f62-47a7-917c-cce81fcd3439"/>
    <ds:schemaRef ds:uri="44878960-8c98-4dab-9a73-bddc1e6fa7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4492</TotalTime>
  <Words>148</Words>
  <Application>Microsoft Office PowerPoint</Application>
  <PresentationFormat>Panorámica</PresentationFormat>
  <Paragraphs>42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Filson Pro Book</vt:lpstr>
      <vt:lpstr>Gotham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Adolfo Venegas Betancourt</dc:creator>
  <cp:lastModifiedBy>Rodrigo Batanero</cp:lastModifiedBy>
  <cp:revision>189</cp:revision>
  <dcterms:created xsi:type="dcterms:W3CDTF">2021-07-16T05:50:25Z</dcterms:created>
  <dcterms:modified xsi:type="dcterms:W3CDTF">2023-06-07T12:36:52Z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0x010100858A9A688F9F6E4FA2FC631CA1B19EA6</vt:lpwstr>
  </property>
</Properties>
</file>