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95" r:id="rId2"/>
  </p:sldIdLst>
  <p:sldSz cx="12192000" cy="6858000"/>
  <p:notesSz cx="12192000" cy="6858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ndra Paola Castillo Hernandez" initials="SPCH" lastIdx="2" clrIdx="0">
    <p:extLst>
      <p:ext uri="{19B8F6BF-5375-455C-9EA6-DF929625EA0E}">
        <p15:presenceInfo xmlns:p15="http://schemas.microsoft.com/office/powerpoint/2012/main" userId="S-1-5-21-2255506183-343154469-1802859287-137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59" autoAdjust="0"/>
    <p:restoredTop sz="94162" autoAdjust="0"/>
  </p:normalViewPr>
  <p:slideViewPr>
    <p:cSldViewPr>
      <p:cViewPr varScale="1">
        <p:scale>
          <a:sx n="67" d="100"/>
          <a:sy n="67" d="100"/>
        </p:scale>
        <p:origin x="774" y="6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7403F0-7C2E-4569-94EA-2B6910A3F583}" type="datetimeFigureOut">
              <a:rPr lang="es-MX" smtClean="0"/>
              <a:t>06/07/2023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0330DF-5E4D-4235-BB3C-1F7A1E3C312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02209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283964" y="2574493"/>
            <a:ext cx="3624071" cy="285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 u="heavy">
                <a:solidFill>
                  <a:srgbClr val="00ADEE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 u="heavy">
                <a:solidFill>
                  <a:srgbClr val="00ADEE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7/6/2023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 u="heavy">
                <a:solidFill>
                  <a:srgbClr val="00ADEE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7/6/2023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7/6/2023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998B49F-2E44-43F1-8D9C-FA2FEE28F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30973-8BB0-41AA-B7E2-2067628F666F}" type="datetimeFigureOut">
              <a:rPr lang="es-CO" smtClean="0"/>
              <a:t>6/07/2023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4AA0B20-3968-41DA-907A-57E6CBD66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2C74D2A-2342-4BEB-9F74-04C6CE1FF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91EE2-E46B-4F35-8AD3-20C01DBFED6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5373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87680" y="505526"/>
            <a:ext cx="11704320" cy="610447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918970" y="1072718"/>
            <a:ext cx="5777230" cy="4521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 u="heavy">
                <a:solidFill>
                  <a:srgbClr val="00ADEE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99757" y="2998723"/>
            <a:ext cx="9315450" cy="36582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DAA81AEB-A170-4608-91D2-8264F4B0A8F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007" t="10240" r="16303" b="23047"/>
          <a:stretch/>
        </p:blipFill>
        <p:spPr>
          <a:xfrm>
            <a:off x="0" y="504"/>
            <a:ext cx="12192000" cy="6858000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DEFC45CA-B97A-4712-9037-AF2286B193CA}"/>
              </a:ext>
            </a:extLst>
          </p:cNvPr>
          <p:cNvPicPr/>
          <p:nvPr/>
        </p:nvPicPr>
        <p:blipFill rotWithShape="1">
          <a:blip r:embed="rId3"/>
          <a:srcRect l="24765" t="47402" r="15335" b="19295"/>
          <a:stretch/>
        </p:blipFill>
        <p:spPr bwMode="auto">
          <a:xfrm>
            <a:off x="702779" y="300857"/>
            <a:ext cx="2090755" cy="66387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5EE6569A-AB9A-4C04-BDDA-1883045FD9F3}"/>
              </a:ext>
            </a:extLst>
          </p:cNvPr>
          <p:cNvPicPr/>
          <p:nvPr/>
        </p:nvPicPr>
        <p:blipFill rotWithShape="1">
          <a:blip r:embed="rId4"/>
          <a:srcRect l="35977" t="57748" r="39661" b="22676"/>
          <a:stretch/>
        </p:blipFill>
        <p:spPr bwMode="auto">
          <a:xfrm>
            <a:off x="9806729" y="300857"/>
            <a:ext cx="1682492" cy="66387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022AC5AC-A0E2-4AB6-B96F-27839F419BE3}"/>
              </a:ext>
            </a:extLst>
          </p:cNvPr>
          <p:cNvCxnSpPr>
            <a:cxnSpLocks/>
          </p:cNvCxnSpPr>
          <p:nvPr/>
        </p:nvCxnSpPr>
        <p:spPr>
          <a:xfrm>
            <a:off x="3124200" y="1676400"/>
            <a:ext cx="52578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CuadroTexto 11">
            <a:extLst>
              <a:ext uri="{FF2B5EF4-FFF2-40B4-BE49-F238E27FC236}">
                <a16:creationId xmlns:a16="http://schemas.microsoft.com/office/drawing/2014/main" id="{22219F5D-A937-4197-BEFA-DB7AB1C7C0A5}"/>
              </a:ext>
            </a:extLst>
          </p:cNvPr>
          <p:cNvSpPr txBox="1"/>
          <p:nvPr/>
        </p:nvSpPr>
        <p:spPr>
          <a:xfrm>
            <a:off x="2347067" y="696269"/>
            <a:ext cx="68120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spc="-15" dirty="0">
                <a:uFill>
                  <a:solidFill>
                    <a:srgbClr val="F6C042"/>
                  </a:solidFill>
                </a:uFill>
                <a:latin typeface="Calibri"/>
                <a:cs typeface="Calibri"/>
              </a:rPr>
              <a:t>ALCANCE CERTIFICACIÓN NTC ISO 45001:2018 SG-SST RAMA JUDICIAL </a:t>
            </a:r>
            <a:endParaRPr lang="es-CO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1BE3F84-6D58-490B-A249-656F1AEA0964}"/>
              </a:ext>
            </a:extLst>
          </p:cNvPr>
          <p:cNvSpPr txBox="1"/>
          <p:nvPr/>
        </p:nvSpPr>
        <p:spPr>
          <a:xfrm>
            <a:off x="712303" y="2578457"/>
            <a:ext cx="10851658" cy="2588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O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Rama Judicial de Poder Público, Consejo Superior de la Judicatura, Dirección Ejecutiva de Administración Judicial, Direcciones Seccionales de Administración Judicial, Coordinaciones Administrativas y Despachos Judiciales.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s-C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O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Judicial Branch </a:t>
            </a:r>
            <a:r>
              <a:rPr lang="es-CO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es-CO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O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</a:t>
            </a:r>
            <a:r>
              <a:rPr lang="es-CO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O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Power</a:t>
            </a:r>
            <a:r>
              <a:rPr lang="es-CO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Superior Council </a:t>
            </a:r>
            <a:r>
              <a:rPr lang="es-CO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es-CO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O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es-CO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O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Judiciary</a:t>
            </a:r>
            <a:r>
              <a:rPr lang="es-CO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Executive </a:t>
            </a:r>
            <a:r>
              <a:rPr lang="es-CO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Directorate</a:t>
            </a:r>
            <a:r>
              <a:rPr lang="es-CO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O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es-CO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Judicial </a:t>
            </a:r>
            <a:r>
              <a:rPr lang="es-CO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Administration</a:t>
            </a:r>
            <a:r>
              <a:rPr lang="es-CO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CO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Sectional</a:t>
            </a:r>
            <a:r>
              <a:rPr lang="es-CO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O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Directorates</a:t>
            </a:r>
            <a:r>
              <a:rPr lang="es-CO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CO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es-CO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Judicial </a:t>
            </a:r>
            <a:r>
              <a:rPr lang="es-CO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Administration</a:t>
            </a:r>
            <a:r>
              <a:rPr lang="es-CO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Administrative </a:t>
            </a:r>
            <a:r>
              <a:rPr lang="es-CO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Coordination</a:t>
            </a:r>
            <a:r>
              <a:rPr lang="es-CO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Judicial </a:t>
            </a:r>
            <a:r>
              <a:rPr lang="es-CO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Offices</a:t>
            </a:r>
            <a:r>
              <a:rPr lang="es-CO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03599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4357</TotalTime>
  <Words>68</Words>
  <Application>Microsoft Office PowerPoint</Application>
  <PresentationFormat>Panorámica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Carlos Adolfo Venegas Betancourt</dc:creator>
  <cp:lastModifiedBy>Luz Mery Novoa Rámirez</cp:lastModifiedBy>
  <cp:revision>192</cp:revision>
  <dcterms:created xsi:type="dcterms:W3CDTF">2022-10-30T21:51:09Z</dcterms:created>
  <dcterms:modified xsi:type="dcterms:W3CDTF">2023-07-06T16:31:25Z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2022-10-20T00:00:00Z</vt:filetime>
  </property>
  <property fmtid="{D5CDD505-2E9C-101B-9397-08002B2CF9AE}" pid="3" name="Creator">
    <vt:lpwstr>Microsoft® PowerPoint® para Microsoft 365</vt:lpwstr>
  </property>
  <property fmtid="{D5CDD505-2E9C-101B-9397-08002B2CF9AE}" pid="4" name="LastSaved">
    <vt:filetime>2022-10-30T00:00:00Z</vt:filetime>
  </property>
</Properties>
</file>