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01" r:id="rId2"/>
    <p:sldId id="261" r:id="rId3"/>
    <p:sldId id="259" r:id="rId4"/>
    <p:sldId id="256" r:id="rId5"/>
    <p:sldId id="273" r:id="rId6"/>
    <p:sldId id="264" r:id="rId7"/>
    <p:sldId id="274" r:id="rId8"/>
    <p:sldId id="275" r:id="rId9"/>
    <p:sldId id="276" r:id="rId10"/>
    <p:sldId id="26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9" r:id="rId27"/>
    <p:sldId id="298" r:id="rId28"/>
    <p:sldId id="292" r:id="rId29"/>
    <p:sldId id="293" r:id="rId30"/>
    <p:sldId id="294" r:id="rId31"/>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E7D2E"/>
    <a:srgbClr val="F6C042"/>
    <a:srgbClr val="002A41"/>
    <a:srgbClr val="0092C8"/>
    <a:srgbClr val="A0DADD"/>
    <a:srgbClr val="C2E6E4"/>
    <a:srgbClr val="FBE57A"/>
    <a:srgbClr val="6DCFF6"/>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2210" autoAdjust="0"/>
  </p:normalViewPr>
  <p:slideViewPr>
    <p:cSldViewPr snapToGrid="0" snapToObjects="1">
      <p:cViewPr varScale="1">
        <p:scale>
          <a:sx n="67" d="100"/>
          <a:sy n="67" d="100"/>
        </p:scale>
        <p:origin x="66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FFEB7-59AB-2C43-BEE9-FF11E5E92E83}" type="datetimeFigureOut">
              <a:rPr lang="es-ES_tradnl" smtClean="0"/>
              <a:t>26/07/2022</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3FACA-4BC1-5145-BF68-2CBB72169D6C}" type="slidenum">
              <a:rPr lang="es-ES_tradnl" smtClean="0"/>
              <a:t>‹Nº›</a:t>
            </a:fld>
            <a:endParaRPr lang="es-ES_tradnl"/>
          </a:p>
        </p:txBody>
      </p:sp>
    </p:spTree>
    <p:extLst>
      <p:ext uri="{BB962C8B-B14F-4D97-AF65-F5344CB8AC3E}">
        <p14:creationId xmlns:p14="http://schemas.microsoft.com/office/powerpoint/2010/main" val="294533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3C3FACA-4BC1-5145-BF68-2CBB72169D6C}" type="slidenum">
              <a:rPr lang="es-ES_tradnl" smtClean="0"/>
              <a:t>3</a:t>
            </a:fld>
            <a:endParaRPr lang="es-ES_tradnl" dirty="0"/>
          </a:p>
        </p:txBody>
      </p:sp>
    </p:spTree>
    <p:extLst>
      <p:ext uri="{BB962C8B-B14F-4D97-AF65-F5344CB8AC3E}">
        <p14:creationId xmlns:p14="http://schemas.microsoft.com/office/powerpoint/2010/main" val="203258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3C3FACA-4BC1-5145-BF68-2CBB72169D6C}" type="slidenum">
              <a:rPr lang="es-ES_tradnl" smtClean="0"/>
              <a:t>9</a:t>
            </a:fld>
            <a:endParaRPr lang="es-ES_tradnl" dirty="0"/>
          </a:p>
        </p:txBody>
      </p:sp>
    </p:spTree>
    <p:extLst>
      <p:ext uri="{BB962C8B-B14F-4D97-AF65-F5344CB8AC3E}">
        <p14:creationId xmlns:p14="http://schemas.microsoft.com/office/powerpoint/2010/main" val="2290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3C3FACA-4BC1-5145-BF68-2CBB72169D6C}" type="slidenum">
              <a:rPr lang="es-ES_tradnl" smtClean="0"/>
              <a:t>10</a:t>
            </a:fld>
            <a:endParaRPr lang="es-ES_tradnl" dirty="0"/>
          </a:p>
        </p:txBody>
      </p:sp>
    </p:spTree>
    <p:extLst>
      <p:ext uri="{BB962C8B-B14F-4D97-AF65-F5344CB8AC3E}">
        <p14:creationId xmlns:p14="http://schemas.microsoft.com/office/powerpoint/2010/main" val="318285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3C3FACA-4BC1-5145-BF68-2CBB72169D6C}" type="slidenum">
              <a:rPr lang="es-ES_tradnl" smtClean="0"/>
              <a:t>11</a:t>
            </a:fld>
            <a:endParaRPr lang="es-ES_tradnl"/>
          </a:p>
        </p:txBody>
      </p:sp>
    </p:spTree>
    <p:extLst>
      <p:ext uri="{BB962C8B-B14F-4D97-AF65-F5344CB8AC3E}">
        <p14:creationId xmlns:p14="http://schemas.microsoft.com/office/powerpoint/2010/main" val="415952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3C3FACA-4BC1-5145-BF68-2CBB72169D6C}" type="slidenum">
              <a:rPr lang="es-ES_tradnl" smtClean="0"/>
              <a:t>19</a:t>
            </a:fld>
            <a:endParaRPr lang="es-ES_tradnl"/>
          </a:p>
        </p:txBody>
      </p:sp>
    </p:spTree>
    <p:extLst>
      <p:ext uri="{BB962C8B-B14F-4D97-AF65-F5344CB8AC3E}">
        <p14:creationId xmlns:p14="http://schemas.microsoft.com/office/powerpoint/2010/main" val="55375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3C3FACA-4BC1-5145-BF68-2CBB72169D6C}" type="slidenum">
              <a:rPr lang="es-ES_tradnl" smtClean="0"/>
              <a:t>22</a:t>
            </a:fld>
            <a:endParaRPr lang="es-ES_tradnl"/>
          </a:p>
        </p:txBody>
      </p:sp>
    </p:spTree>
    <p:extLst>
      <p:ext uri="{BB962C8B-B14F-4D97-AF65-F5344CB8AC3E}">
        <p14:creationId xmlns:p14="http://schemas.microsoft.com/office/powerpoint/2010/main" val="77641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0605-FC1C-A949-83B8-ACF4A1DEA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10E091AA-FB07-E746-9B9F-38BF01FB7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2F7D274E-34E9-6541-A8C1-9E93D33AC503}"/>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A3A433CC-B7A7-CC4F-9C68-C309357D3DCA}"/>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5B23497E-5FF8-D246-907A-3C6242840F6D}"/>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109747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6C7D-3A5C-364D-8D30-D786A53552C9}"/>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8721FA6B-2BA4-9847-9CB4-F1A383D75C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828F9804-E907-8C42-8858-48CAFD58E1EE}"/>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701B8A40-ED05-D34E-9575-6F6365313540}"/>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E92FEA94-A8BE-1445-9062-6B602F128B52}"/>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180035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860491-5BC2-434D-9C8A-8A9534A1EA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0424459B-EC0E-8945-ADAD-A8E1733828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E9236BD1-9E83-6B43-82C9-9790917CEBA8}"/>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2023BEBA-536C-2F4A-894B-3AC34786DCDF}"/>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8764AF0E-5A74-2D46-B335-667403C4F044}"/>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83670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2B25-5100-534B-8482-77234A9837D5}"/>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A5DFC3B7-7AFB-6A45-A78C-4FCCBC7414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FF4F5AB8-8D67-A542-927D-79E1E38C713A}"/>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D7104F74-8DB7-4642-9A9B-2E38BC37F6EC}"/>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478DC96F-E4D6-884F-9301-C933D57ADDC4}"/>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284273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C605-64B1-9947-A024-3285BDAD1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4A3580BD-325B-8744-BA86-CCCFE759E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70687-E494-D44B-ACEE-2CBF7BA4798D}"/>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44EBC164-6CE9-2447-8B5B-C59B0558A853}"/>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B6092DDC-00B9-CE4A-B68F-4C5579932E45}"/>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235393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60F6-20FC-6F4C-947C-983C88EA2E49}"/>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9122D58C-999D-E146-A5F3-A648C0B6E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25F669A0-372F-9245-8C0F-EB56A19345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D0609F3C-AA2F-EB44-85C9-7E0542F5B525}"/>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6" name="Footer Placeholder 5">
            <a:extLst>
              <a:ext uri="{FF2B5EF4-FFF2-40B4-BE49-F238E27FC236}">
                <a16:creationId xmlns:a16="http://schemas.microsoft.com/office/drawing/2014/main" id="{0F7CB142-0E6D-0146-B3B2-56E995FFEE3E}"/>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95C1DC5E-9D75-8244-9D51-6AB791A4EB9C}"/>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209011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D1C4-E9C4-9C4D-BCBF-AE5617ACF597}"/>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EB199EB3-56A0-7548-9F1A-58B7A438A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CFE1BB-C31E-6F4F-9BB9-F08FB5A784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639084E1-6D04-454F-955C-2FB8DCDE57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812DF8-A8D0-6848-96F5-B0BC5103B3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EEE82989-556F-9941-94F9-A50BCA7FF1CE}"/>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8" name="Footer Placeholder 7">
            <a:extLst>
              <a:ext uri="{FF2B5EF4-FFF2-40B4-BE49-F238E27FC236}">
                <a16:creationId xmlns:a16="http://schemas.microsoft.com/office/drawing/2014/main" id="{95DE4D8E-7870-5549-9439-9D60ECCF0133}"/>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2CB1BD09-E217-9A41-9792-A2F3AA972895}"/>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212291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0A51-3A47-D54C-9F88-8DAB8166C2B9}"/>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7018A2A1-F14A-864D-8D49-A4F58690EDF3}"/>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4" name="Footer Placeholder 3">
            <a:extLst>
              <a:ext uri="{FF2B5EF4-FFF2-40B4-BE49-F238E27FC236}">
                <a16:creationId xmlns:a16="http://schemas.microsoft.com/office/drawing/2014/main" id="{61CF9B98-09B3-D041-B312-48C5F700F553}"/>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CDAD1139-2DA2-7A45-95AC-623780B8CFE0}"/>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04503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8B49A-9B43-CB40-B7E4-9957B1FE9841}"/>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3" name="Footer Placeholder 2">
            <a:extLst>
              <a:ext uri="{FF2B5EF4-FFF2-40B4-BE49-F238E27FC236}">
                <a16:creationId xmlns:a16="http://schemas.microsoft.com/office/drawing/2014/main" id="{E035EE04-3DE1-574F-BB8B-44F9F1DC3F81}"/>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C9BD8E3E-9828-EC46-82E9-38BA64E55B28}"/>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21168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7EF9-1CAA-DF44-BC1F-A029D6558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97DA7956-55EB-7846-A44A-7C165D55A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0FC45418-D20A-3942-AF99-2245C929C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510B2-C0DA-2C40-A457-7C6EA31815E6}"/>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6" name="Footer Placeholder 5">
            <a:extLst>
              <a:ext uri="{FF2B5EF4-FFF2-40B4-BE49-F238E27FC236}">
                <a16:creationId xmlns:a16="http://schemas.microsoft.com/office/drawing/2014/main" id="{B88E8761-989A-4C4D-8877-5905A3616937}"/>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D96DB9CB-103F-F14B-8F5C-5500867E4D1A}"/>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46937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E286-0430-794C-962A-0B0DD566D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E279C52E-3BF7-5E44-9DB5-7804DDB4B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3831CD21-100E-4C4D-B9E9-983F0B7C1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CFE00-3C93-9B45-864A-841C8AF89A24}"/>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6" name="Footer Placeholder 5">
            <a:extLst>
              <a:ext uri="{FF2B5EF4-FFF2-40B4-BE49-F238E27FC236}">
                <a16:creationId xmlns:a16="http://schemas.microsoft.com/office/drawing/2014/main" id="{87729D4F-DFD7-864B-908F-E00A22868EAC}"/>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7747C26D-FCEB-7342-936E-3C84C1F7AED0}"/>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43316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l="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6B4E2-F3C5-864F-8269-F9F30DF2E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E546C182-ED62-8440-AA35-E5970127C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F77F0BBD-1D63-D147-9A76-2CD45CAAA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5281E2F6-FCB8-F949-BEDA-E5AC70579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7AE5E8BC-54D6-E547-BF77-54613F38D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86425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5.xml"/><Relationship Id="rId7" Type="http://schemas.openxmlformats.org/officeDocument/2006/relationships/hyperlink" Target="https://etbcsj-my.sharepoint.com/:b:/g/personal/cvenegab_deaj_ramajudicial_gov_co/EZQAJoSzaUtKshyyBvVuOoUBdjR4ek4BoRVzs6l6JXGJPg?e=CWUJfO"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image" Target="../media/image22.png"/><Relationship Id="rId4" Type="http://schemas.openxmlformats.org/officeDocument/2006/relationships/image" Target="../media/image3.tiff"/><Relationship Id="rId9"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 Id="rId9"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5620A-FB36-DAF4-CF9C-2A129D706287}"/>
              </a:ext>
            </a:extLst>
          </p:cNvPr>
          <p:cNvSpPr txBox="1"/>
          <p:nvPr/>
        </p:nvSpPr>
        <p:spPr>
          <a:xfrm>
            <a:off x="4105835" y="2554941"/>
            <a:ext cx="3980329"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700" b="0" i="0" u="none" strike="noStrike" kern="1200" cap="none" spc="0" normalizeH="0" baseline="0" noProof="0" dirty="0">
                <a:ln>
                  <a:noFill/>
                </a:ln>
                <a:solidFill>
                  <a:prstClr val="white"/>
                </a:solidFill>
                <a:effectLst/>
                <a:uLnTx/>
                <a:uFillTx/>
                <a:latin typeface="Filson Pro Book" panose="02000000000000000000" pitchFamily="2" charset="77"/>
                <a:ea typeface="+mn-ea"/>
                <a:cs typeface="+mn-cs"/>
              </a:rPr>
              <a:t>CONTEXTO DE LA ORGANIZACIÓN</a:t>
            </a:r>
          </a:p>
        </p:txBody>
      </p:sp>
      <p:sp>
        <p:nvSpPr>
          <p:cNvPr id="5" name="TextBox 4">
            <a:extLst>
              <a:ext uri="{FF2B5EF4-FFF2-40B4-BE49-F238E27FC236}">
                <a16:creationId xmlns:a16="http://schemas.microsoft.com/office/drawing/2014/main" id="{38D64434-B3C5-BFD4-C56B-6B09C6115E3C}"/>
              </a:ext>
            </a:extLst>
          </p:cNvPr>
          <p:cNvSpPr txBox="1"/>
          <p:nvPr/>
        </p:nvSpPr>
        <p:spPr>
          <a:xfrm>
            <a:off x="2298357" y="3133509"/>
            <a:ext cx="625845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5000" b="1" i="0" u="none" strike="noStrike" kern="1200" cap="none" spc="0" normalizeH="0" baseline="0" noProof="0" dirty="0">
                <a:ln>
                  <a:noFill/>
                </a:ln>
                <a:solidFill>
                  <a:prstClr val="white"/>
                </a:solidFill>
                <a:effectLst>
                  <a:outerShdw dist="38100" dir="2700000" algn="tl" rotWithShape="0">
                    <a:srgbClr val="263238"/>
                  </a:outerShdw>
                </a:effectLst>
                <a:uLnTx/>
                <a:uFillTx/>
                <a:latin typeface="Filson Pro Bold" panose="02000000000000000000" pitchFamily="2" charset="77"/>
                <a:ea typeface="+mn-ea"/>
                <a:cs typeface="+mn-cs"/>
              </a:rPr>
              <a:t>CONSEJO SUPERIOR DE LA JUDICATURA</a:t>
            </a:r>
          </a:p>
        </p:txBody>
      </p:sp>
      <p:sp>
        <p:nvSpPr>
          <p:cNvPr id="6" name="TextBox 5">
            <a:extLst>
              <a:ext uri="{FF2B5EF4-FFF2-40B4-BE49-F238E27FC236}">
                <a16:creationId xmlns:a16="http://schemas.microsoft.com/office/drawing/2014/main" id="{6D9BF524-09A3-3755-7FE8-E0BFC3005A25}"/>
              </a:ext>
            </a:extLst>
          </p:cNvPr>
          <p:cNvSpPr txBox="1"/>
          <p:nvPr/>
        </p:nvSpPr>
        <p:spPr>
          <a:xfrm>
            <a:off x="2720787" y="5661211"/>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srgbClr val="002A41"/>
                </a:solidFill>
                <a:effectLst/>
                <a:uLnTx/>
                <a:uFillTx/>
                <a:latin typeface="Montserrat" pitchFamily="2" charset="77"/>
                <a:ea typeface="+mn-ea"/>
                <a:cs typeface="+mn-cs"/>
              </a:rPr>
              <a:t>Fecha: </a:t>
            </a:r>
            <a:r>
              <a:rPr lang="es-ES_tradnl" sz="1200" b="1" dirty="0">
                <a:solidFill>
                  <a:srgbClr val="002A41"/>
                </a:solidFill>
                <a:latin typeface="Montserrat" pitchFamily="2" charset="77"/>
              </a:rPr>
              <a:t>01</a:t>
            </a:r>
            <a:r>
              <a:rPr kumimoji="0" lang="es-ES_tradnl" sz="1200" b="1" i="0" u="none" strike="noStrike" kern="1200" cap="none" spc="0" normalizeH="0" baseline="0" noProof="0" dirty="0">
                <a:ln>
                  <a:noFill/>
                </a:ln>
                <a:solidFill>
                  <a:srgbClr val="002A41"/>
                </a:solidFill>
                <a:effectLst/>
                <a:uLnTx/>
                <a:uFillTx/>
                <a:latin typeface="Montserrat" pitchFamily="2" charset="77"/>
                <a:ea typeface="+mn-ea"/>
                <a:cs typeface="+mn-cs"/>
              </a:rPr>
              <a:t>/08/2022</a:t>
            </a:r>
          </a:p>
        </p:txBody>
      </p:sp>
      <p:sp>
        <p:nvSpPr>
          <p:cNvPr id="7" name="TextBox 6">
            <a:extLst>
              <a:ext uri="{FF2B5EF4-FFF2-40B4-BE49-F238E27FC236}">
                <a16:creationId xmlns:a16="http://schemas.microsoft.com/office/drawing/2014/main" id="{6153E0BC-46F3-E2F2-91F8-1769BD5626D6}"/>
              </a:ext>
            </a:extLst>
          </p:cNvPr>
          <p:cNvSpPr txBox="1"/>
          <p:nvPr/>
        </p:nvSpPr>
        <p:spPr>
          <a:xfrm>
            <a:off x="4952999" y="566120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srgbClr val="002A41"/>
                </a:solidFill>
                <a:effectLst/>
                <a:uLnTx/>
                <a:uFillTx/>
                <a:latin typeface="Montserrat" pitchFamily="2" charset="77"/>
                <a:ea typeface="+mn-ea"/>
                <a:cs typeface="+mn-cs"/>
              </a:rPr>
              <a:t>Hora: 8:00 am – 12:00 m</a:t>
            </a:r>
          </a:p>
        </p:txBody>
      </p:sp>
      <p:sp>
        <p:nvSpPr>
          <p:cNvPr id="8" name="TextBox 7">
            <a:extLst>
              <a:ext uri="{FF2B5EF4-FFF2-40B4-BE49-F238E27FC236}">
                <a16:creationId xmlns:a16="http://schemas.microsoft.com/office/drawing/2014/main" id="{FECC2001-16C2-D02E-79F5-8F0969DDDA0A}"/>
              </a:ext>
            </a:extLst>
          </p:cNvPr>
          <p:cNvSpPr txBox="1"/>
          <p:nvPr/>
        </p:nvSpPr>
        <p:spPr>
          <a:xfrm>
            <a:off x="7893423" y="566120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srgbClr val="002A41"/>
                </a:solidFill>
                <a:effectLst/>
                <a:uLnTx/>
                <a:uFillTx/>
                <a:latin typeface="Montserrat" pitchFamily="2" charset="77"/>
                <a:ea typeface="+mn-ea"/>
                <a:cs typeface="+mn-cs"/>
              </a:rPr>
              <a:t>CICLO: 2022</a:t>
            </a:r>
          </a:p>
        </p:txBody>
      </p:sp>
    </p:spTree>
    <p:extLst>
      <p:ext uri="{BB962C8B-B14F-4D97-AF65-F5344CB8AC3E}">
        <p14:creationId xmlns:p14="http://schemas.microsoft.com/office/powerpoint/2010/main" val="180580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9">
            <a:extLst>
              <a:ext uri="{FF2B5EF4-FFF2-40B4-BE49-F238E27FC236}">
                <a16:creationId xmlns:a16="http://schemas.microsoft.com/office/drawing/2014/main" id="{C6503C4A-242B-4B63-BB32-6FB3A2F8C63D}"/>
              </a:ext>
            </a:extLst>
          </p:cNvPr>
          <p:cNvSpPr/>
          <p:nvPr/>
        </p:nvSpPr>
        <p:spPr>
          <a:xfrm>
            <a:off x="5228844" y="509452"/>
            <a:ext cx="202125" cy="6084000"/>
          </a:xfrm>
          <a:prstGeom prst="rect">
            <a:avLst/>
          </a:prstGeom>
          <a:solidFill>
            <a:srgbClr val="FBE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6" name="Rectangle 10">
            <a:extLst>
              <a:ext uri="{FF2B5EF4-FFF2-40B4-BE49-F238E27FC236}">
                <a16:creationId xmlns:a16="http://schemas.microsoft.com/office/drawing/2014/main" id="{5B215010-8E0E-418A-A3AD-25A3CFE6DB7C}"/>
              </a:ext>
            </a:extLst>
          </p:cNvPr>
          <p:cNvSpPr/>
          <p:nvPr/>
        </p:nvSpPr>
        <p:spPr>
          <a:xfrm>
            <a:off x="5476848" y="509452"/>
            <a:ext cx="316576" cy="6084000"/>
          </a:xfrm>
          <a:prstGeom prst="rect">
            <a:avLst/>
          </a:prstGeom>
          <a:solidFill>
            <a:srgbClr val="F6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2" name="Grupo 11">
            <a:extLst>
              <a:ext uri="{FF2B5EF4-FFF2-40B4-BE49-F238E27FC236}">
                <a16:creationId xmlns:a16="http://schemas.microsoft.com/office/drawing/2014/main" id="{B683464B-E82D-4E4E-9BF5-753CBF68271E}"/>
              </a:ext>
            </a:extLst>
          </p:cNvPr>
          <p:cNvGrpSpPr/>
          <p:nvPr/>
        </p:nvGrpSpPr>
        <p:grpSpPr>
          <a:xfrm>
            <a:off x="3175" y="2082501"/>
            <a:ext cx="2032803" cy="369332"/>
            <a:chOff x="3175" y="2245226"/>
            <a:chExt cx="2032803" cy="369332"/>
          </a:xfrm>
        </p:grpSpPr>
        <p:sp>
          <p:nvSpPr>
            <p:cNvPr id="13" name="Rectangle 37">
              <a:extLst>
                <a:ext uri="{FF2B5EF4-FFF2-40B4-BE49-F238E27FC236}">
                  <a16:creationId xmlns:a16="http://schemas.microsoft.com/office/drawing/2014/main" id="{2FF5DDA9-E318-4A1E-8AA0-71C118909864}"/>
                </a:ext>
              </a:extLst>
            </p:cNvPr>
            <p:cNvSpPr/>
            <p:nvPr/>
          </p:nvSpPr>
          <p:spPr>
            <a:xfrm>
              <a:off x="3175" y="2278279"/>
              <a:ext cx="238360" cy="234341"/>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Rectangle 38">
              <a:extLst>
                <a:ext uri="{FF2B5EF4-FFF2-40B4-BE49-F238E27FC236}">
                  <a16:creationId xmlns:a16="http://schemas.microsoft.com/office/drawing/2014/main" id="{8BF3103F-0E4A-4A7D-A030-A9078B9B072F}"/>
                </a:ext>
              </a:extLst>
            </p:cNvPr>
            <p:cNvSpPr/>
            <p:nvPr/>
          </p:nvSpPr>
          <p:spPr>
            <a:xfrm>
              <a:off x="244711" y="2279395"/>
              <a:ext cx="1693818" cy="233225"/>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TextBox 39">
              <a:extLst>
                <a:ext uri="{FF2B5EF4-FFF2-40B4-BE49-F238E27FC236}">
                  <a16:creationId xmlns:a16="http://schemas.microsoft.com/office/drawing/2014/main" id="{856AE9CD-94A1-4807-9B91-9D8B446624B2}"/>
                </a:ext>
              </a:extLst>
            </p:cNvPr>
            <p:cNvSpPr txBox="1"/>
            <p:nvPr/>
          </p:nvSpPr>
          <p:spPr>
            <a:xfrm>
              <a:off x="191887" y="2245226"/>
              <a:ext cx="1844091" cy="369332"/>
            </a:xfrm>
            <a:prstGeom prst="rect">
              <a:avLst/>
            </a:prstGeom>
            <a:noFill/>
          </p:spPr>
          <p:txBody>
            <a:bodyPr wrap="square" rtlCol="0">
              <a:spAutoFit/>
            </a:bodyPr>
            <a:lstStyle/>
            <a:p>
              <a:r>
                <a:rPr lang="es-ES_tradnl" b="1" dirty="0">
                  <a:solidFill>
                    <a:schemeClr val="bg1"/>
                  </a:solidFill>
                  <a:latin typeface="Gotham Medium" panose="02000604030000020004" pitchFamily="2" charset="0"/>
                </a:rPr>
                <a:t>4.1 ESTRUCTURA </a:t>
              </a:r>
            </a:p>
          </p:txBody>
        </p:sp>
      </p:grpSp>
      <p:sp>
        <p:nvSpPr>
          <p:cNvPr id="18" name="TextBox 39">
            <a:extLst>
              <a:ext uri="{FF2B5EF4-FFF2-40B4-BE49-F238E27FC236}">
                <a16:creationId xmlns:a16="http://schemas.microsoft.com/office/drawing/2014/main" id="{60C2AADE-5DFD-48FE-A7A3-7F739E87BBC2}"/>
              </a:ext>
            </a:extLst>
          </p:cNvPr>
          <p:cNvSpPr txBox="1"/>
          <p:nvPr/>
        </p:nvSpPr>
        <p:spPr>
          <a:xfrm>
            <a:off x="3014229" y="3285241"/>
            <a:ext cx="1514905" cy="584775"/>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600" dirty="0"/>
              <a:t>Cámara de Representantes</a:t>
            </a:r>
          </a:p>
        </p:txBody>
      </p:sp>
      <p:sp>
        <p:nvSpPr>
          <p:cNvPr id="21" name="TextBox 39">
            <a:extLst>
              <a:ext uri="{FF2B5EF4-FFF2-40B4-BE49-F238E27FC236}">
                <a16:creationId xmlns:a16="http://schemas.microsoft.com/office/drawing/2014/main" id="{312AFDA9-E244-43B2-BC93-9FBECEF066F9}"/>
              </a:ext>
            </a:extLst>
          </p:cNvPr>
          <p:cNvSpPr txBox="1"/>
          <p:nvPr/>
        </p:nvSpPr>
        <p:spPr>
          <a:xfrm>
            <a:off x="1159854" y="3286585"/>
            <a:ext cx="1188000" cy="584775"/>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600" dirty="0"/>
              <a:t>Senado de la República</a:t>
            </a:r>
          </a:p>
        </p:txBody>
      </p:sp>
      <p:sp>
        <p:nvSpPr>
          <p:cNvPr id="24" name="TextBox 39">
            <a:extLst>
              <a:ext uri="{FF2B5EF4-FFF2-40B4-BE49-F238E27FC236}">
                <a16:creationId xmlns:a16="http://schemas.microsoft.com/office/drawing/2014/main" id="{D709D7DE-1E88-419D-859D-E539DD39AD1E}"/>
              </a:ext>
            </a:extLst>
          </p:cNvPr>
          <p:cNvSpPr txBox="1"/>
          <p:nvPr/>
        </p:nvSpPr>
        <p:spPr>
          <a:xfrm>
            <a:off x="1758549" y="2393118"/>
            <a:ext cx="1850537" cy="584775"/>
          </a:xfrm>
          <a:prstGeom prst="rect">
            <a:avLst/>
          </a:prstGeom>
          <a:noFill/>
          <a:ln w="19050">
            <a:solidFill>
              <a:srgbClr val="00AEEF"/>
            </a:solidFill>
            <a:prstDash val="sysDot"/>
          </a:ln>
        </p:spPr>
        <p:txBody>
          <a:bodyPr wrap="square" rtlCol="0" anchor="ctr">
            <a:spAutoFit/>
          </a:bodyPr>
          <a:lstStyle/>
          <a:p>
            <a:pPr algn="ctr"/>
            <a:r>
              <a:rPr lang="es-ES_tradnl" sz="1600" dirty="0">
                <a:solidFill>
                  <a:srgbClr val="6D6E71"/>
                </a:solidFill>
                <a:latin typeface="Gotham Medium" panose="02000604030000020004" pitchFamily="2" charset="0"/>
              </a:rPr>
              <a:t>Congreso de la República</a:t>
            </a:r>
          </a:p>
        </p:txBody>
      </p:sp>
      <p:cxnSp>
        <p:nvCxnSpPr>
          <p:cNvPr id="25" name="Conector recto 24">
            <a:extLst>
              <a:ext uri="{FF2B5EF4-FFF2-40B4-BE49-F238E27FC236}">
                <a16:creationId xmlns:a16="http://schemas.microsoft.com/office/drawing/2014/main" id="{A82BEBF9-1479-4865-A6A7-85F5D9EE8FA4}"/>
              </a:ext>
            </a:extLst>
          </p:cNvPr>
          <p:cNvCxnSpPr>
            <a:cxnSpLocks/>
          </p:cNvCxnSpPr>
          <p:nvPr/>
        </p:nvCxnSpPr>
        <p:spPr>
          <a:xfrm flipH="1">
            <a:off x="2687934" y="2830388"/>
            <a:ext cx="506"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8830FC46-61DC-4812-8A6C-8BA0965873E8}"/>
              </a:ext>
            </a:extLst>
          </p:cNvPr>
          <p:cNvCxnSpPr>
            <a:cxnSpLocks/>
          </p:cNvCxnSpPr>
          <p:nvPr/>
        </p:nvCxnSpPr>
        <p:spPr>
          <a:xfrm>
            <a:off x="1758549" y="3033588"/>
            <a:ext cx="187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664059F4-6FB1-4CB9-9868-35586AB0C015}"/>
              </a:ext>
            </a:extLst>
          </p:cNvPr>
          <p:cNvCxnSpPr>
            <a:cxnSpLocks/>
          </p:cNvCxnSpPr>
          <p:nvPr/>
        </p:nvCxnSpPr>
        <p:spPr>
          <a:xfrm>
            <a:off x="3621994" y="3042172"/>
            <a:ext cx="0" cy="288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82766C40-790F-42D8-9DDB-23E0CEBDC507}"/>
              </a:ext>
            </a:extLst>
          </p:cNvPr>
          <p:cNvCxnSpPr>
            <a:cxnSpLocks/>
          </p:cNvCxnSpPr>
          <p:nvPr/>
        </p:nvCxnSpPr>
        <p:spPr>
          <a:xfrm>
            <a:off x="1769714" y="3042172"/>
            <a:ext cx="0" cy="288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65">
            <a:extLst>
              <a:ext uri="{FF2B5EF4-FFF2-40B4-BE49-F238E27FC236}">
                <a16:creationId xmlns:a16="http://schemas.microsoft.com/office/drawing/2014/main" id="{8734C17D-7E6F-4A47-97B3-0554AAF8D48A}"/>
              </a:ext>
            </a:extLst>
          </p:cNvPr>
          <p:cNvCxnSpPr>
            <a:cxnSpLocks/>
          </p:cNvCxnSpPr>
          <p:nvPr/>
        </p:nvCxnSpPr>
        <p:spPr>
          <a:xfrm>
            <a:off x="2103134" y="4434857"/>
            <a:ext cx="0" cy="1980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88" name="Group 66">
            <a:extLst>
              <a:ext uri="{FF2B5EF4-FFF2-40B4-BE49-F238E27FC236}">
                <a16:creationId xmlns:a16="http://schemas.microsoft.com/office/drawing/2014/main" id="{0EAB2DC0-7391-4820-BA11-15771D471DCC}"/>
              </a:ext>
            </a:extLst>
          </p:cNvPr>
          <p:cNvGrpSpPr/>
          <p:nvPr/>
        </p:nvGrpSpPr>
        <p:grpSpPr>
          <a:xfrm>
            <a:off x="2059139" y="4434857"/>
            <a:ext cx="102678" cy="109440"/>
            <a:chOff x="4200892" y="4432105"/>
            <a:chExt cx="109440" cy="109440"/>
          </a:xfrm>
        </p:grpSpPr>
        <p:grpSp>
          <p:nvGrpSpPr>
            <p:cNvPr id="89" name="Group 67">
              <a:extLst>
                <a:ext uri="{FF2B5EF4-FFF2-40B4-BE49-F238E27FC236}">
                  <a16:creationId xmlns:a16="http://schemas.microsoft.com/office/drawing/2014/main" id="{6E19BD53-CD4E-40F6-98E5-6400D15AAA54}"/>
                </a:ext>
              </a:extLst>
            </p:cNvPr>
            <p:cNvGrpSpPr>
              <a:grpSpLocks noChangeAspect="1"/>
            </p:cNvGrpSpPr>
            <p:nvPr/>
          </p:nvGrpSpPr>
          <p:grpSpPr>
            <a:xfrm rot="10800000">
              <a:off x="4210817" y="4439517"/>
              <a:ext cx="89587" cy="90000"/>
              <a:chOff x="3994150" y="4504881"/>
              <a:chExt cx="108000" cy="108498"/>
            </a:xfrm>
          </p:grpSpPr>
          <p:sp>
            <p:nvSpPr>
              <p:cNvPr id="92" name="Pie 70">
                <a:extLst>
                  <a:ext uri="{FF2B5EF4-FFF2-40B4-BE49-F238E27FC236}">
                    <a16:creationId xmlns:a16="http://schemas.microsoft.com/office/drawing/2014/main" id="{6854AB7C-F07F-4AF3-820A-2FFF400EC36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3" name="Pie 71">
                <a:extLst>
                  <a:ext uri="{FF2B5EF4-FFF2-40B4-BE49-F238E27FC236}">
                    <a16:creationId xmlns:a16="http://schemas.microsoft.com/office/drawing/2014/main" id="{38D67168-94B6-4ADA-A293-EA96D7AACA2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0" name="Arc 68">
              <a:extLst>
                <a:ext uri="{FF2B5EF4-FFF2-40B4-BE49-F238E27FC236}">
                  <a16:creationId xmlns:a16="http://schemas.microsoft.com/office/drawing/2014/main" id="{F37B4DD7-654E-4CFC-89B6-5F639DA67F82}"/>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1" name="Arc 69">
              <a:extLst>
                <a:ext uri="{FF2B5EF4-FFF2-40B4-BE49-F238E27FC236}">
                  <a16:creationId xmlns:a16="http://schemas.microsoft.com/office/drawing/2014/main" id="{F9057EF1-9CCE-4558-993B-12361979E9B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70" name="TextBox 22">
            <a:extLst>
              <a:ext uri="{FF2B5EF4-FFF2-40B4-BE49-F238E27FC236}">
                <a16:creationId xmlns:a16="http://schemas.microsoft.com/office/drawing/2014/main" id="{E82348F3-9D8F-4CFB-B600-5AFCD3877E23}"/>
              </a:ext>
            </a:extLst>
          </p:cNvPr>
          <p:cNvSpPr txBox="1"/>
          <p:nvPr/>
        </p:nvSpPr>
        <p:spPr>
          <a:xfrm>
            <a:off x="2242077" y="4369769"/>
            <a:ext cx="2401462" cy="2169825"/>
          </a:xfrm>
          <a:prstGeom prst="rect">
            <a:avLst/>
          </a:prstGeom>
          <a:noFill/>
        </p:spPr>
        <p:txBody>
          <a:bodyPr wrap="square" rtlCol="0">
            <a:spAutoFit/>
          </a:bodyPr>
          <a:lstStyle/>
          <a:p>
            <a:r>
              <a:rPr lang="es-ES" sz="1500" dirty="0">
                <a:latin typeface="Gotham Medium" panose="02000604030000020004" pitchFamily="2" charset="0"/>
              </a:rPr>
              <a:t>Función Constituyente</a:t>
            </a:r>
          </a:p>
          <a:p>
            <a:endParaRPr lang="es-ES" sz="600" dirty="0">
              <a:latin typeface="Gotham Medium" panose="02000604030000020004" pitchFamily="2" charset="0"/>
            </a:endParaRPr>
          </a:p>
          <a:p>
            <a:r>
              <a:rPr lang="es-ES" sz="1500" dirty="0">
                <a:latin typeface="Gotham Medium" panose="02000604030000020004" pitchFamily="2" charset="0"/>
              </a:rPr>
              <a:t>Función De Control Político</a:t>
            </a:r>
          </a:p>
          <a:p>
            <a:endParaRPr lang="es-ES" sz="600" dirty="0">
              <a:latin typeface="Gotham Medium" panose="02000604030000020004" pitchFamily="2" charset="0"/>
            </a:endParaRPr>
          </a:p>
          <a:p>
            <a:r>
              <a:rPr lang="es-ES" sz="1500" dirty="0">
                <a:latin typeface="Gotham Medium" panose="02000604030000020004" pitchFamily="2" charset="0"/>
              </a:rPr>
              <a:t>Función Judicial</a:t>
            </a:r>
          </a:p>
          <a:p>
            <a:endParaRPr lang="es-ES" sz="600" dirty="0">
              <a:latin typeface="Gotham Medium" panose="02000604030000020004" pitchFamily="2" charset="0"/>
            </a:endParaRPr>
          </a:p>
          <a:p>
            <a:pPr algn="just"/>
            <a:r>
              <a:rPr lang="es-ES" sz="1500" dirty="0">
                <a:latin typeface="Gotham Medium" panose="02000604030000020004" pitchFamily="2" charset="0"/>
              </a:rPr>
              <a:t>Función Legislativa</a:t>
            </a:r>
          </a:p>
          <a:p>
            <a:pPr algn="just"/>
            <a:endParaRPr lang="es-ES" sz="600" dirty="0">
              <a:latin typeface="Gotham Medium" panose="02000604030000020004" pitchFamily="2" charset="0"/>
            </a:endParaRPr>
          </a:p>
          <a:p>
            <a:pPr algn="just"/>
            <a:r>
              <a:rPr lang="es-ES" sz="1500" dirty="0">
                <a:latin typeface="Gotham Medium" panose="02000604030000020004" pitchFamily="2" charset="0"/>
              </a:rPr>
              <a:t>Función Electoral</a:t>
            </a:r>
          </a:p>
          <a:p>
            <a:pPr algn="just"/>
            <a:endParaRPr lang="es-ES" sz="600" dirty="0">
              <a:latin typeface="Gotham Medium" panose="02000604030000020004" pitchFamily="2" charset="0"/>
            </a:endParaRPr>
          </a:p>
          <a:p>
            <a:pPr algn="just"/>
            <a:r>
              <a:rPr lang="es-ES" sz="1500" dirty="0">
                <a:latin typeface="Gotham Medium" panose="02000604030000020004" pitchFamily="2" charset="0"/>
              </a:rPr>
              <a:t>Función De Protocolo</a:t>
            </a:r>
            <a:endParaRPr lang="es-ES_tradnl" sz="1500" dirty="0">
              <a:latin typeface="Gotham Medium" panose="02000604030000020004" pitchFamily="2" charset="0"/>
            </a:endParaRPr>
          </a:p>
          <a:p>
            <a:r>
              <a:rPr lang="es-ES" sz="1500" dirty="0">
                <a:latin typeface="Gotham Medium" panose="02000604030000020004" pitchFamily="2" charset="0"/>
              </a:rPr>
              <a:t> </a:t>
            </a:r>
            <a:endParaRPr lang="es-ES_tradnl" sz="1500" dirty="0">
              <a:latin typeface="Gotham Medium" panose="02000604030000020004" pitchFamily="2" charset="0"/>
            </a:endParaRPr>
          </a:p>
        </p:txBody>
      </p:sp>
      <p:grpSp>
        <p:nvGrpSpPr>
          <p:cNvPr id="96" name="Grupo 95">
            <a:extLst>
              <a:ext uri="{FF2B5EF4-FFF2-40B4-BE49-F238E27FC236}">
                <a16:creationId xmlns:a16="http://schemas.microsoft.com/office/drawing/2014/main" id="{F7EA2B9F-E4CA-4218-98CD-2B4E7E1BFAC6}"/>
              </a:ext>
            </a:extLst>
          </p:cNvPr>
          <p:cNvGrpSpPr/>
          <p:nvPr/>
        </p:nvGrpSpPr>
        <p:grpSpPr>
          <a:xfrm>
            <a:off x="14548" y="3989628"/>
            <a:ext cx="1795141" cy="307777"/>
            <a:chOff x="3174" y="2245226"/>
            <a:chExt cx="1795141" cy="307777"/>
          </a:xfrm>
        </p:grpSpPr>
        <p:sp>
          <p:nvSpPr>
            <p:cNvPr id="97" name="Rectangle 37">
              <a:extLst>
                <a:ext uri="{FF2B5EF4-FFF2-40B4-BE49-F238E27FC236}">
                  <a16:creationId xmlns:a16="http://schemas.microsoft.com/office/drawing/2014/main" id="{C6772548-79AD-48E1-953B-C131C103ADC2}"/>
                </a:ext>
              </a:extLst>
            </p:cNvPr>
            <p:cNvSpPr/>
            <p:nvPr/>
          </p:nvSpPr>
          <p:spPr>
            <a:xfrm>
              <a:off x="3174" y="2279395"/>
              <a:ext cx="241535" cy="239669"/>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8" name="Rectangle 38">
              <a:extLst>
                <a:ext uri="{FF2B5EF4-FFF2-40B4-BE49-F238E27FC236}">
                  <a16:creationId xmlns:a16="http://schemas.microsoft.com/office/drawing/2014/main" id="{FBD712FE-EFBD-4AF7-8031-5BFC5D1DA22D}"/>
                </a:ext>
              </a:extLst>
            </p:cNvPr>
            <p:cNvSpPr/>
            <p:nvPr/>
          </p:nvSpPr>
          <p:spPr>
            <a:xfrm>
              <a:off x="244710" y="2279395"/>
              <a:ext cx="1553605" cy="23967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9" name="TextBox 39">
              <a:extLst>
                <a:ext uri="{FF2B5EF4-FFF2-40B4-BE49-F238E27FC236}">
                  <a16:creationId xmlns:a16="http://schemas.microsoft.com/office/drawing/2014/main" id="{CD3947C3-8FC3-4779-86E4-490ACD5A1662}"/>
                </a:ext>
              </a:extLst>
            </p:cNvPr>
            <p:cNvSpPr txBox="1"/>
            <p:nvPr/>
          </p:nvSpPr>
          <p:spPr>
            <a:xfrm>
              <a:off x="191887" y="2245226"/>
              <a:ext cx="1327479" cy="307777"/>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4.2 FUNCIONES</a:t>
              </a:r>
            </a:p>
          </p:txBody>
        </p:sp>
      </p:grpSp>
      <p:pic>
        <p:nvPicPr>
          <p:cNvPr id="100" name="Picture 69">
            <a:extLst>
              <a:ext uri="{FF2B5EF4-FFF2-40B4-BE49-F238E27FC236}">
                <a16:creationId xmlns:a16="http://schemas.microsoft.com/office/drawing/2014/main" id="{83DC5FD6-697C-47A6-82CB-276600204A32}"/>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pic>
        <p:nvPicPr>
          <p:cNvPr id="114" name="Imagen 113">
            <a:extLst>
              <a:ext uri="{FF2B5EF4-FFF2-40B4-BE49-F238E27FC236}">
                <a16:creationId xmlns:a16="http://schemas.microsoft.com/office/drawing/2014/main" id="{F69198C3-65BB-431F-966F-BACB7A0F5AA2}"/>
              </a:ext>
            </a:extLst>
          </p:cNvPr>
          <p:cNvPicPr>
            <a:picLocks noChangeAspect="1"/>
          </p:cNvPicPr>
          <p:nvPr/>
        </p:nvPicPr>
        <p:blipFill rotWithShape="1">
          <a:blip r:embed="rId4"/>
          <a:srcRect l="23225" t="31759" r="24801" b="9381"/>
          <a:stretch/>
        </p:blipFill>
        <p:spPr>
          <a:xfrm>
            <a:off x="5813673" y="1173110"/>
            <a:ext cx="6378328" cy="5437884"/>
          </a:xfrm>
          <a:prstGeom prst="rect">
            <a:avLst/>
          </a:prstGeom>
        </p:spPr>
      </p:pic>
      <p:grpSp>
        <p:nvGrpSpPr>
          <p:cNvPr id="80" name="Group 79">
            <a:extLst>
              <a:ext uri="{FF2B5EF4-FFF2-40B4-BE49-F238E27FC236}">
                <a16:creationId xmlns:a16="http://schemas.microsoft.com/office/drawing/2014/main" id="{4BDBF049-CCFD-46D2-8665-C908DF2AA252}"/>
              </a:ext>
            </a:extLst>
          </p:cNvPr>
          <p:cNvGrpSpPr/>
          <p:nvPr/>
        </p:nvGrpSpPr>
        <p:grpSpPr>
          <a:xfrm>
            <a:off x="2058190" y="5109362"/>
            <a:ext cx="102678" cy="109440"/>
            <a:chOff x="4200892" y="4432105"/>
            <a:chExt cx="109440" cy="109440"/>
          </a:xfrm>
        </p:grpSpPr>
        <p:grpSp>
          <p:nvGrpSpPr>
            <p:cNvPr id="94" name="Group 80">
              <a:extLst>
                <a:ext uri="{FF2B5EF4-FFF2-40B4-BE49-F238E27FC236}">
                  <a16:creationId xmlns:a16="http://schemas.microsoft.com/office/drawing/2014/main" id="{9272ED74-B374-4349-ADCE-3A8F38AEE3A1}"/>
                </a:ext>
              </a:extLst>
            </p:cNvPr>
            <p:cNvGrpSpPr>
              <a:grpSpLocks noChangeAspect="1"/>
            </p:cNvGrpSpPr>
            <p:nvPr/>
          </p:nvGrpSpPr>
          <p:grpSpPr>
            <a:xfrm rot="10800000">
              <a:off x="4210817" y="4439517"/>
              <a:ext cx="89587" cy="90000"/>
              <a:chOff x="3994150" y="4504881"/>
              <a:chExt cx="108000" cy="108498"/>
            </a:xfrm>
          </p:grpSpPr>
          <p:sp>
            <p:nvSpPr>
              <p:cNvPr id="118" name="Pie 83">
                <a:extLst>
                  <a:ext uri="{FF2B5EF4-FFF2-40B4-BE49-F238E27FC236}">
                    <a16:creationId xmlns:a16="http://schemas.microsoft.com/office/drawing/2014/main" id="{67023CA7-64C5-44EC-BA6C-489A80853E8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9" name="Pie 84">
                <a:extLst>
                  <a:ext uri="{FF2B5EF4-FFF2-40B4-BE49-F238E27FC236}">
                    <a16:creationId xmlns:a16="http://schemas.microsoft.com/office/drawing/2014/main" id="{4DCED9EE-FCF1-486E-9F74-0B2A6ADCF1E5}"/>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5" name="Arc 81">
              <a:extLst>
                <a:ext uri="{FF2B5EF4-FFF2-40B4-BE49-F238E27FC236}">
                  <a16:creationId xmlns:a16="http://schemas.microsoft.com/office/drawing/2014/main" id="{8C908505-CB2E-45B2-9C37-6BD1BCF2D7E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7" name="Arc 82">
              <a:extLst>
                <a:ext uri="{FF2B5EF4-FFF2-40B4-BE49-F238E27FC236}">
                  <a16:creationId xmlns:a16="http://schemas.microsoft.com/office/drawing/2014/main" id="{D83EDAC7-E77F-4157-B20A-81EC7A22C6A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20" name="Grupo 119">
            <a:extLst>
              <a:ext uri="{FF2B5EF4-FFF2-40B4-BE49-F238E27FC236}">
                <a16:creationId xmlns:a16="http://schemas.microsoft.com/office/drawing/2014/main" id="{C3F76054-8FD3-4002-941C-611267F3C854}"/>
              </a:ext>
            </a:extLst>
          </p:cNvPr>
          <p:cNvGrpSpPr/>
          <p:nvPr/>
        </p:nvGrpSpPr>
        <p:grpSpPr>
          <a:xfrm>
            <a:off x="0" y="1077897"/>
            <a:ext cx="5023359" cy="780235"/>
            <a:chOff x="0" y="1077897"/>
            <a:chExt cx="5023359" cy="780235"/>
          </a:xfrm>
        </p:grpSpPr>
        <p:sp>
          <p:nvSpPr>
            <p:cNvPr id="121" name="Rectangle 43">
              <a:extLst>
                <a:ext uri="{FF2B5EF4-FFF2-40B4-BE49-F238E27FC236}">
                  <a16:creationId xmlns:a16="http://schemas.microsoft.com/office/drawing/2014/main" id="{3B68D8EE-2288-4FB9-B283-AAAD970AE9B4}"/>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22" name="Grupo 121">
              <a:extLst>
                <a:ext uri="{FF2B5EF4-FFF2-40B4-BE49-F238E27FC236}">
                  <a16:creationId xmlns:a16="http://schemas.microsoft.com/office/drawing/2014/main" id="{10DB69E2-45BF-4C57-8CA6-167ED81CA73A}"/>
                </a:ext>
              </a:extLst>
            </p:cNvPr>
            <p:cNvGrpSpPr/>
            <p:nvPr/>
          </p:nvGrpSpPr>
          <p:grpSpPr>
            <a:xfrm>
              <a:off x="0" y="1077897"/>
              <a:ext cx="5023359" cy="780235"/>
              <a:chOff x="0" y="1077897"/>
              <a:chExt cx="5023359" cy="780235"/>
            </a:xfrm>
          </p:grpSpPr>
          <p:grpSp>
            <p:nvGrpSpPr>
              <p:cNvPr id="123" name="Grupo 122">
                <a:extLst>
                  <a:ext uri="{FF2B5EF4-FFF2-40B4-BE49-F238E27FC236}">
                    <a16:creationId xmlns:a16="http://schemas.microsoft.com/office/drawing/2014/main" id="{FCF02A79-FC12-4973-B8E9-0766D4D5E3C0}"/>
                  </a:ext>
                </a:extLst>
              </p:cNvPr>
              <p:cNvGrpSpPr/>
              <p:nvPr/>
            </p:nvGrpSpPr>
            <p:grpSpPr>
              <a:xfrm>
                <a:off x="1230333" y="1280464"/>
                <a:ext cx="3793026" cy="553998"/>
                <a:chOff x="1230333" y="1373224"/>
                <a:chExt cx="3793026" cy="553998"/>
              </a:xfrm>
            </p:grpSpPr>
            <p:cxnSp>
              <p:nvCxnSpPr>
                <p:cNvPr id="128" name="Straight Connector 44">
                  <a:extLst>
                    <a:ext uri="{FF2B5EF4-FFF2-40B4-BE49-F238E27FC236}">
                      <a16:creationId xmlns:a16="http://schemas.microsoft.com/office/drawing/2014/main" id="{51E95488-6CE4-4274-B89E-9232DCDADF85}"/>
                    </a:ext>
                  </a:extLst>
                </p:cNvPr>
                <p:cNvCxnSpPr>
                  <a:cxnSpLocks/>
                </p:cNvCxnSpPr>
                <p:nvPr/>
              </p:nvCxnSpPr>
              <p:spPr>
                <a:xfrm>
                  <a:off x="1324841" y="1886802"/>
                  <a:ext cx="3559675"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29" name="TextBox 17">
                  <a:extLst>
                    <a:ext uri="{FF2B5EF4-FFF2-40B4-BE49-F238E27FC236}">
                      <a16:creationId xmlns:a16="http://schemas.microsoft.com/office/drawing/2014/main" id="{61A471D7-077A-4902-A2AA-1A7630904AD4}"/>
                    </a:ext>
                  </a:extLst>
                </p:cNvPr>
                <p:cNvSpPr txBox="1"/>
                <p:nvPr/>
              </p:nvSpPr>
              <p:spPr>
                <a:xfrm>
                  <a:off x="1230333" y="1373224"/>
                  <a:ext cx="3793026" cy="553998"/>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RAMA LEGISLATIVA</a:t>
                  </a:r>
                </a:p>
              </p:txBody>
            </p:sp>
          </p:grpSp>
          <p:sp>
            <p:nvSpPr>
              <p:cNvPr id="124" name="Rectangle 39">
                <a:extLst>
                  <a:ext uri="{FF2B5EF4-FFF2-40B4-BE49-F238E27FC236}">
                    <a16:creationId xmlns:a16="http://schemas.microsoft.com/office/drawing/2014/main" id="{5486C72C-2E60-4FD6-AB18-8718629AF8A9}"/>
                  </a:ext>
                </a:extLst>
              </p:cNvPr>
              <p:cNvSpPr/>
              <p:nvPr/>
            </p:nvSpPr>
            <p:spPr>
              <a:xfrm>
                <a:off x="1095375"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5" name="Rectangle 40">
                <a:extLst>
                  <a:ext uri="{FF2B5EF4-FFF2-40B4-BE49-F238E27FC236}">
                    <a16:creationId xmlns:a16="http://schemas.microsoft.com/office/drawing/2014/main" id="{7E8E2309-742A-4CFE-BC0B-F9BD9752A05A}"/>
                  </a:ext>
                </a:extLst>
              </p:cNvPr>
              <p:cNvSpPr/>
              <p:nvPr/>
            </p:nvSpPr>
            <p:spPr>
              <a:xfrm>
                <a:off x="1095375"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6" name="Rectangle 42">
                <a:extLst>
                  <a:ext uri="{FF2B5EF4-FFF2-40B4-BE49-F238E27FC236}">
                    <a16:creationId xmlns:a16="http://schemas.microsoft.com/office/drawing/2014/main" id="{EC12E384-938F-470B-A0E6-D5416A2217E6}"/>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7" name="TextBox 45">
                <a:extLst>
                  <a:ext uri="{FF2B5EF4-FFF2-40B4-BE49-F238E27FC236}">
                    <a16:creationId xmlns:a16="http://schemas.microsoft.com/office/drawing/2014/main" id="{DB87E8E2-B5FF-4AD4-A2E5-63B9B6EB19D7}"/>
                  </a:ext>
                </a:extLst>
              </p:cNvPr>
              <p:cNvSpPr txBox="1"/>
              <p:nvPr/>
            </p:nvSpPr>
            <p:spPr>
              <a:xfrm>
                <a:off x="147768" y="1088691"/>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grpSp>
      <p:grpSp>
        <p:nvGrpSpPr>
          <p:cNvPr id="101" name="Group 79">
            <a:extLst>
              <a:ext uri="{FF2B5EF4-FFF2-40B4-BE49-F238E27FC236}">
                <a16:creationId xmlns:a16="http://schemas.microsoft.com/office/drawing/2014/main" id="{A4C275B5-4675-4729-86CB-F36EA43FA735}"/>
              </a:ext>
            </a:extLst>
          </p:cNvPr>
          <p:cNvGrpSpPr/>
          <p:nvPr/>
        </p:nvGrpSpPr>
        <p:grpSpPr>
          <a:xfrm>
            <a:off x="2058190" y="5461790"/>
            <a:ext cx="102678" cy="109440"/>
            <a:chOff x="4200892" y="4432105"/>
            <a:chExt cx="109440" cy="109440"/>
          </a:xfrm>
        </p:grpSpPr>
        <p:grpSp>
          <p:nvGrpSpPr>
            <p:cNvPr id="102" name="Group 80">
              <a:extLst>
                <a:ext uri="{FF2B5EF4-FFF2-40B4-BE49-F238E27FC236}">
                  <a16:creationId xmlns:a16="http://schemas.microsoft.com/office/drawing/2014/main" id="{FCC80027-3861-431C-B5C3-A8B3B8C33712}"/>
                </a:ext>
              </a:extLst>
            </p:cNvPr>
            <p:cNvGrpSpPr>
              <a:grpSpLocks noChangeAspect="1"/>
            </p:cNvGrpSpPr>
            <p:nvPr/>
          </p:nvGrpSpPr>
          <p:grpSpPr>
            <a:xfrm rot="10800000">
              <a:off x="4210817" y="4439517"/>
              <a:ext cx="89587" cy="90000"/>
              <a:chOff x="3994150" y="4504881"/>
              <a:chExt cx="108000" cy="108498"/>
            </a:xfrm>
          </p:grpSpPr>
          <p:sp>
            <p:nvSpPr>
              <p:cNvPr id="105" name="Pie 83">
                <a:extLst>
                  <a:ext uri="{FF2B5EF4-FFF2-40B4-BE49-F238E27FC236}">
                    <a16:creationId xmlns:a16="http://schemas.microsoft.com/office/drawing/2014/main" id="{0019803D-E470-4E65-AA62-878B6C2261C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06" name="Pie 84">
                <a:extLst>
                  <a:ext uri="{FF2B5EF4-FFF2-40B4-BE49-F238E27FC236}">
                    <a16:creationId xmlns:a16="http://schemas.microsoft.com/office/drawing/2014/main" id="{054E55DE-AE08-409A-A577-AE58B324860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03" name="Arc 81">
              <a:extLst>
                <a:ext uri="{FF2B5EF4-FFF2-40B4-BE49-F238E27FC236}">
                  <a16:creationId xmlns:a16="http://schemas.microsoft.com/office/drawing/2014/main" id="{A251DA92-143C-4951-8F2F-4DC3321FA8A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04" name="Arc 82">
              <a:extLst>
                <a:ext uri="{FF2B5EF4-FFF2-40B4-BE49-F238E27FC236}">
                  <a16:creationId xmlns:a16="http://schemas.microsoft.com/office/drawing/2014/main" id="{CE1C7D26-3FC9-43B4-91E7-CCE8D8ACEED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07" name="Group 79">
            <a:extLst>
              <a:ext uri="{FF2B5EF4-FFF2-40B4-BE49-F238E27FC236}">
                <a16:creationId xmlns:a16="http://schemas.microsoft.com/office/drawing/2014/main" id="{0738619F-5D0C-4403-B866-48B70A3C5ECC}"/>
              </a:ext>
            </a:extLst>
          </p:cNvPr>
          <p:cNvGrpSpPr/>
          <p:nvPr/>
        </p:nvGrpSpPr>
        <p:grpSpPr>
          <a:xfrm>
            <a:off x="2058190" y="5788895"/>
            <a:ext cx="102678" cy="109440"/>
            <a:chOff x="4200892" y="4432105"/>
            <a:chExt cx="109440" cy="109440"/>
          </a:xfrm>
        </p:grpSpPr>
        <p:grpSp>
          <p:nvGrpSpPr>
            <p:cNvPr id="108" name="Group 80">
              <a:extLst>
                <a:ext uri="{FF2B5EF4-FFF2-40B4-BE49-F238E27FC236}">
                  <a16:creationId xmlns:a16="http://schemas.microsoft.com/office/drawing/2014/main" id="{F82029FA-C59D-4D40-A03F-2C9D89CAD97E}"/>
                </a:ext>
              </a:extLst>
            </p:cNvPr>
            <p:cNvGrpSpPr>
              <a:grpSpLocks noChangeAspect="1"/>
            </p:cNvGrpSpPr>
            <p:nvPr/>
          </p:nvGrpSpPr>
          <p:grpSpPr>
            <a:xfrm rot="10800000">
              <a:off x="4210817" y="4439517"/>
              <a:ext cx="89587" cy="90000"/>
              <a:chOff x="3994150" y="4504881"/>
              <a:chExt cx="108000" cy="108498"/>
            </a:xfrm>
          </p:grpSpPr>
          <p:sp>
            <p:nvSpPr>
              <p:cNvPr id="111" name="Pie 83">
                <a:extLst>
                  <a:ext uri="{FF2B5EF4-FFF2-40B4-BE49-F238E27FC236}">
                    <a16:creationId xmlns:a16="http://schemas.microsoft.com/office/drawing/2014/main" id="{7E582DA2-4117-4A69-9229-32F3E0BA55FA}"/>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2" name="Pie 84">
                <a:extLst>
                  <a:ext uri="{FF2B5EF4-FFF2-40B4-BE49-F238E27FC236}">
                    <a16:creationId xmlns:a16="http://schemas.microsoft.com/office/drawing/2014/main" id="{5B636D5A-D652-41E9-91B6-71812F04B60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09" name="Arc 81">
              <a:extLst>
                <a:ext uri="{FF2B5EF4-FFF2-40B4-BE49-F238E27FC236}">
                  <a16:creationId xmlns:a16="http://schemas.microsoft.com/office/drawing/2014/main" id="{947E7044-36BA-4C44-9A7C-50D85C4FE39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0" name="Arc 82">
              <a:extLst>
                <a:ext uri="{FF2B5EF4-FFF2-40B4-BE49-F238E27FC236}">
                  <a16:creationId xmlns:a16="http://schemas.microsoft.com/office/drawing/2014/main" id="{009787FF-A85C-4280-BC88-FFEF1AD53F16}"/>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13" name="Group 79">
            <a:extLst>
              <a:ext uri="{FF2B5EF4-FFF2-40B4-BE49-F238E27FC236}">
                <a16:creationId xmlns:a16="http://schemas.microsoft.com/office/drawing/2014/main" id="{62FBB9D9-E41A-4573-8B10-66F91A212D70}"/>
              </a:ext>
            </a:extLst>
          </p:cNvPr>
          <p:cNvGrpSpPr/>
          <p:nvPr/>
        </p:nvGrpSpPr>
        <p:grpSpPr>
          <a:xfrm>
            <a:off x="2058190" y="6095863"/>
            <a:ext cx="102678" cy="109440"/>
            <a:chOff x="4200892" y="4432105"/>
            <a:chExt cx="109440" cy="109440"/>
          </a:xfrm>
        </p:grpSpPr>
        <p:grpSp>
          <p:nvGrpSpPr>
            <p:cNvPr id="131" name="Group 80">
              <a:extLst>
                <a:ext uri="{FF2B5EF4-FFF2-40B4-BE49-F238E27FC236}">
                  <a16:creationId xmlns:a16="http://schemas.microsoft.com/office/drawing/2014/main" id="{7DAA0BCC-AFA2-49AF-98EF-E2AE6520B20B}"/>
                </a:ext>
              </a:extLst>
            </p:cNvPr>
            <p:cNvGrpSpPr>
              <a:grpSpLocks noChangeAspect="1"/>
            </p:cNvGrpSpPr>
            <p:nvPr/>
          </p:nvGrpSpPr>
          <p:grpSpPr>
            <a:xfrm rot="10800000">
              <a:off x="4210817" y="4439517"/>
              <a:ext cx="89587" cy="90000"/>
              <a:chOff x="3994150" y="4504881"/>
              <a:chExt cx="108000" cy="108498"/>
            </a:xfrm>
          </p:grpSpPr>
          <p:sp>
            <p:nvSpPr>
              <p:cNvPr id="134" name="Pie 83">
                <a:extLst>
                  <a:ext uri="{FF2B5EF4-FFF2-40B4-BE49-F238E27FC236}">
                    <a16:creationId xmlns:a16="http://schemas.microsoft.com/office/drawing/2014/main" id="{336DC77C-5D11-437E-AEFE-D2A319704E2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5" name="Pie 84">
                <a:extLst>
                  <a:ext uri="{FF2B5EF4-FFF2-40B4-BE49-F238E27FC236}">
                    <a16:creationId xmlns:a16="http://schemas.microsoft.com/office/drawing/2014/main" id="{D8625CE8-A91E-4572-8A46-FD15358616E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2" name="Arc 81">
              <a:extLst>
                <a:ext uri="{FF2B5EF4-FFF2-40B4-BE49-F238E27FC236}">
                  <a16:creationId xmlns:a16="http://schemas.microsoft.com/office/drawing/2014/main" id="{F9DC7687-3320-4F3E-8F1D-95E9777AE3E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3" name="Arc 82">
              <a:extLst>
                <a:ext uri="{FF2B5EF4-FFF2-40B4-BE49-F238E27FC236}">
                  <a16:creationId xmlns:a16="http://schemas.microsoft.com/office/drawing/2014/main" id="{3292BB3C-F1B4-45F0-A7D9-AB158E6F0E8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6" name="Group 79">
            <a:extLst>
              <a:ext uri="{FF2B5EF4-FFF2-40B4-BE49-F238E27FC236}">
                <a16:creationId xmlns:a16="http://schemas.microsoft.com/office/drawing/2014/main" id="{17BD5036-99F1-4FA0-B71A-3C802657F77E}"/>
              </a:ext>
            </a:extLst>
          </p:cNvPr>
          <p:cNvGrpSpPr/>
          <p:nvPr/>
        </p:nvGrpSpPr>
        <p:grpSpPr>
          <a:xfrm>
            <a:off x="2058190" y="4767969"/>
            <a:ext cx="102678" cy="109440"/>
            <a:chOff x="4200892" y="4432105"/>
            <a:chExt cx="109440" cy="109440"/>
          </a:xfrm>
        </p:grpSpPr>
        <p:grpSp>
          <p:nvGrpSpPr>
            <p:cNvPr id="137" name="Group 80">
              <a:extLst>
                <a:ext uri="{FF2B5EF4-FFF2-40B4-BE49-F238E27FC236}">
                  <a16:creationId xmlns:a16="http://schemas.microsoft.com/office/drawing/2014/main" id="{53CA65E1-FBF3-465C-826E-8B97A560BD63}"/>
                </a:ext>
              </a:extLst>
            </p:cNvPr>
            <p:cNvGrpSpPr>
              <a:grpSpLocks noChangeAspect="1"/>
            </p:cNvGrpSpPr>
            <p:nvPr/>
          </p:nvGrpSpPr>
          <p:grpSpPr>
            <a:xfrm rot="10800000">
              <a:off x="4210817" y="4439517"/>
              <a:ext cx="89587" cy="90000"/>
              <a:chOff x="3994150" y="4504881"/>
              <a:chExt cx="108000" cy="108498"/>
            </a:xfrm>
          </p:grpSpPr>
          <p:sp>
            <p:nvSpPr>
              <p:cNvPr id="140" name="Pie 83">
                <a:extLst>
                  <a:ext uri="{FF2B5EF4-FFF2-40B4-BE49-F238E27FC236}">
                    <a16:creationId xmlns:a16="http://schemas.microsoft.com/office/drawing/2014/main" id="{E8E682CB-8D6D-44F2-9886-06756DD4D8E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1" name="Pie 84">
                <a:extLst>
                  <a:ext uri="{FF2B5EF4-FFF2-40B4-BE49-F238E27FC236}">
                    <a16:creationId xmlns:a16="http://schemas.microsoft.com/office/drawing/2014/main" id="{86382AF9-F289-44F2-A9CC-A51E5015F5D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8" name="Arc 81">
              <a:extLst>
                <a:ext uri="{FF2B5EF4-FFF2-40B4-BE49-F238E27FC236}">
                  <a16:creationId xmlns:a16="http://schemas.microsoft.com/office/drawing/2014/main" id="{9CB2DC81-1909-4CD8-9006-89D276895F3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9" name="Arc 82">
              <a:extLst>
                <a:ext uri="{FF2B5EF4-FFF2-40B4-BE49-F238E27FC236}">
                  <a16:creationId xmlns:a16="http://schemas.microsoft.com/office/drawing/2014/main" id="{3C24FA90-17D5-48FC-8F1B-9161F4AAD384}"/>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extLst>
      <p:ext uri="{BB962C8B-B14F-4D97-AF65-F5344CB8AC3E}">
        <p14:creationId xmlns:p14="http://schemas.microsoft.com/office/powerpoint/2010/main" val="224864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3"/>
          <a:srcRect/>
          <a:stretch/>
        </p:blipFill>
        <p:spPr>
          <a:xfrm>
            <a:off x="1579279" y="2780403"/>
            <a:ext cx="169433" cy="669448"/>
          </a:xfrm>
          <a:prstGeom prst="rect">
            <a:avLst/>
          </a:prstGeom>
        </p:spPr>
      </p:pic>
      <p:pic>
        <p:nvPicPr>
          <p:cNvPr id="17" name="Picture 69">
            <a:extLst>
              <a:ext uri="{FF2B5EF4-FFF2-40B4-BE49-F238E27FC236}">
                <a16:creationId xmlns:a16="http://schemas.microsoft.com/office/drawing/2014/main" id="{98669E9A-82B3-4938-9646-AC21488BAB2F}"/>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19" name="Grupo 18">
            <a:extLst>
              <a:ext uri="{FF2B5EF4-FFF2-40B4-BE49-F238E27FC236}">
                <a16:creationId xmlns:a16="http://schemas.microsoft.com/office/drawing/2014/main" id="{AE35A0CF-742F-455D-A553-60A91CD709A0}"/>
              </a:ext>
            </a:extLst>
          </p:cNvPr>
          <p:cNvGrpSpPr/>
          <p:nvPr/>
        </p:nvGrpSpPr>
        <p:grpSpPr>
          <a:xfrm>
            <a:off x="12192" y="1070481"/>
            <a:ext cx="4473721" cy="769441"/>
            <a:chOff x="0" y="1163241"/>
            <a:chExt cx="4473721" cy="769441"/>
          </a:xfrm>
        </p:grpSpPr>
        <p:cxnSp>
          <p:nvCxnSpPr>
            <p:cNvPr id="20" name="Straight Connector 44">
              <a:extLst>
                <a:ext uri="{FF2B5EF4-FFF2-40B4-BE49-F238E27FC236}">
                  <a16:creationId xmlns:a16="http://schemas.microsoft.com/office/drawing/2014/main" id="{C12879EE-FDCE-4EDF-BA78-B84C2937557D}"/>
                </a:ext>
              </a:extLst>
            </p:cNvPr>
            <p:cNvCxnSpPr>
              <a:cxnSpLocks/>
            </p:cNvCxnSpPr>
            <p:nvPr/>
          </p:nvCxnSpPr>
          <p:spPr>
            <a:xfrm>
              <a:off x="1324841" y="1886802"/>
              <a:ext cx="306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21" name="Grupo 20">
              <a:extLst>
                <a:ext uri="{FF2B5EF4-FFF2-40B4-BE49-F238E27FC236}">
                  <a16:creationId xmlns:a16="http://schemas.microsoft.com/office/drawing/2014/main" id="{5C28BD1B-D18B-454B-9166-3175F7A9A52D}"/>
                </a:ext>
              </a:extLst>
            </p:cNvPr>
            <p:cNvGrpSpPr/>
            <p:nvPr/>
          </p:nvGrpSpPr>
          <p:grpSpPr>
            <a:xfrm>
              <a:off x="0" y="1163241"/>
              <a:ext cx="4473721" cy="769441"/>
              <a:chOff x="0" y="1163241"/>
              <a:chExt cx="4473721" cy="769441"/>
            </a:xfrm>
          </p:grpSpPr>
          <p:grpSp>
            <p:nvGrpSpPr>
              <p:cNvPr id="22" name="Grupo 21">
                <a:extLst>
                  <a:ext uri="{FF2B5EF4-FFF2-40B4-BE49-F238E27FC236}">
                    <a16:creationId xmlns:a16="http://schemas.microsoft.com/office/drawing/2014/main" id="{E1A9D001-62FF-43CD-955A-C2A03FE603A0}"/>
                  </a:ext>
                </a:extLst>
              </p:cNvPr>
              <p:cNvGrpSpPr/>
              <p:nvPr/>
            </p:nvGrpSpPr>
            <p:grpSpPr>
              <a:xfrm>
                <a:off x="0" y="1163241"/>
                <a:ext cx="4473721" cy="746992"/>
                <a:chOff x="0" y="1163241"/>
                <a:chExt cx="4473721" cy="746992"/>
              </a:xfrm>
            </p:grpSpPr>
            <p:sp>
              <p:nvSpPr>
                <p:cNvPr id="24" name="Rectangle 40">
                  <a:extLst>
                    <a:ext uri="{FF2B5EF4-FFF2-40B4-BE49-F238E27FC236}">
                      <a16:creationId xmlns:a16="http://schemas.microsoft.com/office/drawing/2014/main" id="{EEAD7FE4-A742-4E46-A8B3-9C63EF2BCAE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Rectangle 42">
                  <a:extLst>
                    <a:ext uri="{FF2B5EF4-FFF2-40B4-BE49-F238E27FC236}">
                      <a16:creationId xmlns:a16="http://schemas.microsoft.com/office/drawing/2014/main" id="{D439BF21-A5DA-42D4-A1B3-89F07434DF54}"/>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Rectangle 38">
                  <a:extLst>
                    <a:ext uri="{FF2B5EF4-FFF2-40B4-BE49-F238E27FC236}">
                      <a16:creationId xmlns:a16="http://schemas.microsoft.com/office/drawing/2014/main" id="{BE549554-DB10-43C8-890B-F3E48A1E245A}"/>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Rectangle 39">
                  <a:extLst>
                    <a:ext uri="{FF2B5EF4-FFF2-40B4-BE49-F238E27FC236}">
                      <a16:creationId xmlns:a16="http://schemas.microsoft.com/office/drawing/2014/main" id="{91566993-030A-4FDC-AA78-6A07A01F21E4}"/>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TextBox 17">
                  <a:extLst>
                    <a:ext uri="{FF2B5EF4-FFF2-40B4-BE49-F238E27FC236}">
                      <a16:creationId xmlns:a16="http://schemas.microsoft.com/office/drawing/2014/main" id="{A8BBCFF7-C4DE-4A75-BE30-478FAE72420D}"/>
                    </a:ext>
                  </a:extLst>
                </p:cNvPr>
                <p:cNvSpPr txBox="1"/>
                <p:nvPr/>
              </p:nvSpPr>
              <p:spPr>
                <a:xfrm>
                  <a:off x="1230333" y="1356235"/>
                  <a:ext cx="3243388"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RAMA JUDICIAL</a:t>
                  </a:r>
                </a:p>
              </p:txBody>
            </p:sp>
          </p:grpSp>
          <p:sp>
            <p:nvSpPr>
              <p:cNvPr id="23" name="TextBox 45">
                <a:extLst>
                  <a:ext uri="{FF2B5EF4-FFF2-40B4-BE49-F238E27FC236}">
                    <a16:creationId xmlns:a16="http://schemas.microsoft.com/office/drawing/2014/main" id="{4C974002-D08D-4CAB-B07E-360219612CB5}"/>
                  </a:ext>
                </a:extLst>
              </p:cNvPr>
              <p:cNvSpPr txBox="1"/>
              <p:nvPr/>
            </p:nvSpPr>
            <p:spPr>
              <a:xfrm>
                <a:off x="154944" y="1163241"/>
                <a:ext cx="92044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05</a:t>
                </a:r>
              </a:p>
            </p:txBody>
          </p:sp>
        </p:grpSp>
      </p:grpSp>
      <p:sp>
        <p:nvSpPr>
          <p:cNvPr id="4" name="Diagrama de flujo: proceso 3">
            <a:extLst>
              <a:ext uri="{FF2B5EF4-FFF2-40B4-BE49-F238E27FC236}">
                <a16:creationId xmlns:a16="http://schemas.microsoft.com/office/drawing/2014/main" id="{E773D20B-37DE-44A9-9480-4AEBFA30A2EF}"/>
              </a:ext>
            </a:extLst>
          </p:cNvPr>
          <p:cNvSpPr/>
          <p:nvPr/>
        </p:nvSpPr>
        <p:spPr>
          <a:xfrm>
            <a:off x="5443728" y="1679645"/>
            <a:ext cx="1304544" cy="304800"/>
          </a:xfrm>
          <a:prstGeom prst="flowChartProcess">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latin typeface="Gotham Medium"/>
              </a:rPr>
              <a:t>RAMA JUDICIAL</a:t>
            </a:r>
            <a:endParaRPr lang="es-CO" sz="1050" b="1" dirty="0">
              <a:latin typeface="Gotham Medium"/>
            </a:endParaRPr>
          </a:p>
        </p:txBody>
      </p:sp>
      <p:cxnSp>
        <p:nvCxnSpPr>
          <p:cNvPr id="70" name="Conector recto 69">
            <a:extLst>
              <a:ext uri="{FF2B5EF4-FFF2-40B4-BE49-F238E27FC236}">
                <a16:creationId xmlns:a16="http://schemas.microsoft.com/office/drawing/2014/main" id="{674C4A33-CF65-4A84-ABC4-328AFF1CBE8A}"/>
              </a:ext>
            </a:extLst>
          </p:cNvPr>
          <p:cNvCxnSpPr>
            <a:cxnSpLocks/>
          </p:cNvCxnSpPr>
          <p:nvPr/>
        </p:nvCxnSpPr>
        <p:spPr>
          <a:xfrm flipV="1">
            <a:off x="6096000" y="1984445"/>
            <a:ext cx="0" cy="792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86" name="Grupo 85">
            <a:extLst>
              <a:ext uri="{FF2B5EF4-FFF2-40B4-BE49-F238E27FC236}">
                <a16:creationId xmlns:a16="http://schemas.microsoft.com/office/drawing/2014/main" id="{C5FA9FF2-DA09-4530-8E73-6F4DF3E5C93D}"/>
              </a:ext>
            </a:extLst>
          </p:cNvPr>
          <p:cNvGrpSpPr/>
          <p:nvPr/>
        </p:nvGrpSpPr>
        <p:grpSpPr>
          <a:xfrm>
            <a:off x="1760929" y="2014040"/>
            <a:ext cx="4335071" cy="598906"/>
            <a:chOff x="1760929" y="2050616"/>
            <a:chExt cx="4335071" cy="598906"/>
          </a:xfrm>
        </p:grpSpPr>
        <p:grpSp>
          <p:nvGrpSpPr>
            <p:cNvPr id="67" name="Grupo 66">
              <a:extLst>
                <a:ext uri="{FF2B5EF4-FFF2-40B4-BE49-F238E27FC236}">
                  <a16:creationId xmlns:a16="http://schemas.microsoft.com/office/drawing/2014/main" id="{3036AE63-ACDB-4347-A2DA-7801B0633EF8}"/>
                </a:ext>
              </a:extLst>
            </p:cNvPr>
            <p:cNvGrpSpPr/>
            <p:nvPr/>
          </p:nvGrpSpPr>
          <p:grpSpPr>
            <a:xfrm>
              <a:off x="1760929" y="2050616"/>
              <a:ext cx="3372585" cy="598906"/>
              <a:chOff x="1760929" y="1965272"/>
              <a:chExt cx="3372585" cy="598906"/>
            </a:xfrm>
          </p:grpSpPr>
          <p:sp>
            <p:nvSpPr>
              <p:cNvPr id="46" name="Diagrama de flujo: proceso alternativo 45">
                <a:extLst>
                  <a:ext uri="{FF2B5EF4-FFF2-40B4-BE49-F238E27FC236}">
                    <a16:creationId xmlns:a16="http://schemas.microsoft.com/office/drawing/2014/main" id="{307AABB7-75A1-47D8-AA40-92D11413087C}"/>
                  </a:ext>
                </a:extLst>
              </p:cNvPr>
              <p:cNvSpPr/>
              <p:nvPr/>
            </p:nvSpPr>
            <p:spPr>
              <a:xfrm>
                <a:off x="3638784" y="1965272"/>
                <a:ext cx="1494730" cy="598906"/>
              </a:xfrm>
              <a:prstGeom prst="flowChartAlternateProcess">
                <a:avLst/>
              </a:prstGeom>
              <a:solidFill>
                <a:srgbClr val="A0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latin typeface="Gotham Medium" panose="02000604030000020004"/>
                  </a:rPr>
                  <a:t>Comisión Interinstitucional de la Rama Judicial</a:t>
                </a:r>
                <a:endParaRPr lang="es-CO" sz="1050" b="1" dirty="0">
                  <a:latin typeface="Gotham Medium" panose="02000604030000020004"/>
                </a:endParaRPr>
              </a:p>
            </p:txBody>
          </p:sp>
          <p:sp>
            <p:nvSpPr>
              <p:cNvPr id="47" name="Diagrama de flujo: proceso alternativo 46">
                <a:extLst>
                  <a:ext uri="{FF2B5EF4-FFF2-40B4-BE49-F238E27FC236}">
                    <a16:creationId xmlns:a16="http://schemas.microsoft.com/office/drawing/2014/main" id="{246815ED-35EB-4408-97B8-72894DB4ADF8}"/>
                  </a:ext>
                </a:extLst>
              </p:cNvPr>
              <p:cNvSpPr/>
              <p:nvPr/>
            </p:nvSpPr>
            <p:spPr>
              <a:xfrm>
                <a:off x="1760929" y="1969677"/>
                <a:ext cx="1494730" cy="583319"/>
              </a:xfrm>
              <a:prstGeom prst="flowChartAlternateProcess">
                <a:avLst/>
              </a:prstGeom>
              <a:solidFill>
                <a:srgbClr val="A0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latin typeface="Gotham Medium" panose="02000604030000020004"/>
                  </a:rPr>
                  <a:t>Comisiones Interinstitucionales Seccionales</a:t>
                </a:r>
                <a:endParaRPr lang="es-CO" sz="1050" b="1" dirty="0">
                  <a:latin typeface="Gotham Medium" panose="02000604030000020004"/>
                </a:endParaRPr>
              </a:p>
            </p:txBody>
          </p:sp>
        </p:grpSp>
        <p:cxnSp>
          <p:nvCxnSpPr>
            <p:cNvPr id="73" name="Conector recto 72">
              <a:extLst>
                <a:ext uri="{FF2B5EF4-FFF2-40B4-BE49-F238E27FC236}">
                  <a16:creationId xmlns:a16="http://schemas.microsoft.com/office/drawing/2014/main" id="{8DFC68BB-23C0-4F89-940B-93C3438ECD1C}"/>
                </a:ext>
              </a:extLst>
            </p:cNvPr>
            <p:cNvCxnSpPr>
              <a:cxnSpLocks/>
            </p:cNvCxnSpPr>
            <p:nvPr/>
          </p:nvCxnSpPr>
          <p:spPr>
            <a:xfrm>
              <a:off x="5124000" y="2368493"/>
              <a:ext cx="97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cxnSp>
        <p:nvCxnSpPr>
          <p:cNvPr id="76" name="Conector recto 75">
            <a:extLst>
              <a:ext uri="{FF2B5EF4-FFF2-40B4-BE49-F238E27FC236}">
                <a16:creationId xmlns:a16="http://schemas.microsoft.com/office/drawing/2014/main" id="{937DC0D0-7818-423D-A32B-FEB6C6699864}"/>
              </a:ext>
            </a:extLst>
          </p:cNvPr>
          <p:cNvCxnSpPr>
            <a:cxnSpLocks/>
          </p:cNvCxnSpPr>
          <p:nvPr/>
        </p:nvCxnSpPr>
        <p:spPr>
          <a:xfrm>
            <a:off x="3251520" y="2313493"/>
            <a:ext cx="36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18" name="Grupo 117">
            <a:extLst>
              <a:ext uri="{FF2B5EF4-FFF2-40B4-BE49-F238E27FC236}">
                <a16:creationId xmlns:a16="http://schemas.microsoft.com/office/drawing/2014/main" id="{314E29DB-54B5-45F6-B7D6-AC3B0E7BEA38}"/>
              </a:ext>
            </a:extLst>
          </p:cNvPr>
          <p:cNvGrpSpPr/>
          <p:nvPr/>
        </p:nvGrpSpPr>
        <p:grpSpPr>
          <a:xfrm>
            <a:off x="1278351" y="2763802"/>
            <a:ext cx="9545699" cy="234598"/>
            <a:chOff x="1278351" y="2678458"/>
            <a:chExt cx="9545699" cy="234598"/>
          </a:xfrm>
        </p:grpSpPr>
        <p:cxnSp>
          <p:nvCxnSpPr>
            <p:cNvPr id="77" name="Conector recto 76">
              <a:extLst>
                <a:ext uri="{FF2B5EF4-FFF2-40B4-BE49-F238E27FC236}">
                  <a16:creationId xmlns:a16="http://schemas.microsoft.com/office/drawing/2014/main" id="{1D460C87-B371-42CE-9B19-C163D7620C63}"/>
                </a:ext>
              </a:extLst>
            </p:cNvPr>
            <p:cNvCxnSpPr>
              <a:cxnSpLocks/>
            </p:cNvCxnSpPr>
            <p:nvPr/>
          </p:nvCxnSpPr>
          <p:spPr>
            <a:xfrm>
              <a:off x="1278351" y="2678458"/>
              <a:ext cx="954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E2C8DCE7-5F94-48EB-9A81-7CC4479A51FF}"/>
                </a:ext>
              </a:extLst>
            </p:cNvPr>
            <p:cNvCxnSpPr>
              <a:cxnSpLocks/>
            </p:cNvCxnSpPr>
            <p:nvPr/>
          </p:nvCxnSpPr>
          <p:spPr>
            <a:xfrm flipV="1">
              <a:off x="10824050" y="2684864"/>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AD74EBF8-3F6E-4969-BBC9-46A5607CC247}"/>
                </a:ext>
              </a:extLst>
            </p:cNvPr>
            <p:cNvCxnSpPr>
              <a:cxnSpLocks/>
            </p:cNvCxnSpPr>
            <p:nvPr/>
          </p:nvCxnSpPr>
          <p:spPr>
            <a:xfrm flipV="1">
              <a:off x="1295995" y="2690403"/>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D4CCA6A9-5AB0-4B0A-808D-5BD774B64CC6}"/>
                </a:ext>
              </a:extLst>
            </p:cNvPr>
            <p:cNvCxnSpPr>
              <a:cxnSpLocks/>
            </p:cNvCxnSpPr>
            <p:nvPr/>
          </p:nvCxnSpPr>
          <p:spPr>
            <a:xfrm flipV="1">
              <a:off x="2648327" y="2690403"/>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515D114C-F5D2-4F80-882D-DAFF532119DB}"/>
                </a:ext>
              </a:extLst>
            </p:cNvPr>
            <p:cNvCxnSpPr>
              <a:cxnSpLocks/>
            </p:cNvCxnSpPr>
            <p:nvPr/>
          </p:nvCxnSpPr>
          <p:spPr>
            <a:xfrm flipV="1">
              <a:off x="4063210" y="2691568"/>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5EE344B7-F944-4C8E-BCE0-F14DDDFCC1DC}"/>
                </a:ext>
              </a:extLst>
            </p:cNvPr>
            <p:cNvCxnSpPr>
              <a:cxnSpLocks/>
            </p:cNvCxnSpPr>
            <p:nvPr/>
          </p:nvCxnSpPr>
          <p:spPr>
            <a:xfrm flipV="1">
              <a:off x="9573383" y="2690403"/>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id="{6804D71C-186B-4A09-B541-8C21EC794134}"/>
                </a:ext>
              </a:extLst>
            </p:cNvPr>
            <p:cNvCxnSpPr>
              <a:cxnSpLocks/>
            </p:cNvCxnSpPr>
            <p:nvPr/>
          </p:nvCxnSpPr>
          <p:spPr>
            <a:xfrm flipV="1">
              <a:off x="5410869" y="2697056"/>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85" name="Conector recto 84">
              <a:extLst>
                <a:ext uri="{FF2B5EF4-FFF2-40B4-BE49-F238E27FC236}">
                  <a16:creationId xmlns:a16="http://schemas.microsoft.com/office/drawing/2014/main" id="{1B535632-70AF-4651-9E3C-36F4961AE5A9}"/>
                </a:ext>
              </a:extLst>
            </p:cNvPr>
            <p:cNvCxnSpPr>
              <a:cxnSpLocks/>
            </p:cNvCxnSpPr>
            <p:nvPr/>
          </p:nvCxnSpPr>
          <p:spPr>
            <a:xfrm flipV="1">
              <a:off x="7367962" y="2693225"/>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cxnSp>
        <p:nvCxnSpPr>
          <p:cNvPr id="89" name="Conector recto 88">
            <a:extLst>
              <a:ext uri="{FF2B5EF4-FFF2-40B4-BE49-F238E27FC236}">
                <a16:creationId xmlns:a16="http://schemas.microsoft.com/office/drawing/2014/main" id="{6BA6DF54-CC85-4315-A2DA-9A51E428C879}"/>
              </a:ext>
            </a:extLst>
          </p:cNvPr>
          <p:cNvCxnSpPr>
            <a:cxnSpLocks/>
          </p:cNvCxnSpPr>
          <p:nvPr/>
        </p:nvCxnSpPr>
        <p:spPr>
          <a:xfrm flipV="1">
            <a:off x="9566320" y="3535479"/>
            <a:ext cx="0" cy="540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19" name="Grupo 118">
            <a:extLst>
              <a:ext uri="{FF2B5EF4-FFF2-40B4-BE49-F238E27FC236}">
                <a16:creationId xmlns:a16="http://schemas.microsoft.com/office/drawing/2014/main" id="{C5AFF9DC-CF38-4F2E-94C8-3FE658B1E350}"/>
              </a:ext>
            </a:extLst>
          </p:cNvPr>
          <p:cNvGrpSpPr/>
          <p:nvPr/>
        </p:nvGrpSpPr>
        <p:grpSpPr>
          <a:xfrm>
            <a:off x="1278351" y="3633015"/>
            <a:ext cx="4128801" cy="234000"/>
            <a:chOff x="1278351" y="3535479"/>
            <a:chExt cx="4128801" cy="234000"/>
          </a:xfrm>
        </p:grpSpPr>
        <p:cxnSp>
          <p:nvCxnSpPr>
            <p:cNvPr id="92" name="Conector recto 91">
              <a:extLst>
                <a:ext uri="{FF2B5EF4-FFF2-40B4-BE49-F238E27FC236}">
                  <a16:creationId xmlns:a16="http://schemas.microsoft.com/office/drawing/2014/main" id="{97A6BA27-5876-4D79-A6A5-CD05240E25D7}"/>
                </a:ext>
              </a:extLst>
            </p:cNvPr>
            <p:cNvCxnSpPr>
              <a:cxnSpLocks/>
            </p:cNvCxnSpPr>
            <p:nvPr/>
          </p:nvCxnSpPr>
          <p:spPr>
            <a:xfrm flipV="1">
              <a:off x="5407152" y="3544346"/>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id="{C80A34AA-18DF-49E8-B53E-23E688562195}"/>
                </a:ext>
              </a:extLst>
            </p:cNvPr>
            <p:cNvCxnSpPr>
              <a:cxnSpLocks/>
            </p:cNvCxnSpPr>
            <p:nvPr/>
          </p:nvCxnSpPr>
          <p:spPr>
            <a:xfrm flipV="1">
              <a:off x="1278351" y="3535479"/>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19472875-198E-40C0-9CFD-7765AA80B963}"/>
                </a:ext>
              </a:extLst>
            </p:cNvPr>
            <p:cNvCxnSpPr>
              <a:cxnSpLocks/>
            </p:cNvCxnSpPr>
            <p:nvPr/>
          </p:nvCxnSpPr>
          <p:spPr>
            <a:xfrm flipV="1">
              <a:off x="2648327" y="3553479"/>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id="{73A6582B-F163-4D48-9229-1988A7FD5606}"/>
                </a:ext>
              </a:extLst>
            </p:cNvPr>
            <p:cNvCxnSpPr>
              <a:cxnSpLocks/>
            </p:cNvCxnSpPr>
            <p:nvPr/>
          </p:nvCxnSpPr>
          <p:spPr>
            <a:xfrm flipV="1">
              <a:off x="4063210" y="3535479"/>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cxnSp>
        <p:nvCxnSpPr>
          <p:cNvPr id="100" name="Conector recto 99">
            <a:extLst>
              <a:ext uri="{FF2B5EF4-FFF2-40B4-BE49-F238E27FC236}">
                <a16:creationId xmlns:a16="http://schemas.microsoft.com/office/drawing/2014/main" id="{2F0EE616-9C7E-44F9-A5FF-AA3BD9BBF52C}"/>
              </a:ext>
            </a:extLst>
          </p:cNvPr>
          <p:cNvCxnSpPr>
            <a:cxnSpLocks/>
          </p:cNvCxnSpPr>
          <p:nvPr/>
        </p:nvCxnSpPr>
        <p:spPr>
          <a:xfrm flipV="1">
            <a:off x="7367962" y="3535479"/>
            <a:ext cx="0" cy="75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17" name="Grupo 116">
            <a:extLst>
              <a:ext uri="{FF2B5EF4-FFF2-40B4-BE49-F238E27FC236}">
                <a16:creationId xmlns:a16="http://schemas.microsoft.com/office/drawing/2014/main" id="{EBD6010C-13CC-4C94-B54C-1002B31A17FB}"/>
              </a:ext>
            </a:extLst>
          </p:cNvPr>
          <p:cNvGrpSpPr/>
          <p:nvPr/>
        </p:nvGrpSpPr>
        <p:grpSpPr>
          <a:xfrm>
            <a:off x="529334" y="2982953"/>
            <a:ext cx="10903768" cy="3552695"/>
            <a:chOff x="529334" y="2885417"/>
            <a:chExt cx="10903768" cy="3552695"/>
          </a:xfrm>
        </p:grpSpPr>
        <p:grpSp>
          <p:nvGrpSpPr>
            <p:cNvPr id="16" name="Grupo 15">
              <a:extLst>
                <a:ext uri="{FF2B5EF4-FFF2-40B4-BE49-F238E27FC236}">
                  <a16:creationId xmlns:a16="http://schemas.microsoft.com/office/drawing/2014/main" id="{514D3FD0-AE86-42DD-8A6F-F5B6B08A31AE}"/>
                </a:ext>
              </a:extLst>
            </p:cNvPr>
            <p:cNvGrpSpPr/>
            <p:nvPr/>
          </p:nvGrpSpPr>
          <p:grpSpPr>
            <a:xfrm>
              <a:off x="758898" y="2885417"/>
              <a:ext cx="10674204" cy="650062"/>
              <a:chOff x="758898" y="2848841"/>
              <a:chExt cx="10674204" cy="650062"/>
            </a:xfrm>
          </p:grpSpPr>
          <p:sp>
            <p:nvSpPr>
              <p:cNvPr id="5" name="Diagrama de flujo: proceso alternativo 4">
                <a:extLst>
                  <a:ext uri="{FF2B5EF4-FFF2-40B4-BE49-F238E27FC236}">
                    <a16:creationId xmlns:a16="http://schemas.microsoft.com/office/drawing/2014/main" id="{5534384E-6E81-40B2-AD39-4C45564EE6D4}"/>
                  </a:ext>
                </a:extLst>
              </p:cNvPr>
              <p:cNvSpPr/>
              <p:nvPr/>
            </p:nvSpPr>
            <p:spPr>
              <a:xfrm>
                <a:off x="758898" y="2871568"/>
                <a:ext cx="1056960"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Jurisdicción Ordinaria</a:t>
                </a:r>
                <a:endParaRPr lang="es-CO" sz="1050" dirty="0">
                  <a:latin typeface="Gotham Medium" panose="02000604030000020004"/>
                </a:endParaRPr>
              </a:p>
            </p:txBody>
          </p:sp>
          <p:sp>
            <p:nvSpPr>
              <p:cNvPr id="48" name="Diagrama de flujo: proceso alternativo 47">
                <a:extLst>
                  <a:ext uri="{FF2B5EF4-FFF2-40B4-BE49-F238E27FC236}">
                    <a16:creationId xmlns:a16="http://schemas.microsoft.com/office/drawing/2014/main" id="{EB5560C7-BA21-4E09-8E1E-36FFFA2B0721}"/>
                  </a:ext>
                </a:extLst>
              </p:cNvPr>
              <p:cNvSpPr/>
              <p:nvPr/>
            </p:nvSpPr>
            <p:spPr>
              <a:xfrm>
                <a:off x="2005127" y="2871568"/>
                <a:ext cx="1297031"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Jurisdicción de lo Contencioso Administrativo</a:t>
                </a:r>
                <a:endParaRPr lang="es-CO" sz="1050" dirty="0">
                  <a:latin typeface="Gotham Medium" panose="02000604030000020004"/>
                </a:endParaRPr>
              </a:p>
            </p:txBody>
          </p:sp>
          <p:sp>
            <p:nvSpPr>
              <p:cNvPr id="49" name="Diagrama de flujo: proceso alternativo 48">
                <a:extLst>
                  <a:ext uri="{FF2B5EF4-FFF2-40B4-BE49-F238E27FC236}">
                    <a16:creationId xmlns:a16="http://schemas.microsoft.com/office/drawing/2014/main" id="{B15733AA-AC69-4356-8A4A-AE44E4300A9F}"/>
                  </a:ext>
                </a:extLst>
              </p:cNvPr>
              <p:cNvSpPr/>
              <p:nvPr/>
            </p:nvSpPr>
            <p:spPr>
              <a:xfrm>
                <a:off x="3463530" y="2871568"/>
                <a:ext cx="1199363"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Jurisdicción Constitucional</a:t>
                </a:r>
                <a:endParaRPr lang="es-CO" sz="1050" dirty="0">
                  <a:latin typeface="Gotham Medium" panose="02000604030000020004"/>
                </a:endParaRPr>
              </a:p>
            </p:txBody>
          </p:sp>
          <p:sp>
            <p:nvSpPr>
              <p:cNvPr id="50" name="Diagrama de flujo: proceso alternativo 49">
                <a:extLst>
                  <a:ext uri="{FF2B5EF4-FFF2-40B4-BE49-F238E27FC236}">
                    <a16:creationId xmlns:a16="http://schemas.microsoft.com/office/drawing/2014/main" id="{C54023C6-675E-4865-8E74-821E4FD66E60}"/>
                  </a:ext>
                </a:extLst>
              </p:cNvPr>
              <p:cNvSpPr/>
              <p:nvPr/>
            </p:nvSpPr>
            <p:spPr>
              <a:xfrm>
                <a:off x="4908426" y="2886903"/>
                <a:ext cx="1056961" cy="612000"/>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Jurisdicción Disciplinaria</a:t>
                </a:r>
                <a:endParaRPr lang="es-CO" sz="1050" dirty="0">
                  <a:latin typeface="Gotham Medium" panose="02000604030000020004"/>
                </a:endParaRPr>
              </a:p>
            </p:txBody>
          </p:sp>
          <p:sp>
            <p:nvSpPr>
              <p:cNvPr id="51" name="Diagrama de flujo: proceso alternativo 50">
                <a:extLst>
                  <a:ext uri="{FF2B5EF4-FFF2-40B4-BE49-F238E27FC236}">
                    <a16:creationId xmlns:a16="http://schemas.microsoft.com/office/drawing/2014/main" id="{9DFBE739-8E9E-4F82-BB5F-0D4A7F658101}"/>
                  </a:ext>
                </a:extLst>
              </p:cNvPr>
              <p:cNvSpPr/>
              <p:nvPr/>
            </p:nvSpPr>
            <p:spPr>
              <a:xfrm>
                <a:off x="6586207" y="2871568"/>
                <a:ext cx="1563511"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Consejo Superior de la Judicatura </a:t>
                </a:r>
                <a:br>
                  <a:rPr lang="es-MX" sz="1050" dirty="0">
                    <a:latin typeface="Gotham Medium" panose="02000604030000020004"/>
                  </a:rPr>
                </a:br>
                <a:r>
                  <a:rPr lang="es-MX" sz="1050" dirty="0">
                    <a:latin typeface="Gotham Medium" panose="02000604030000020004"/>
                  </a:rPr>
                  <a:t>(Sentencia C-285/16)</a:t>
                </a:r>
                <a:endParaRPr lang="es-CO" sz="1050" dirty="0">
                  <a:latin typeface="Gotham Medium" panose="02000604030000020004"/>
                </a:endParaRPr>
              </a:p>
            </p:txBody>
          </p:sp>
          <p:sp>
            <p:nvSpPr>
              <p:cNvPr id="52" name="Diagrama de flujo: proceso alternativo 51">
                <a:extLst>
                  <a:ext uri="{FF2B5EF4-FFF2-40B4-BE49-F238E27FC236}">
                    <a16:creationId xmlns:a16="http://schemas.microsoft.com/office/drawing/2014/main" id="{9FBF95B6-0FAE-4D82-B619-0A0D50D5D56A}"/>
                  </a:ext>
                </a:extLst>
              </p:cNvPr>
              <p:cNvSpPr/>
              <p:nvPr/>
            </p:nvSpPr>
            <p:spPr>
              <a:xfrm>
                <a:off x="9014378" y="2871568"/>
                <a:ext cx="1108087"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Jurisdicciones Especiales</a:t>
                </a:r>
                <a:endParaRPr lang="es-CO" sz="1050" dirty="0">
                  <a:latin typeface="Gotham Medium" panose="02000604030000020004"/>
                </a:endParaRPr>
              </a:p>
            </p:txBody>
          </p:sp>
          <p:sp>
            <p:nvSpPr>
              <p:cNvPr id="53" name="Diagrama de flujo: proceso alternativo 52">
                <a:extLst>
                  <a:ext uri="{FF2B5EF4-FFF2-40B4-BE49-F238E27FC236}">
                    <a16:creationId xmlns:a16="http://schemas.microsoft.com/office/drawing/2014/main" id="{7787C8D7-0180-45B1-A87E-138E3D2B9DAA}"/>
                  </a:ext>
                </a:extLst>
              </p:cNvPr>
              <p:cNvSpPr/>
              <p:nvPr/>
            </p:nvSpPr>
            <p:spPr>
              <a:xfrm>
                <a:off x="10214998" y="2848841"/>
                <a:ext cx="1218104"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Fiscalía General de la Nación</a:t>
                </a:r>
                <a:endParaRPr lang="es-CO" sz="1050" dirty="0">
                  <a:latin typeface="Gotham Medium" panose="02000604030000020004"/>
                </a:endParaRPr>
              </a:p>
            </p:txBody>
          </p:sp>
        </p:grpSp>
        <p:grpSp>
          <p:nvGrpSpPr>
            <p:cNvPr id="111" name="Grupo 110">
              <a:extLst>
                <a:ext uri="{FF2B5EF4-FFF2-40B4-BE49-F238E27FC236}">
                  <a16:creationId xmlns:a16="http://schemas.microsoft.com/office/drawing/2014/main" id="{F40E84C0-3275-4E02-94CD-B72698462474}"/>
                </a:ext>
              </a:extLst>
            </p:cNvPr>
            <p:cNvGrpSpPr/>
            <p:nvPr/>
          </p:nvGrpSpPr>
          <p:grpSpPr>
            <a:xfrm>
              <a:off x="660151" y="3756314"/>
              <a:ext cx="10249912" cy="473172"/>
              <a:chOff x="660151" y="3792890"/>
              <a:chExt cx="10249912" cy="473172"/>
            </a:xfrm>
          </p:grpSpPr>
          <p:sp>
            <p:nvSpPr>
              <p:cNvPr id="6" name="Diagrama de flujo: terminador 5">
                <a:extLst>
                  <a:ext uri="{FF2B5EF4-FFF2-40B4-BE49-F238E27FC236}">
                    <a16:creationId xmlns:a16="http://schemas.microsoft.com/office/drawing/2014/main" id="{DF40BB1B-AEBD-4EA5-82FF-B319246B5761}"/>
                  </a:ext>
                </a:extLst>
              </p:cNvPr>
              <p:cNvSpPr/>
              <p:nvPr/>
            </p:nvSpPr>
            <p:spPr>
              <a:xfrm>
                <a:off x="660151" y="3827150"/>
                <a:ext cx="1254453"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Corte Suprema de Justicia</a:t>
                </a:r>
                <a:endParaRPr lang="es-CO" sz="1050" dirty="0">
                  <a:solidFill>
                    <a:schemeClr val="tx1"/>
                  </a:solidFill>
                  <a:latin typeface="Gotham Medium" panose="02000604030000020004"/>
                </a:endParaRPr>
              </a:p>
            </p:txBody>
          </p:sp>
          <p:sp>
            <p:nvSpPr>
              <p:cNvPr id="54" name="Diagrama de flujo: terminador 53">
                <a:extLst>
                  <a:ext uri="{FF2B5EF4-FFF2-40B4-BE49-F238E27FC236}">
                    <a16:creationId xmlns:a16="http://schemas.microsoft.com/office/drawing/2014/main" id="{8F9DBBDF-4E65-48BF-8835-037453BC801D}"/>
                  </a:ext>
                </a:extLst>
              </p:cNvPr>
              <p:cNvSpPr/>
              <p:nvPr/>
            </p:nvSpPr>
            <p:spPr>
              <a:xfrm>
                <a:off x="2181801" y="3827150"/>
                <a:ext cx="943682"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Consejo de Estado</a:t>
                </a:r>
                <a:endParaRPr lang="es-CO" sz="1050" dirty="0">
                  <a:solidFill>
                    <a:schemeClr val="tx1"/>
                  </a:solidFill>
                  <a:latin typeface="Gotham Medium" panose="02000604030000020004"/>
                </a:endParaRPr>
              </a:p>
            </p:txBody>
          </p:sp>
          <p:sp>
            <p:nvSpPr>
              <p:cNvPr id="55" name="Diagrama de flujo: terminador 54">
                <a:extLst>
                  <a:ext uri="{FF2B5EF4-FFF2-40B4-BE49-F238E27FC236}">
                    <a16:creationId xmlns:a16="http://schemas.microsoft.com/office/drawing/2014/main" id="{65B23224-D9BC-454A-97DB-B6B4515DA58A}"/>
                  </a:ext>
                </a:extLst>
              </p:cNvPr>
              <p:cNvSpPr/>
              <p:nvPr/>
            </p:nvSpPr>
            <p:spPr>
              <a:xfrm>
                <a:off x="3406623" y="3817165"/>
                <a:ext cx="1321688"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Corte Constitucional</a:t>
                </a:r>
                <a:endParaRPr lang="es-CO" sz="1050" dirty="0">
                  <a:solidFill>
                    <a:schemeClr val="tx1"/>
                  </a:solidFill>
                  <a:latin typeface="Gotham Medium" panose="02000604030000020004"/>
                </a:endParaRPr>
              </a:p>
            </p:txBody>
          </p:sp>
          <p:sp>
            <p:nvSpPr>
              <p:cNvPr id="56" name="Diagrama de flujo: terminador 55">
                <a:extLst>
                  <a:ext uri="{FF2B5EF4-FFF2-40B4-BE49-F238E27FC236}">
                    <a16:creationId xmlns:a16="http://schemas.microsoft.com/office/drawing/2014/main" id="{B3AEC75F-1B52-4FD3-A896-39C6BD0BEBD2}"/>
                  </a:ext>
                </a:extLst>
              </p:cNvPr>
              <p:cNvSpPr/>
              <p:nvPr/>
            </p:nvSpPr>
            <p:spPr>
              <a:xfrm>
                <a:off x="4816457" y="3817165"/>
                <a:ext cx="1222981"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Sala Disciplinaria</a:t>
                </a:r>
                <a:endParaRPr lang="es-CO" sz="1050" dirty="0">
                  <a:solidFill>
                    <a:schemeClr val="tx1"/>
                  </a:solidFill>
                  <a:latin typeface="Gotham Medium" panose="02000604030000020004"/>
                </a:endParaRPr>
              </a:p>
            </p:txBody>
          </p:sp>
          <p:sp>
            <p:nvSpPr>
              <p:cNvPr id="57" name="Diagrama de flujo: terminador 56">
                <a:extLst>
                  <a:ext uri="{FF2B5EF4-FFF2-40B4-BE49-F238E27FC236}">
                    <a16:creationId xmlns:a16="http://schemas.microsoft.com/office/drawing/2014/main" id="{5899D93A-6DD5-4473-AACF-EE1AB014CCAB}"/>
                  </a:ext>
                </a:extLst>
              </p:cNvPr>
              <p:cNvSpPr/>
              <p:nvPr/>
            </p:nvSpPr>
            <p:spPr>
              <a:xfrm>
                <a:off x="8139359" y="3792890"/>
                <a:ext cx="1250178"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Jurisdicción Indígena</a:t>
                </a:r>
                <a:endParaRPr lang="es-CO" sz="1050" dirty="0">
                  <a:solidFill>
                    <a:schemeClr val="tx1"/>
                  </a:solidFill>
                  <a:latin typeface="Gotham Medium" panose="02000604030000020004"/>
                </a:endParaRPr>
              </a:p>
            </p:txBody>
          </p:sp>
          <p:sp>
            <p:nvSpPr>
              <p:cNvPr id="58" name="Diagrama de flujo: terminador 57">
                <a:extLst>
                  <a:ext uri="{FF2B5EF4-FFF2-40B4-BE49-F238E27FC236}">
                    <a16:creationId xmlns:a16="http://schemas.microsoft.com/office/drawing/2014/main" id="{280EFCB1-E46C-4199-9472-C6C1C309486E}"/>
                  </a:ext>
                </a:extLst>
              </p:cNvPr>
              <p:cNvSpPr/>
              <p:nvPr/>
            </p:nvSpPr>
            <p:spPr>
              <a:xfrm>
                <a:off x="9739110" y="3792890"/>
                <a:ext cx="1170953"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Jurisdicción de paz</a:t>
                </a:r>
              </a:p>
            </p:txBody>
          </p:sp>
          <p:cxnSp>
            <p:nvCxnSpPr>
              <p:cNvPr id="90" name="Conector recto 89">
                <a:extLst>
                  <a:ext uri="{FF2B5EF4-FFF2-40B4-BE49-F238E27FC236}">
                    <a16:creationId xmlns:a16="http://schemas.microsoft.com/office/drawing/2014/main" id="{A48F8DC3-6721-4C85-8F0F-E1DB461DBFB6}"/>
                  </a:ext>
                </a:extLst>
              </p:cNvPr>
              <p:cNvCxnSpPr>
                <a:cxnSpLocks/>
              </p:cNvCxnSpPr>
              <p:nvPr/>
            </p:nvCxnSpPr>
            <p:spPr>
              <a:xfrm>
                <a:off x="9429280" y="4012346"/>
                <a:ext cx="288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grpSp>
          <p:nvGrpSpPr>
            <p:cNvPr id="116" name="Grupo 115">
              <a:extLst>
                <a:ext uri="{FF2B5EF4-FFF2-40B4-BE49-F238E27FC236}">
                  <a16:creationId xmlns:a16="http://schemas.microsoft.com/office/drawing/2014/main" id="{95931E84-69C6-4707-914F-62C9D9C9C157}"/>
                </a:ext>
              </a:extLst>
            </p:cNvPr>
            <p:cNvGrpSpPr/>
            <p:nvPr/>
          </p:nvGrpSpPr>
          <p:grpSpPr>
            <a:xfrm>
              <a:off x="529334" y="4182903"/>
              <a:ext cx="8191754" cy="2255209"/>
              <a:chOff x="529334" y="4182903"/>
              <a:chExt cx="8191754" cy="2255209"/>
            </a:xfrm>
          </p:grpSpPr>
          <p:grpSp>
            <p:nvGrpSpPr>
              <p:cNvPr id="112" name="Grupo 111">
                <a:extLst>
                  <a:ext uri="{FF2B5EF4-FFF2-40B4-BE49-F238E27FC236}">
                    <a16:creationId xmlns:a16="http://schemas.microsoft.com/office/drawing/2014/main" id="{BC9728E5-0A50-46F6-811D-B33126AE0686}"/>
                  </a:ext>
                </a:extLst>
              </p:cNvPr>
              <p:cNvGrpSpPr/>
              <p:nvPr/>
            </p:nvGrpSpPr>
            <p:grpSpPr>
              <a:xfrm>
                <a:off x="654049" y="4182903"/>
                <a:ext cx="8067039" cy="1047464"/>
                <a:chOff x="654049" y="4219479"/>
                <a:chExt cx="8067039" cy="1047464"/>
              </a:xfrm>
            </p:grpSpPr>
            <p:grpSp>
              <p:nvGrpSpPr>
                <p:cNvPr id="88" name="Grupo 87">
                  <a:extLst>
                    <a:ext uri="{FF2B5EF4-FFF2-40B4-BE49-F238E27FC236}">
                      <a16:creationId xmlns:a16="http://schemas.microsoft.com/office/drawing/2014/main" id="{9C0CD868-688F-4132-89FE-036BD60B7CE5}"/>
                    </a:ext>
                  </a:extLst>
                </p:cNvPr>
                <p:cNvGrpSpPr/>
                <p:nvPr/>
              </p:nvGrpSpPr>
              <p:grpSpPr>
                <a:xfrm>
                  <a:off x="654049" y="4469164"/>
                  <a:ext cx="8067039" cy="797779"/>
                  <a:chOff x="654049" y="4274092"/>
                  <a:chExt cx="8067039" cy="797779"/>
                </a:xfrm>
              </p:grpSpPr>
              <p:sp>
                <p:nvSpPr>
                  <p:cNvPr id="7" name="Rectángulo: esquinas diagonales redondeadas 6">
                    <a:extLst>
                      <a:ext uri="{FF2B5EF4-FFF2-40B4-BE49-F238E27FC236}">
                        <a16:creationId xmlns:a16="http://schemas.microsoft.com/office/drawing/2014/main" id="{4865BA43-502E-45EC-BB85-39791D58A5C0}"/>
                      </a:ext>
                    </a:extLst>
                  </p:cNvPr>
                  <p:cNvSpPr/>
                  <p:nvPr/>
                </p:nvSpPr>
                <p:spPr>
                  <a:xfrm>
                    <a:off x="654049" y="4339242"/>
                    <a:ext cx="1254452" cy="732629"/>
                  </a:xfrm>
                  <a:prstGeom prst="round2DiagRect">
                    <a:avLst/>
                  </a:prstGeom>
                  <a:noFill/>
                  <a:ln w="19050">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Tribunales Superiores de Distrito Judicial</a:t>
                    </a:r>
                    <a:endParaRPr lang="es-CO" sz="1050" dirty="0">
                      <a:solidFill>
                        <a:schemeClr val="tx1"/>
                      </a:solidFill>
                      <a:latin typeface="Gotham Medium" panose="02000604030000020004"/>
                    </a:endParaRPr>
                  </a:p>
                </p:txBody>
              </p:sp>
              <p:sp>
                <p:nvSpPr>
                  <p:cNvPr id="59" name="Rectángulo: esquinas diagonales redondeadas 58">
                    <a:extLst>
                      <a:ext uri="{FF2B5EF4-FFF2-40B4-BE49-F238E27FC236}">
                        <a16:creationId xmlns:a16="http://schemas.microsoft.com/office/drawing/2014/main" id="{56A29AE8-9C77-4249-A6D9-4DAC5A3F5ADE}"/>
                      </a:ext>
                    </a:extLst>
                  </p:cNvPr>
                  <p:cNvSpPr/>
                  <p:nvPr/>
                </p:nvSpPr>
                <p:spPr>
                  <a:xfrm>
                    <a:off x="2021101" y="4338376"/>
                    <a:ext cx="1385522" cy="732629"/>
                  </a:xfrm>
                  <a:prstGeom prst="round2DiagRect">
                    <a:avLst/>
                  </a:prstGeom>
                  <a:noFill/>
                  <a:ln w="19050">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Tribunales Administrativos</a:t>
                    </a:r>
                    <a:endParaRPr lang="es-CO" sz="1050" dirty="0">
                      <a:solidFill>
                        <a:schemeClr val="tx1"/>
                      </a:solidFill>
                      <a:latin typeface="Gotham Medium" panose="02000604030000020004"/>
                    </a:endParaRPr>
                  </a:p>
                </p:txBody>
              </p:sp>
              <p:sp>
                <p:nvSpPr>
                  <p:cNvPr id="60" name="Rectángulo: esquinas diagonales redondeadas 59">
                    <a:extLst>
                      <a:ext uri="{FF2B5EF4-FFF2-40B4-BE49-F238E27FC236}">
                        <a16:creationId xmlns:a16="http://schemas.microsoft.com/office/drawing/2014/main" id="{2EB3FBDF-E834-406C-A801-DC3F4A030BE7}"/>
                      </a:ext>
                    </a:extLst>
                  </p:cNvPr>
                  <p:cNvSpPr/>
                  <p:nvPr/>
                </p:nvSpPr>
                <p:spPr>
                  <a:xfrm>
                    <a:off x="4808162" y="4338376"/>
                    <a:ext cx="1223894" cy="733495"/>
                  </a:xfrm>
                  <a:prstGeom prst="round2DiagRect">
                    <a:avLst/>
                  </a:prstGeom>
                  <a:noFill/>
                  <a:ln w="19050">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Salas Seccionales Disciplinarias</a:t>
                    </a:r>
                    <a:endParaRPr lang="es-CO" sz="1050" dirty="0">
                      <a:solidFill>
                        <a:schemeClr val="tx1"/>
                      </a:solidFill>
                      <a:latin typeface="Gotham Medium" panose="02000604030000020004"/>
                    </a:endParaRPr>
                  </a:p>
                </p:txBody>
              </p:sp>
              <p:sp>
                <p:nvSpPr>
                  <p:cNvPr id="61" name="Rectángulo: esquinas diagonales redondeadas 60">
                    <a:extLst>
                      <a:ext uri="{FF2B5EF4-FFF2-40B4-BE49-F238E27FC236}">
                        <a16:creationId xmlns:a16="http://schemas.microsoft.com/office/drawing/2014/main" id="{5EC7B27B-7DAC-49BD-8B61-83969D46839E}"/>
                      </a:ext>
                    </a:extLst>
                  </p:cNvPr>
                  <p:cNvSpPr/>
                  <p:nvPr/>
                </p:nvSpPr>
                <p:spPr>
                  <a:xfrm>
                    <a:off x="6249721" y="4274093"/>
                    <a:ext cx="1081665" cy="797778"/>
                  </a:xfrm>
                  <a:prstGeom prst="round2DiagRect">
                    <a:avLst/>
                  </a:prstGeom>
                  <a:noFill/>
                  <a:ln w="19050">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Consejos Seccionales</a:t>
                    </a:r>
                  </a:p>
                  <a:p>
                    <a:pPr algn="ctr"/>
                    <a:r>
                      <a:rPr lang="es-MX" sz="1050" dirty="0">
                        <a:solidFill>
                          <a:schemeClr val="tx1"/>
                        </a:solidFill>
                        <a:latin typeface="Gotham Medium" panose="02000604030000020004"/>
                      </a:rPr>
                      <a:t>de la Judicatura</a:t>
                    </a:r>
                    <a:endParaRPr lang="es-CO" sz="1050" dirty="0">
                      <a:solidFill>
                        <a:schemeClr val="tx1"/>
                      </a:solidFill>
                      <a:latin typeface="Gotham Medium" panose="02000604030000020004"/>
                    </a:endParaRPr>
                  </a:p>
                </p:txBody>
              </p:sp>
              <p:sp>
                <p:nvSpPr>
                  <p:cNvPr id="62" name="Rectángulo: esquinas diagonales redondeadas 61">
                    <a:extLst>
                      <a:ext uri="{FF2B5EF4-FFF2-40B4-BE49-F238E27FC236}">
                        <a16:creationId xmlns:a16="http://schemas.microsoft.com/office/drawing/2014/main" id="{A7D8DF45-AEF3-404C-83F1-18CE2A5A99D8}"/>
                      </a:ext>
                    </a:extLst>
                  </p:cNvPr>
                  <p:cNvSpPr/>
                  <p:nvPr/>
                </p:nvSpPr>
                <p:spPr>
                  <a:xfrm>
                    <a:off x="7366830" y="4274092"/>
                    <a:ext cx="1354258" cy="797779"/>
                  </a:xfrm>
                  <a:prstGeom prst="round2DiagRect">
                    <a:avLst/>
                  </a:prstGeom>
                  <a:noFill/>
                  <a:ln w="19050">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Direcciones Seccionales de Administración Judicial</a:t>
                    </a:r>
                    <a:endParaRPr lang="es-CO" sz="1050" dirty="0">
                      <a:solidFill>
                        <a:schemeClr val="tx1"/>
                      </a:solidFill>
                      <a:latin typeface="Gotham Medium" panose="02000604030000020004"/>
                    </a:endParaRPr>
                  </a:p>
                </p:txBody>
              </p:sp>
            </p:grpSp>
            <p:grpSp>
              <p:nvGrpSpPr>
                <p:cNvPr id="99" name="Grupo 98">
                  <a:extLst>
                    <a:ext uri="{FF2B5EF4-FFF2-40B4-BE49-F238E27FC236}">
                      <a16:creationId xmlns:a16="http://schemas.microsoft.com/office/drawing/2014/main" id="{673AA067-A937-481D-8E41-456086658F65}"/>
                    </a:ext>
                  </a:extLst>
                </p:cNvPr>
                <p:cNvGrpSpPr/>
                <p:nvPr/>
              </p:nvGrpSpPr>
              <p:grpSpPr>
                <a:xfrm>
                  <a:off x="1295995" y="4290446"/>
                  <a:ext cx="4120587" cy="219484"/>
                  <a:chOff x="1295995" y="4266062"/>
                  <a:chExt cx="4120587" cy="219484"/>
                </a:xfrm>
              </p:grpSpPr>
              <p:cxnSp>
                <p:nvCxnSpPr>
                  <p:cNvPr id="96" name="Conector recto 95">
                    <a:extLst>
                      <a:ext uri="{FF2B5EF4-FFF2-40B4-BE49-F238E27FC236}">
                        <a16:creationId xmlns:a16="http://schemas.microsoft.com/office/drawing/2014/main" id="{0DEB78A0-189C-41D3-84C7-55004F8BE97F}"/>
                      </a:ext>
                    </a:extLst>
                  </p:cNvPr>
                  <p:cNvCxnSpPr>
                    <a:cxnSpLocks/>
                  </p:cNvCxnSpPr>
                  <p:nvPr/>
                </p:nvCxnSpPr>
                <p:spPr>
                  <a:xfrm flipV="1">
                    <a:off x="1295995" y="4269546"/>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id="{F8899556-881F-4FBD-85B3-F1062AA4E7A0}"/>
                      </a:ext>
                    </a:extLst>
                  </p:cNvPr>
                  <p:cNvCxnSpPr>
                    <a:cxnSpLocks/>
                  </p:cNvCxnSpPr>
                  <p:nvPr/>
                </p:nvCxnSpPr>
                <p:spPr>
                  <a:xfrm flipV="1">
                    <a:off x="2645874" y="4269546"/>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98" name="Conector recto 97">
                    <a:extLst>
                      <a:ext uri="{FF2B5EF4-FFF2-40B4-BE49-F238E27FC236}">
                        <a16:creationId xmlns:a16="http://schemas.microsoft.com/office/drawing/2014/main" id="{D01F287D-CBEA-4B2E-ADB5-32919467A67C}"/>
                      </a:ext>
                    </a:extLst>
                  </p:cNvPr>
                  <p:cNvCxnSpPr>
                    <a:cxnSpLocks/>
                  </p:cNvCxnSpPr>
                  <p:nvPr/>
                </p:nvCxnSpPr>
                <p:spPr>
                  <a:xfrm flipV="1">
                    <a:off x="5416582" y="4266062"/>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cxnSp>
              <p:nvCxnSpPr>
                <p:cNvPr id="101" name="Conector recto 100">
                  <a:extLst>
                    <a:ext uri="{FF2B5EF4-FFF2-40B4-BE49-F238E27FC236}">
                      <a16:creationId xmlns:a16="http://schemas.microsoft.com/office/drawing/2014/main" id="{1F164B5D-D2DA-4ACC-B700-56F3FFF28D46}"/>
                    </a:ext>
                  </a:extLst>
                </p:cNvPr>
                <p:cNvCxnSpPr>
                  <a:cxnSpLocks/>
                </p:cNvCxnSpPr>
                <p:nvPr/>
              </p:nvCxnSpPr>
              <p:spPr>
                <a:xfrm>
                  <a:off x="6778361" y="4219479"/>
                  <a:ext cx="122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id="{1A605105-6BAD-4FE2-A104-9E7DA2AD5D0B}"/>
                    </a:ext>
                  </a:extLst>
                </p:cNvPr>
                <p:cNvCxnSpPr>
                  <a:cxnSpLocks/>
                </p:cNvCxnSpPr>
                <p:nvPr/>
              </p:nvCxnSpPr>
              <p:spPr>
                <a:xfrm flipV="1">
                  <a:off x="6777970" y="4231832"/>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a16="http://schemas.microsoft.com/office/drawing/2014/main" id="{B7401DB7-61BD-4C4C-BAE4-43081C3D7017}"/>
                    </a:ext>
                  </a:extLst>
                </p:cNvPr>
                <p:cNvCxnSpPr>
                  <a:cxnSpLocks/>
                </p:cNvCxnSpPr>
                <p:nvPr/>
              </p:nvCxnSpPr>
              <p:spPr>
                <a:xfrm flipV="1">
                  <a:off x="8006210" y="4229486"/>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grpSp>
            <p:nvGrpSpPr>
              <p:cNvPr id="115" name="Grupo 114">
                <a:extLst>
                  <a:ext uri="{FF2B5EF4-FFF2-40B4-BE49-F238E27FC236}">
                    <a16:creationId xmlns:a16="http://schemas.microsoft.com/office/drawing/2014/main" id="{86F081FA-9666-43AB-9BBC-B02DBF72184C}"/>
                  </a:ext>
                </a:extLst>
              </p:cNvPr>
              <p:cNvGrpSpPr/>
              <p:nvPr/>
            </p:nvGrpSpPr>
            <p:grpSpPr>
              <a:xfrm>
                <a:off x="529334" y="5251870"/>
                <a:ext cx="8052049" cy="1186242"/>
                <a:chOff x="529334" y="5288446"/>
                <a:chExt cx="8052049" cy="1186242"/>
              </a:xfrm>
            </p:grpSpPr>
            <p:sp>
              <p:nvSpPr>
                <p:cNvPr id="64" name="Diagrama de flujo: proceso 63">
                  <a:extLst>
                    <a:ext uri="{FF2B5EF4-FFF2-40B4-BE49-F238E27FC236}">
                      <a16:creationId xmlns:a16="http://schemas.microsoft.com/office/drawing/2014/main" id="{C6207119-032C-4CF6-A842-BE800E2273AC}"/>
                    </a:ext>
                  </a:extLst>
                </p:cNvPr>
                <p:cNvSpPr/>
                <p:nvPr/>
              </p:nvSpPr>
              <p:spPr>
                <a:xfrm>
                  <a:off x="6245910" y="5542857"/>
                  <a:ext cx="1081664" cy="797775"/>
                </a:xfrm>
                <a:prstGeom prst="flowChartProcess">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Unidades del Consejo Superior de la Judicatura</a:t>
                  </a:r>
                  <a:endParaRPr lang="es-CO" sz="1050" dirty="0">
                    <a:solidFill>
                      <a:schemeClr val="tx1"/>
                    </a:solidFill>
                    <a:latin typeface="Gotham Medium" panose="02000604030000020004"/>
                  </a:endParaRPr>
                </a:p>
              </p:txBody>
            </p:sp>
            <p:sp>
              <p:nvSpPr>
                <p:cNvPr id="65" name="Diagrama de flujo: proceso 64">
                  <a:extLst>
                    <a:ext uri="{FF2B5EF4-FFF2-40B4-BE49-F238E27FC236}">
                      <a16:creationId xmlns:a16="http://schemas.microsoft.com/office/drawing/2014/main" id="{EE57675C-787E-4C81-A561-8E81E633E364}"/>
                    </a:ext>
                  </a:extLst>
                </p:cNvPr>
                <p:cNvSpPr/>
                <p:nvPr/>
              </p:nvSpPr>
              <p:spPr>
                <a:xfrm>
                  <a:off x="7447137" y="5542857"/>
                  <a:ext cx="1134246" cy="797773"/>
                </a:xfrm>
                <a:prstGeom prst="flowChartProcess">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Dirección Ejecutiva de Administración Judicial</a:t>
                  </a:r>
                  <a:endParaRPr lang="es-CO" sz="1050" dirty="0">
                    <a:solidFill>
                      <a:schemeClr val="tx1"/>
                    </a:solidFill>
                    <a:latin typeface="Gotham Medium" panose="02000604030000020004"/>
                  </a:endParaRPr>
                </a:p>
              </p:txBody>
            </p:sp>
            <p:grpSp>
              <p:nvGrpSpPr>
                <p:cNvPr id="114" name="Grupo 113">
                  <a:extLst>
                    <a:ext uri="{FF2B5EF4-FFF2-40B4-BE49-F238E27FC236}">
                      <a16:creationId xmlns:a16="http://schemas.microsoft.com/office/drawing/2014/main" id="{4AD94110-014F-4253-ABC6-CAC631422B34}"/>
                    </a:ext>
                  </a:extLst>
                </p:cNvPr>
                <p:cNvGrpSpPr/>
                <p:nvPr/>
              </p:nvGrpSpPr>
              <p:grpSpPr>
                <a:xfrm>
                  <a:off x="529334" y="5288446"/>
                  <a:ext cx="2725688" cy="1186242"/>
                  <a:chOff x="529334" y="5288446"/>
                  <a:chExt cx="2725688" cy="1186242"/>
                </a:xfrm>
              </p:grpSpPr>
              <p:cxnSp>
                <p:nvCxnSpPr>
                  <p:cNvPr id="105" name="Conector recto 104">
                    <a:extLst>
                      <a:ext uri="{FF2B5EF4-FFF2-40B4-BE49-F238E27FC236}">
                        <a16:creationId xmlns:a16="http://schemas.microsoft.com/office/drawing/2014/main" id="{69BD25F9-CCD6-47A5-8CC3-E3A75112E863}"/>
                      </a:ext>
                    </a:extLst>
                  </p:cNvPr>
                  <p:cNvCxnSpPr>
                    <a:cxnSpLocks/>
                  </p:cNvCxnSpPr>
                  <p:nvPr/>
                </p:nvCxnSpPr>
                <p:spPr>
                  <a:xfrm flipV="1">
                    <a:off x="2631243" y="5289932"/>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13" name="Grupo 112">
                    <a:extLst>
                      <a:ext uri="{FF2B5EF4-FFF2-40B4-BE49-F238E27FC236}">
                        <a16:creationId xmlns:a16="http://schemas.microsoft.com/office/drawing/2014/main" id="{F9F4DB72-B94A-4047-A534-655F8D03C17E}"/>
                      </a:ext>
                    </a:extLst>
                  </p:cNvPr>
                  <p:cNvGrpSpPr/>
                  <p:nvPr/>
                </p:nvGrpSpPr>
                <p:grpSpPr>
                  <a:xfrm>
                    <a:off x="529334" y="5288446"/>
                    <a:ext cx="2725688" cy="1186242"/>
                    <a:chOff x="529334" y="5288446"/>
                    <a:chExt cx="2725688" cy="1186242"/>
                  </a:xfrm>
                </p:grpSpPr>
                <p:sp>
                  <p:nvSpPr>
                    <p:cNvPr id="11" name="Diagrama de flujo: proceso 10">
                      <a:extLst>
                        <a:ext uri="{FF2B5EF4-FFF2-40B4-BE49-F238E27FC236}">
                          <a16:creationId xmlns:a16="http://schemas.microsoft.com/office/drawing/2014/main" id="{A5F6C096-F57C-4CF2-9D81-541CD613AF58}"/>
                        </a:ext>
                      </a:extLst>
                    </p:cNvPr>
                    <p:cNvSpPr/>
                    <p:nvPr/>
                  </p:nvSpPr>
                  <p:spPr>
                    <a:xfrm>
                      <a:off x="729466" y="5532470"/>
                      <a:ext cx="1106880" cy="438912"/>
                    </a:xfrm>
                    <a:prstGeom prst="flowChartProcess">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Juzgados del circuito</a:t>
                      </a:r>
                      <a:endParaRPr lang="es-CO" sz="1050" dirty="0">
                        <a:solidFill>
                          <a:schemeClr val="tx1"/>
                        </a:solidFill>
                        <a:latin typeface="Gotham Medium" panose="02000604030000020004"/>
                      </a:endParaRPr>
                    </a:p>
                  </p:txBody>
                </p:sp>
                <p:sp>
                  <p:nvSpPr>
                    <p:cNvPr id="63" name="Diagrama de flujo: proceso 62">
                      <a:extLst>
                        <a:ext uri="{FF2B5EF4-FFF2-40B4-BE49-F238E27FC236}">
                          <a16:creationId xmlns:a16="http://schemas.microsoft.com/office/drawing/2014/main" id="{30A3A150-B116-4891-80F1-427000965FE0}"/>
                        </a:ext>
                      </a:extLst>
                    </p:cNvPr>
                    <p:cNvSpPr/>
                    <p:nvPr/>
                  </p:nvSpPr>
                  <p:spPr>
                    <a:xfrm>
                      <a:off x="2007570" y="5537752"/>
                      <a:ext cx="1247452" cy="438912"/>
                    </a:xfrm>
                    <a:prstGeom prst="flowChartProcess">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Juzgados Administrativos</a:t>
                      </a:r>
                      <a:endParaRPr lang="es-CO" sz="1050" dirty="0">
                        <a:solidFill>
                          <a:schemeClr val="tx1"/>
                        </a:solidFill>
                        <a:latin typeface="Gotham Medium" panose="02000604030000020004"/>
                      </a:endParaRPr>
                    </a:p>
                  </p:txBody>
                </p:sp>
                <p:sp>
                  <p:nvSpPr>
                    <p:cNvPr id="66" name="Diagrama de flujo: proceso 65">
                      <a:extLst>
                        <a:ext uri="{FF2B5EF4-FFF2-40B4-BE49-F238E27FC236}">
                          <a16:creationId xmlns:a16="http://schemas.microsoft.com/office/drawing/2014/main" id="{FB4A0638-2BF8-4A2D-9C90-98CA8AA3EE75}"/>
                        </a:ext>
                      </a:extLst>
                    </p:cNvPr>
                    <p:cNvSpPr/>
                    <p:nvPr/>
                  </p:nvSpPr>
                  <p:spPr>
                    <a:xfrm>
                      <a:off x="529334" y="6188141"/>
                      <a:ext cx="1533322" cy="286547"/>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Juzgados del circuito</a:t>
                      </a:r>
                      <a:endParaRPr lang="es-CO" sz="1050" dirty="0">
                        <a:solidFill>
                          <a:schemeClr val="tx1"/>
                        </a:solidFill>
                        <a:latin typeface="Gotham Medium" panose="02000604030000020004"/>
                      </a:endParaRPr>
                    </a:p>
                  </p:txBody>
                </p:sp>
                <p:cxnSp>
                  <p:nvCxnSpPr>
                    <p:cNvPr id="104" name="Conector recto 103">
                      <a:extLst>
                        <a:ext uri="{FF2B5EF4-FFF2-40B4-BE49-F238E27FC236}">
                          <a16:creationId xmlns:a16="http://schemas.microsoft.com/office/drawing/2014/main" id="{70E5DFA6-B90D-4469-BD81-B7C1A12AB217}"/>
                        </a:ext>
                      </a:extLst>
                    </p:cNvPr>
                    <p:cNvCxnSpPr>
                      <a:cxnSpLocks/>
                    </p:cNvCxnSpPr>
                    <p:nvPr/>
                  </p:nvCxnSpPr>
                  <p:spPr>
                    <a:xfrm flipV="1">
                      <a:off x="1287377" y="5288446"/>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77E37F7C-563A-4BF9-A4B8-C3A0C4C06912}"/>
                        </a:ext>
                      </a:extLst>
                    </p:cNvPr>
                    <p:cNvCxnSpPr>
                      <a:cxnSpLocks/>
                    </p:cNvCxnSpPr>
                    <p:nvPr/>
                  </p:nvCxnSpPr>
                  <p:spPr>
                    <a:xfrm flipV="1">
                      <a:off x="1295995" y="5976664"/>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grpSp>
            <p:cxnSp>
              <p:nvCxnSpPr>
                <p:cNvPr id="107" name="Conector recto 106">
                  <a:extLst>
                    <a:ext uri="{FF2B5EF4-FFF2-40B4-BE49-F238E27FC236}">
                      <a16:creationId xmlns:a16="http://schemas.microsoft.com/office/drawing/2014/main" id="{664847CF-7703-45C5-9742-CAF3ACC48A78}"/>
                    </a:ext>
                  </a:extLst>
                </p:cNvPr>
                <p:cNvCxnSpPr>
                  <a:cxnSpLocks/>
                </p:cNvCxnSpPr>
                <p:nvPr/>
              </p:nvCxnSpPr>
              <p:spPr>
                <a:xfrm flipV="1">
                  <a:off x="6788451" y="5292664"/>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64B6356B-2476-4D60-B8D0-27929B6CDBE2}"/>
                    </a:ext>
                  </a:extLst>
                </p:cNvPr>
                <p:cNvCxnSpPr>
                  <a:cxnSpLocks/>
                </p:cNvCxnSpPr>
                <p:nvPr/>
              </p:nvCxnSpPr>
              <p:spPr>
                <a:xfrm flipV="1">
                  <a:off x="8006210" y="5292664"/>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64029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2"/>
          <a:srcRect/>
          <a:stretch/>
        </p:blipFill>
        <p:spPr>
          <a:xfrm>
            <a:off x="1579279" y="2780403"/>
            <a:ext cx="169433" cy="669448"/>
          </a:xfrm>
          <a:prstGeom prst="rect">
            <a:avLst/>
          </a:prstGeom>
        </p:spPr>
      </p:pic>
      <p:pic>
        <p:nvPicPr>
          <p:cNvPr id="48" name="Imagen 47" descr="Cocina con estantes de madera&#10;&#10;Descripción generada automáticamente">
            <a:extLst>
              <a:ext uri="{FF2B5EF4-FFF2-40B4-BE49-F238E27FC236}">
                <a16:creationId xmlns:a16="http://schemas.microsoft.com/office/drawing/2014/main" id="{E1A29B80-0B44-4BF3-BCE7-23462F120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670" y="509453"/>
            <a:ext cx="6032262" cy="6084000"/>
          </a:xfrm>
          <a:prstGeom prst="rect">
            <a:avLst/>
          </a:prstGeom>
        </p:spPr>
      </p:pic>
      <p:grpSp>
        <p:nvGrpSpPr>
          <p:cNvPr id="47" name="Grupo 46">
            <a:extLst>
              <a:ext uri="{FF2B5EF4-FFF2-40B4-BE49-F238E27FC236}">
                <a16:creationId xmlns:a16="http://schemas.microsoft.com/office/drawing/2014/main" id="{1393237C-CF8F-4F57-A93D-AAEECD5E0738}"/>
              </a:ext>
            </a:extLst>
          </p:cNvPr>
          <p:cNvGrpSpPr/>
          <p:nvPr/>
        </p:nvGrpSpPr>
        <p:grpSpPr>
          <a:xfrm>
            <a:off x="2583" y="2547864"/>
            <a:ext cx="1562306" cy="307777"/>
            <a:chOff x="3175" y="2247307"/>
            <a:chExt cx="1562306" cy="307777"/>
          </a:xfrm>
        </p:grpSpPr>
        <p:sp>
          <p:nvSpPr>
            <p:cNvPr id="54" name="Rectangle 37">
              <a:extLst>
                <a:ext uri="{FF2B5EF4-FFF2-40B4-BE49-F238E27FC236}">
                  <a16:creationId xmlns:a16="http://schemas.microsoft.com/office/drawing/2014/main" id="{5A6E80F3-C0C8-49A9-9554-95B6437FE2A1}"/>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5" name="Rectangle 38">
              <a:extLst>
                <a:ext uri="{FF2B5EF4-FFF2-40B4-BE49-F238E27FC236}">
                  <a16:creationId xmlns:a16="http://schemas.microsoft.com/office/drawing/2014/main" id="{15681289-6358-4CE4-B841-1EF33D2F40D7}"/>
                </a:ext>
              </a:extLst>
            </p:cNvPr>
            <p:cNvSpPr/>
            <p:nvPr/>
          </p:nvSpPr>
          <p:spPr>
            <a:xfrm>
              <a:off x="244711" y="2279395"/>
              <a:ext cx="1286083" cy="23966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6" name="TextBox 39">
              <a:extLst>
                <a:ext uri="{FF2B5EF4-FFF2-40B4-BE49-F238E27FC236}">
                  <a16:creationId xmlns:a16="http://schemas.microsoft.com/office/drawing/2014/main" id="{9635B7AF-089C-4262-85C8-5AF3BD463F0A}"/>
                </a:ext>
              </a:extLst>
            </p:cNvPr>
            <p:cNvSpPr txBox="1"/>
            <p:nvPr/>
          </p:nvSpPr>
          <p:spPr>
            <a:xfrm>
              <a:off x="279398" y="2247307"/>
              <a:ext cx="1286083"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ESTRUCTURA</a:t>
              </a:r>
            </a:p>
          </p:txBody>
        </p:sp>
      </p:grpSp>
      <p:grpSp>
        <p:nvGrpSpPr>
          <p:cNvPr id="13" name="Grupo 12">
            <a:extLst>
              <a:ext uri="{FF2B5EF4-FFF2-40B4-BE49-F238E27FC236}">
                <a16:creationId xmlns:a16="http://schemas.microsoft.com/office/drawing/2014/main" id="{0030CF44-AC78-4656-85C4-36B1BE86AC3A}"/>
              </a:ext>
            </a:extLst>
          </p:cNvPr>
          <p:cNvGrpSpPr/>
          <p:nvPr/>
        </p:nvGrpSpPr>
        <p:grpSpPr>
          <a:xfrm>
            <a:off x="609845" y="2910726"/>
            <a:ext cx="4570067" cy="3363530"/>
            <a:chOff x="508245" y="2910726"/>
            <a:chExt cx="4570067" cy="3363530"/>
          </a:xfrm>
        </p:grpSpPr>
        <p:cxnSp>
          <p:nvCxnSpPr>
            <p:cNvPr id="62" name="Conector recto de flecha 61">
              <a:extLst>
                <a:ext uri="{FF2B5EF4-FFF2-40B4-BE49-F238E27FC236}">
                  <a16:creationId xmlns:a16="http://schemas.microsoft.com/office/drawing/2014/main" id="{93BB4184-EFC9-42BB-9EA8-B0A52A4EF0E2}"/>
                </a:ext>
              </a:extLst>
            </p:cNvPr>
            <p:cNvCxnSpPr>
              <a:cxnSpLocks/>
              <a:stCxn id="61" idx="2"/>
              <a:endCxn id="21" idx="0"/>
            </p:cNvCxnSpPr>
            <p:nvPr/>
          </p:nvCxnSpPr>
          <p:spPr>
            <a:xfrm>
              <a:off x="2755092" y="3341613"/>
              <a:ext cx="9045" cy="40239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a:extLst>
                <a:ext uri="{FF2B5EF4-FFF2-40B4-BE49-F238E27FC236}">
                  <a16:creationId xmlns:a16="http://schemas.microsoft.com/office/drawing/2014/main" id="{DAE3E911-2C43-4334-87C8-947364D50BD2}"/>
                </a:ext>
              </a:extLst>
            </p:cNvPr>
            <p:cNvCxnSpPr>
              <a:cxnSpLocks/>
            </p:cNvCxnSpPr>
            <p:nvPr/>
          </p:nvCxnSpPr>
          <p:spPr>
            <a:xfrm>
              <a:off x="1156245" y="3460185"/>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39">
              <a:extLst>
                <a:ext uri="{FF2B5EF4-FFF2-40B4-BE49-F238E27FC236}">
                  <a16:creationId xmlns:a16="http://schemas.microsoft.com/office/drawing/2014/main" id="{93F794EA-E24B-4221-AB31-AE1923BDE645}"/>
                </a:ext>
              </a:extLst>
            </p:cNvPr>
            <p:cNvSpPr txBox="1"/>
            <p:nvPr/>
          </p:nvSpPr>
          <p:spPr>
            <a:xfrm>
              <a:off x="508245" y="3748348"/>
              <a:ext cx="1296000" cy="600164"/>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Sala de Casación Civil-Agraria</a:t>
              </a:r>
            </a:p>
          </p:txBody>
        </p:sp>
        <p:sp>
          <p:nvSpPr>
            <p:cNvPr id="21" name="TextBox 39">
              <a:extLst>
                <a:ext uri="{FF2B5EF4-FFF2-40B4-BE49-F238E27FC236}">
                  <a16:creationId xmlns:a16="http://schemas.microsoft.com/office/drawing/2014/main" id="{76E039B1-4AB5-4D72-9946-925FDD22EAC7}"/>
                </a:ext>
              </a:extLst>
            </p:cNvPr>
            <p:cNvSpPr txBox="1"/>
            <p:nvPr/>
          </p:nvSpPr>
          <p:spPr>
            <a:xfrm>
              <a:off x="2116137" y="3744003"/>
              <a:ext cx="1296000" cy="600164"/>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Sala de Casación Laboral</a:t>
              </a:r>
            </a:p>
          </p:txBody>
        </p:sp>
        <p:cxnSp>
          <p:nvCxnSpPr>
            <p:cNvPr id="7" name="Conector recto de flecha 6">
              <a:extLst>
                <a:ext uri="{FF2B5EF4-FFF2-40B4-BE49-F238E27FC236}">
                  <a16:creationId xmlns:a16="http://schemas.microsoft.com/office/drawing/2014/main" id="{2FF676D3-74C3-44BA-B891-193B473710F8}"/>
                </a:ext>
              </a:extLst>
            </p:cNvPr>
            <p:cNvCxnSpPr>
              <a:cxnSpLocks/>
            </p:cNvCxnSpPr>
            <p:nvPr/>
          </p:nvCxnSpPr>
          <p:spPr>
            <a:xfrm>
              <a:off x="2755092" y="4335589"/>
              <a:ext cx="0" cy="468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9">
              <a:extLst>
                <a:ext uri="{FF2B5EF4-FFF2-40B4-BE49-F238E27FC236}">
                  <a16:creationId xmlns:a16="http://schemas.microsoft.com/office/drawing/2014/main" id="{4B179AC3-017F-48EE-AED4-1701FE77E98D}"/>
                </a:ext>
              </a:extLst>
            </p:cNvPr>
            <p:cNvSpPr txBox="1"/>
            <p:nvPr/>
          </p:nvSpPr>
          <p:spPr>
            <a:xfrm>
              <a:off x="1968612" y="4750371"/>
              <a:ext cx="1584000" cy="600164"/>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Sala de </a:t>
              </a:r>
            </a:p>
            <a:p>
              <a:r>
                <a:rPr lang="es-ES_tradnl" sz="1100" dirty="0"/>
                <a:t>Descongestión Laboral</a:t>
              </a:r>
            </a:p>
          </p:txBody>
        </p:sp>
        <p:grpSp>
          <p:nvGrpSpPr>
            <p:cNvPr id="12" name="Grupo 11">
              <a:extLst>
                <a:ext uri="{FF2B5EF4-FFF2-40B4-BE49-F238E27FC236}">
                  <a16:creationId xmlns:a16="http://schemas.microsoft.com/office/drawing/2014/main" id="{02F7F6A4-4C20-4988-8833-D845B7C8F060}"/>
                </a:ext>
              </a:extLst>
            </p:cNvPr>
            <p:cNvGrpSpPr/>
            <p:nvPr/>
          </p:nvGrpSpPr>
          <p:grpSpPr>
            <a:xfrm>
              <a:off x="3774829" y="3447426"/>
              <a:ext cx="1303483" cy="2826830"/>
              <a:chOff x="3647829" y="3447426"/>
              <a:chExt cx="1303483" cy="2826830"/>
            </a:xfrm>
          </p:grpSpPr>
          <p:cxnSp>
            <p:nvCxnSpPr>
              <p:cNvPr id="64" name="Conector recto de flecha 63">
                <a:extLst>
                  <a:ext uri="{FF2B5EF4-FFF2-40B4-BE49-F238E27FC236}">
                    <a16:creationId xmlns:a16="http://schemas.microsoft.com/office/drawing/2014/main" id="{001B87C2-0535-41E9-8E00-AD7A45AF78AB}"/>
                  </a:ext>
                </a:extLst>
              </p:cNvPr>
              <p:cNvCxnSpPr>
                <a:cxnSpLocks/>
              </p:cNvCxnSpPr>
              <p:nvPr/>
            </p:nvCxnSpPr>
            <p:spPr>
              <a:xfrm>
                <a:off x="4293218" y="3447426"/>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39">
                <a:extLst>
                  <a:ext uri="{FF2B5EF4-FFF2-40B4-BE49-F238E27FC236}">
                    <a16:creationId xmlns:a16="http://schemas.microsoft.com/office/drawing/2014/main" id="{4AF4EDA4-3398-437B-9E20-102F349E812F}"/>
                  </a:ext>
                </a:extLst>
              </p:cNvPr>
              <p:cNvSpPr txBox="1"/>
              <p:nvPr/>
            </p:nvSpPr>
            <p:spPr>
              <a:xfrm>
                <a:off x="3647829" y="3838741"/>
                <a:ext cx="1296000" cy="430887"/>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Sala de Casación Penal</a:t>
                </a:r>
              </a:p>
            </p:txBody>
          </p:sp>
          <p:sp>
            <p:nvSpPr>
              <p:cNvPr id="36" name="TextBox 39">
                <a:extLst>
                  <a:ext uri="{FF2B5EF4-FFF2-40B4-BE49-F238E27FC236}">
                    <a16:creationId xmlns:a16="http://schemas.microsoft.com/office/drawing/2014/main" id="{04E2758C-ABF2-4E95-A827-E93FC48A4904}"/>
                  </a:ext>
                </a:extLst>
              </p:cNvPr>
              <p:cNvSpPr txBox="1"/>
              <p:nvPr/>
            </p:nvSpPr>
            <p:spPr>
              <a:xfrm>
                <a:off x="3655312" y="4753360"/>
                <a:ext cx="1296000" cy="600164"/>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Sala Especial de Primera Instancia</a:t>
                </a:r>
              </a:p>
            </p:txBody>
          </p:sp>
          <p:sp>
            <p:nvSpPr>
              <p:cNvPr id="44" name="TextBox 39">
                <a:extLst>
                  <a:ext uri="{FF2B5EF4-FFF2-40B4-BE49-F238E27FC236}">
                    <a16:creationId xmlns:a16="http://schemas.microsoft.com/office/drawing/2014/main" id="{E733B3F8-DD5F-4B65-8A38-7C847C06EA5B}"/>
                  </a:ext>
                </a:extLst>
              </p:cNvPr>
              <p:cNvSpPr txBox="1"/>
              <p:nvPr/>
            </p:nvSpPr>
            <p:spPr>
              <a:xfrm>
                <a:off x="3655312" y="5827980"/>
                <a:ext cx="1296000" cy="446276"/>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Sala Especial </a:t>
                </a:r>
              </a:p>
              <a:p>
                <a:r>
                  <a:rPr lang="es-ES_tradnl" sz="1100"/>
                  <a:t>de Instrucción</a:t>
                </a:r>
                <a:endParaRPr lang="es-ES_tradnl" sz="1100" dirty="0"/>
              </a:p>
            </p:txBody>
          </p:sp>
          <p:cxnSp>
            <p:nvCxnSpPr>
              <p:cNvPr id="52" name="Conector recto de flecha 51">
                <a:extLst>
                  <a:ext uri="{FF2B5EF4-FFF2-40B4-BE49-F238E27FC236}">
                    <a16:creationId xmlns:a16="http://schemas.microsoft.com/office/drawing/2014/main" id="{780CF912-BA09-4C4C-AAFC-7F910D48B54D}"/>
                  </a:ext>
                </a:extLst>
              </p:cNvPr>
              <p:cNvCxnSpPr>
                <a:cxnSpLocks/>
              </p:cNvCxnSpPr>
              <p:nvPr/>
            </p:nvCxnSpPr>
            <p:spPr>
              <a:xfrm>
                <a:off x="4288870" y="4338760"/>
                <a:ext cx="0" cy="468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95146DA1-A414-4421-B921-910D56081462}"/>
                  </a:ext>
                </a:extLst>
              </p:cNvPr>
              <p:cNvCxnSpPr>
                <a:cxnSpLocks/>
              </p:cNvCxnSpPr>
              <p:nvPr/>
            </p:nvCxnSpPr>
            <p:spPr>
              <a:xfrm flipH="1">
                <a:off x="4295829" y="5340754"/>
                <a:ext cx="0" cy="468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TextBox 39">
              <a:extLst>
                <a:ext uri="{FF2B5EF4-FFF2-40B4-BE49-F238E27FC236}">
                  <a16:creationId xmlns:a16="http://schemas.microsoft.com/office/drawing/2014/main" id="{DC0E6D7F-7B03-453B-85A6-12DD66EC1E54}"/>
                </a:ext>
              </a:extLst>
            </p:cNvPr>
            <p:cNvSpPr txBox="1"/>
            <p:nvPr/>
          </p:nvSpPr>
          <p:spPr>
            <a:xfrm>
              <a:off x="1832660" y="2910726"/>
              <a:ext cx="1844864" cy="430887"/>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Corte Suprema De Justicia</a:t>
              </a:r>
            </a:p>
          </p:txBody>
        </p:sp>
        <p:cxnSp>
          <p:nvCxnSpPr>
            <p:cNvPr id="32" name="Conector recto 31">
              <a:extLst>
                <a:ext uri="{FF2B5EF4-FFF2-40B4-BE49-F238E27FC236}">
                  <a16:creationId xmlns:a16="http://schemas.microsoft.com/office/drawing/2014/main" id="{2E1A6BDF-731B-4B83-AC96-D6126CF2AE0A}"/>
                </a:ext>
              </a:extLst>
            </p:cNvPr>
            <p:cNvCxnSpPr/>
            <p:nvPr/>
          </p:nvCxnSpPr>
          <p:spPr>
            <a:xfrm flipV="1">
              <a:off x="1141712" y="3447427"/>
              <a:ext cx="3276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sp>
        <p:nvSpPr>
          <p:cNvPr id="57" name="Rectangle 9">
            <a:extLst>
              <a:ext uri="{FF2B5EF4-FFF2-40B4-BE49-F238E27FC236}">
                <a16:creationId xmlns:a16="http://schemas.microsoft.com/office/drawing/2014/main" id="{F0C075AD-AD63-4E85-904F-589232A774F1}"/>
              </a:ext>
            </a:extLst>
          </p:cNvPr>
          <p:cNvSpPr/>
          <p:nvPr/>
        </p:nvSpPr>
        <p:spPr>
          <a:xfrm>
            <a:off x="5577299" y="509452"/>
            <a:ext cx="202125" cy="6084000"/>
          </a:xfrm>
          <a:prstGeom prst="rect">
            <a:avLst/>
          </a:prstGeom>
          <a:solidFill>
            <a:srgbClr val="FBE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9" name="Rectangle 10">
            <a:extLst>
              <a:ext uri="{FF2B5EF4-FFF2-40B4-BE49-F238E27FC236}">
                <a16:creationId xmlns:a16="http://schemas.microsoft.com/office/drawing/2014/main" id="{7E07C830-3D3A-477A-AAC3-68ABFB052250}"/>
              </a:ext>
            </a:extLst>
          </p:cNvPr>
          <p:cNvSpPr/>
          <p:nvPr/>
        </p:nvSpPr>
        <p:spPr>
          <a:xfrm>
            <a:off x="5825303" y="509452"/>
            <a:ext cx="316576" cy="6084000"/>
          </a:xfrm>
          <a:prstGeom prst="rect">
            <a:avLst/>
          </a:prstGeom>
          <a:solidFill>
            <a:srgbClr val="F6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9" name="Picture 69">
            <a:extLst>
              <a:ext uri="{FF2B5EF4-FFF2-40B4-BE49-F238E27FC236}">
                <a16:creationId xmlns:a16="http://schemas.microsoft.com/office/drawing/2014/main" id="{A0C2599E-E5CC-4E2A-AC3C-ABBDCE138EDE}"/>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80" name="Grupo 79">
            <a:extLst>
              <a:ext uri="{FF2B5EF4-FFF2-40B4-BE49-F238E27FC236}">
                <a16:creationId xmlns:a16="http://schemas.microsoft.com/office/drawing/2014/main" id="{2239B6E3-ADE7-4D3A-A2AF-D7314310D7FD}"/>
              </a:ext>
            </a:extLst>
          </p:cNvPr>
          <p:cNvGrpSpPr/>
          <p:nvPr/>
        </p:nvGrpSpPr>
        <p:grpSpPr>
          <a:xfrm>
            <a:off x="0" y="1077897"/>
            <a:ext cx="4940077" cy="1218230"/>
            <a:chOff x="0" y="1077897"/>
            <a:chExt cx="4940077" cy="1218230"/>
          </a:xfrm>
        </p:grpSpPr>
        <p:sp>
          <p:nvSpPr>
            <p:cNvPr id="81" name="Rectangle 43">
              <a:extLst>
                <a:ext uri="{FF2B5EF4-FFF2-40B4-BE49-F238E27FC236}">
                  <a16:creationId xmlns:a16="http://schemas.microsoft.com/office/drawing/2014/main" id="{04190441-A38B-4393-82E8-B3AA5985C4FA}"/>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2" name="Grupo 81">
              <a:extLst>
                <a:ext uri="{FF2B5EF4-FFF2-40B4-BE49-F238E27FC236}">
                  <a16:creationId xmlns:a16="http://schemas.microsoft.com/office/drawing/2014/main" id="{88CF358E-73C6-4FC4-89A8-653FB5F4B26D}"/>
                </a:ext>
              </a:extLst>
            </p:cNvPr>
            <p:cNvGrpSpPr/>
            <p:nvPr/>
          </p:nvGrpSpPr>
          <p:grpSpPr>
            <a:xfrm>
              <a:off x="0" y="1077897"/>
              <a:ext cx="4940077" cy="1218230"/>
              <a:chOff x="0" y="1077897"/>
              <a:chExt cx="4940077" cy="1218230"/>
            </a:xfrm>
          </p:grpSpPr>
          <p:grpSp>
            <p:nvGrpSpPr>
              <p:cNvPr id="83" name="Grupo 82">
                <a:extLst>
                  <a:ext uri="{FF2B5EF4-FFF2-40B4-BE49-F238E27FC236}">
                    <a16:creationId xmlns:a16="http://schemas.microsoft.com/office/drawing/2014/main" id="{6FBC5703-9684-4293-92EB-F0E55135D0EB}"/>
                  </a:ext>
                </a:extLst>
              </p:cNvPr>
              <p:cNvGrpSpPr/>
              <p:nvPr/>
            </p:nvGrpSpPr>
            <p:grpSpPr>
              <a:xfrm>
                <a:off x="1230333" y="1280464"/>
                <a:ext cx="3709744" cy="1015663"/>
                <a:chOff x="1230333" y="1373224"/>
                <a:chExt cx="3709744" cy="1015663"/>
              </a:xfrm>
            </p:grpSpPr>
            <p:cxnSp>
              <p:nvCxnSpPr>
                <p:cNvPr id="88" name="Straight Connector 44">
                  <a:extLst>
                    <a:ext uri="{FF2B5EF4-FFF2-40B4-BE49-F238E27FC236}">
                      <a16:creationId xmlns:a16="http://schemas.microsoft.com/office/drawing/2014/main" id="{5AD19D75-B10D-42C4-8B22-E36578D5E291}"/>
                    </a:ext>
                  </a:extLst>
                </p:cNvPr>
                <p:cNvCxnSpPr>
                  <a:cxnSpLocks/>
                </p:cNvCxnSpPr>
                <p:nvPr/>
              </p:nvCxnSpPr>
              <p:spPr>
                <a:xfrm>
                  <a:off x="1324841" y="1886802"/>
                  <a:ext cx="3559675"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89" name="TextBox 17">
                  <a:extLst>
                    <a:ext uri="{FF2B5EF4-FFF2-40B4-BE49-F238E27FC236}">
                      <a16:creationId xmlns:a16="http://schemas.microsoft.com/office/drawing/2014/main" id="{C365FC71-065C-489E-B079-F0B235B68771}"/>
                    </a:ext>
                  </a:extLst>
                </p:cNvPr>
                <p:cNvSpPr txBox="1"/>
                <p:nvPr/>
              </p:nvSpPr>
              <p:spPr>
                <a:xfrm>
                  <a:off x="1230333" y="1373224"/>
                  <a:ext cx="3709744" cy="1015663"/>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CORTE SUPREMA DE JUSTICIA</a:t>
                  </a:r>
                </a:p>
              </p:txBody>
            </p:sp>
          </p:grpSp>
          <p:sp>
            <p:nvSpPr>
              <p:cNvPr id="84" name="Rectangle 39">
                <a:extLst>
                  <a:ext uri="{FF2B5EF4-FFF2-40B4-BE49-F238E27FC236}">
                    <a16:creationId xmlns:a16="http://schemas.microsoft.com/office/drawing/2014/main" id="{CC336815-B1B3-42C1-A9A5-CC2EBD9049F2}"/>
                  </a:ext>
                </a:extLst>
              </p:cNvPr>
              <p:cNvSpPr/>
              <p:nvPr/>
            </p:nvSpPr>
            <p:spPr>
              <a:xfrm>
                <a:off x="1095375"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5" name="Rectangle 40">
                <a:extLst>
                  <a:ext uri="{FF2B5EF4-FFF2-40B4-BE49-F238E27FC236}">
                    <a16:creationId xmlns:a16="http://schemas.microsoft.com/office/drawing/2014/main" id="{4CD06CAC-A038-4504-B47E-A4E182AD09C3}"/>
                  </a:ext>
                </a:extLst>
              </p:cNvPr>
              <p:cNvSpPr/>
              <p:nvPr/>
            </p:nvSpPr>
            <p:spPr>
              <a:xfrm>
                <a:off x="1095375"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6" name="Rectangle 42">
                <a:extLst>
                  <a:ext uri="{FF2B5EF4-FFF2-40B4-BE49-F238E27FC236}">
                    <a16:creationId xmlns:a16="http://schemas.microsoft.com/office/drawing/2014/main" id="{701BC8BA-C6D2-440F-961A-7EED26BCE482}"/>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7" name="TextBox 45">
                <a:extLst>
                  <a:ext uri="{FF2B5EF4-FFF2-40B4-BE49-F238E27FC236}">
                    <a16:creationId xmlns:a16="http://schemas.microsoft.com/office/drawing/2014/main" id="{E506EA2C-7868-4A84-B762-FA079CBF3392}"/>
                  </a:ext>
                </a:extLst>
              </p:cNvPr>
              <p:cNvSpPr txBox="1"/>
              <p:nvPr/>
            </p:nvSpPr>
            <p:spPr>
              <a:xfrm>
                <a:off x="147768" y="1088691"/>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06</a:t>
                </a:r>
              </a:p>
            </p:txBody>
          </p:sp>
        </p:grpSp>
      </p:grpSp>
    </p:spTree>
    <p:extLst>
      <p:ext uri="{BB962C8B-B14F-4D97-AF65-F5344CB8AC3E}">
        <p14:creationId xmlns:p14="http://schemas.microsoft.com/office/powerpoint/2010/main" val="120096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2"/>
          <a:srcRect/>
          <a:stretch/>
        </p:blipFill>
        <p:spPr>
          <a:xfrm>
            <a:off x="1579279" y="2780403"/>
            <a:ext cx="169433" cy="669448"/>
          </a:xfrm>
          <a:prstGeom prst="rect">
            <a:avLst/>
          </a:prstGeom>
        </p:spPr>
      </p:pic>
      <p:grpSp>
        <p:nvGrpSpPr>
          <p:cNvPr id="39" name="Grupo 38">
            <a:extLst>
              <a:ext uri="{FF2B5EF4-FFF2-40B4-BE49-F238E27FC236}">
                <a16:creationId xmlns:a16="http://schemas.microsoft.com/office/drawing/2014/main" id="{33FA0193-284E-4BC3-8EDB-7031878916FA}"/>
              </a:ext>
            </a:extLst>
          </p:cNvPr>
          <p:cNvGrpSpPr/>
          <p:nvPr/>
        </p:nvGrpSpPr>
        <p:grpSpPr>
          <a:xfrm>
            <a:off x="-6539" y="2542817"/>
            <a:ext cx="1412690" cy="307777"/>
            <a:chOff x="3175" y="2244782"/>
            <a:chExt cx="1412690" cy="307777"/>
          </a:xfrm>
        </p:grpSpPr>
        <p:sp>
          <p:nvSpPr>
            <p:cNvPr id="40" name="Rectangle 37">
              <a:extLst>
                <a:ext uri="{FF2B5EF4-FFF2-40B4-BE49-F238E27FC236}">
                  <a16:creationId xmlns:a16="http://schemas.microsoft.com/office/drawing/2014/main" id="{6FB48542-154E-46B5-9BA5-1F52EE54162D}"/>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1" name="Rectangle 38">
              <a:extLst>
                <a:ext uri="{FF2B5EF4-FFF2-40B4-BE49-F238E27FC236}">
                  <a16:creationId xmlns:a16="http://schemas.microsoft.com/office/drawing/2014/main" id="{4A890417-9C1E-41C0-A613-B000C5D7FE91}"/>
                </a:ext>
              </a:extLst>
            </p:cNvPr>
            <p:cNvSpPr/>
            <p:nvPr/>
          </p:nvSpPr>
          <p:spPr>
            <a:xfrm>
              <a:off x="244710" y="2279395"/>
              <a:ext cx="1171155" cy="23966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2" name="TextBox 39">
              <a:extLst>
                <a:ext uri="{FF2B5EF4-FFF2-40B4-BE49-F238E27FC236}">
                  <a16:creationId xmlns:a16="http://schemas.microsoft.com/office/drawing/2014/main" id="{5BFCD812-0160-47CC-96F0-F57E4E2AC330}"/>
                </a:ext>
              </a:extLst>
            </p:cNvPr>
            <p:cNvSpPr txBox="1"/>
            <p:nvPr/>
          </p:nvSpPr>
          <p:spPr>
            <a:xfrm>
              <a:off x="238360" y="2244782"/>
              <a:ext cx="1171154"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ESTRUCTURA</a:t>
              </a:r>
            </a:p>
          </p:txBody>
        </p:sp>
      </p:grpSp>
      <p:sp>
        <p:nvSpPr>
          <p:cNvPr id="53" name="Rectangle 9">
            <a:extLst>
              <a:ext uri="{FF2B5EF4-FFF2-40B4-BE49-F238E27FC236}">
                <a16:creationId xmlns:a16="http://schemas.microsoft.com/office/drawing/2014/main" id="{378CE04D-9691-40A6-AA6F-09192B13CDDA}"/>
              </a:ext>
            </a:extLst>
          </p:cNvPr>
          <p:cNvSpPr/>
          <p:nvPr/>
        </p:nvSpPr>
        <p:spPr>
          <a:xfrm>
            <a:off x="3974380" y="509318"/>
            <a:ext cx="202125" cy="6084000"/>
          </a:xfrm>
          <a:prstGeom prst="rect">
            <a:avLst/>
          </a:prstGeom>
          <a:solidFill>
            <a:srgbClr val="FBE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7" name="Rectangle 10">
            <a:extLst>
              <a:ext uri="{FF2B5EF4-FFF2-40B4-BE49-F238E27FC236}">
                <a16:creationId xmlns:a16="http://schemas.microsoft.com/office/drawing/2014/main" id="{A5514D1B-BBB8-4DA3-A32B-D8746DBBE5DA}"/>
              </a:ext>
            </a:extLst>
          </p:cNvPr>
          <p:cNvSpPr/>
          <p:nvPr/>
        </p:nvSpPr>
        <p:spPr>
          <a:xfrm>
            <a:off x="4249584" y="509318"/>
            <a:ext cx="316576" cy="6084000"/>
          </a:xfrm>
          <a:prstGeom prst="rect">
            <a:avLst/>
          </a:prstGeom>
          <a:solidFill>
            <a:srgbClr val="F6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TextBox 39">
            <a:extLst>
              <a:ext uri="{FF2B5EF4-FFF2-40B4-BE49-F238E27FC236}">
                <a16:creationId xmlns:a16="http://schemas.microsoft.com/office/drawing/2014/main" id="{93F794EA-E24B-4221-AB31-AE1923BDE645}"/>
              </a:ext>
            </a:extLst>
          </p:cNvPr>
          <p:cNvSpPr txBox="1"/>
          <p:nvPr/>
        </p:nvSpPr>
        <p:spPr>
          <a:xfrm>
            <a:off x="1759050" y="4046523"/>
            <a:ext cx="1620000" cy="600164"/>
          </a:xfrm>
          <a:prstGeom prst="rect">
            <a:avLst/>
          </a:prstGeom>
          <a:noFill/>
          <a:ln w="19050">
            <a:solidFill>
              <a:srgbClr val="00AEEF"/>
            </a:solidFill>
            <a:prstDash val="sysDot"/>
          </a:ln>
        </p:spPr>
        <p:txBody>
          <a:bodyPr wrap="square" rtlCol="0">
            <a:spAutoFit/>
          </a:bodyPr>
          <a:lstStyle>
            <a:defPPr>
              <a:defRPr lang="en-CO"/>
            </a:defPPr>
            <a:lvl1pPr algn="ctr">
              <a:defRPr sz="1200">
                <a:solidFill>
                  <a:srgbClr val="6D6E71"/>
                </a:solidFill>
                <a:latin typeface="Gotham Medium" panose="02000604030000020004" pitchFamily="2" charset="0"/>
              </a:defRPr>
            </a:lvl1pPr>
          </a:lstStyle>
          <a:p>
            <a:pPr algn="l"/>
            <a:r>
              <a:rPr lang="es-ES_tradnl" sz="1100" dirty="0"/>
              <a:t>Sala de lo Contencioso Administrativo</a:t>
            </a:r>
          </a:p>
        </p:txBody>
      </p:sp>
      <p:sp>
        <p:nvSpPr>
          <p:cNvPr id="21" name="TextBox 39">
            <a:extLst>
              <a:ext uri="{FF2B5EF4-FFF2-40B4-BE49-F238E27FC236}">
                <a16:creationId xmlns:a16="http://schemas.microsoft.com/office/drawing/2014/main" id="{76E039B1-4AB5-4D72-9946-925FDD22EAC7}"/>
              </a:ext>
            </a:extLst>
          </p:cNvPr>
          <p:cNvSpPr txBox="1"/>
          <p:nvPr/>
        </p:nvSpPr>
        <p:spPr>
          <a:xfrm>
            <a:off x="1759050" y="4712278"/>
            <a:ext cx="1836000" cy="600164"/>
          </a:xfrm>
          <a:prstGeom prst="rect">
            <a:avLst/>
          </a:prstGeom>
          <a:noFill/>
          <a:ln w="19050">
            <a:solidFill>
              <a:srgbClr val="00AEEF"/>
            </a:solidFill>
            <a:prstDash val="sysDot"/>
          </a:ln>
        </p:spPr>
        <p:txBody>
          <a:bodyPr wrap="square" rtlCol="0">
            <a:spAutoFit/>
          </a:bodyPr>
          <a:lstStyle>
            <a:defPPr>
              <a:defRPr lang="en-CO"/>
            </a:defPPr>
            <a:lvl1pPr algn="ctr">
              <a:defRPr sz="1200">
                <a:solidFill>
                  <a:srgbClr val="6D6E71"/>
                </a:solidFill>
                <a:latin typeface="Gotham Medium" panose="02000604030000020004" pitchFamily="2" charset="0"/>
              </a:defRPr>
            </a:lvl1pPr>
          </a:lstStyle>
          <a:p>
            <a:pPr algn="l"/>
            <a:r>
              <a:rPr lang="es-ES_tradnl" sz="1100" dirty="0"/>
              <a:t>Sala Plena Conformada Por Todos Los Magistrados</a:t>
            </a:r>
          </a:p>
        </p:txBody>
      </p:sp>
      <p:sp>
        <p:nvSpPr>
          <p:cNvPr id="24" name="TextBox 39">
            <a:extLst>
              <a:ext uri="{FF2B5EF4-FFF2-40B4-BE49-F238E27FC236}">
                <a16:creationId xmlns:a16="http://schemas.microsoft.com/office/drawing/2014/main" id="{4AF4EDA4-3398-437B-9E20-102F349E812F}"/>
              </a:ext>
            </a:extLst>
          </p:cNvPr>
          <p:cNvSpPr txBox="1"/>
          <p:nvPr/>
        </p:nvSpPr>
        <p:spPr>
          <a:xfrm>
            <a:off x="1759049" y="5383372"/>
            <a:ext cx="1332000" cy="600164"/>
          </a:xfrm>
          <a:prstGeom prst="rect">
            <a:avLst/>
          </a:prstGeom>
          <a:noFill/>
          <a:ln w="19050">
            <a:solidFill>
              <a:srgbClr val="00AEEF"/>
            </a:solidFill>
            <a:prstDash val="sysDot"/>
          </a:ln>
        </p:spPr>
        <p:txBody>
          <a:bodyPr wrap="square" rtlCol="0">
            <a:spAutoFit/>
          </a:bodyPr>
          <a:lstStyle>
            <a:defPPr>
              <a:defRPr lang="en-CO"/>
            </a:defPPr>
            <a:lvl1pPr algn="ctr">
              <a:defRPr sz="1200">
                <a:solidFill>
                  <a:srgbClr val="6D6E71"/>
                </a:solidFill>
                <a:latin typeface="Gotham Medium" panose="02000604030000020004" pitchFamily="2" charset="0"/>
              </a:defRPr>
            </a:lvl1pPr>
          </a:lstStyle>
          <a:p>
            <a:pPr algn="l"/>
            <a:r>
              <a:rPr lang="es-ES_tradnl" sz="1100" dirty="0"/>
              <a:t>Sala de Consulta Y Servicio Civil</a:t>
            </a:r>
          </a:p>
        </p:txBody>
      </p:sp>
      <p:sp>
        <p:nvSpPr>
          <p:cNvPr id="45" name="TextBox 39">
            <a:extLst>
              <a:ext uri="{FF2B5EF4-FFF2-40B4-BE49-F238E27FC236}">
                <a16:creationId xmlns:a16="http://schemas.microsoft.com/office/drawing/2014/main" id="{32629CD2-B8AD-4F94-8E25-47F54620EDC5}"/>
              </a:ext>
            </a:extLst>
          </p:cNvPr>
          <p:cNvSpPr txBox="1"/>
          <p:nvPr/>
        </p:nvSpPr>
        <p:spPr>
          <a:xfrm>
            <a:off x="661186" y="3294849"/>
            <a:ext cx="1080000" cy="430887"/>
          </a:xfrm>
          <a:prstGeom prst="rect">
            <a:avLst/>
          </a:prstGeom>
          <a:noFill/>
          <a:ln w="19050">
            <a:solidFill>
              <a:srgbClr val="00AEEF"/>
            </a:solidFill>
            <a:prstDash val="sysDot"/>
          </a:ln>
        </p:spPr>
        <p:txBody>
          <a:bodyPr wrap="square" rtlCol="0">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Consejo de Estado</a:t>
            </a:r>
          </a:p>
        </p:txBody>
      </p:sp>
      <p:cxnSp>
        <p:nvCxnSpPr>
          <p:cNvPr id="50" name="Conector recto de flecha 49">
            <a:extLst>
              <a:ext uri="{FF2B5EF4-FFF2-40B4-BE49-F238E27FC236}">
                <a16:creationId xmlns:a16="http://schemas.microsoft.com/office/drawing/2014/main" id="{00F2B809-5CFA-4577-BC47-40EE7FC6752F}"/>
              </a:ext>
            </a:extLst>
          </p:cNvPr>
          <p:cNvCxnSpPr>
            <a:cxnSpLocks/>
          </p:cNvCxnSpPr>
          <p:nvPr/>
        </p:nvCxnSpPr>
        <p:spPr>
          <a:xfrm>
            <a:off x="1195995" y="4280523"/>
            <a:ext cx="468000" cy="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44B01C62-4AE2-42CE-A943-3C64D5056E3B}"/>
              </a:ext>
            </a:extLst>
          </p:cNvPr>
          <p:cNvCxnSpPr>
            <a:cxnSpLocks/>
          </p:cNvCxnSpPr>
          <p:nvPr/>
        </p:nvCxnSpPr>
        <p:spPr>
          <a:xfrm flipV="1">
            <a:off x="1177653" y="3781372"/>
            <a:ext cx="0" cy="183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7D4EC1D0-FCE2-4415-B5D3-B08C883BB462}"/>
              </a:ext>
            </a:extLst>
          </p:cNvPr>
          <p:cNvCxnSpPr>
            <a:cxnSpLocks/>
          </p:cNvCxnSpPr>
          <p:nvPr/>
        </p:nvCxnSpPr>
        <p:spPr>
          <a:xfrm>
            <a:off x="1210332" y="4946278"/>
            <a:ext cx="468000" cy="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9B98E892-B524-4013-98CA-5D9A58DEB819}"/>
              </a:ext>
            </a:extLst>
          </p:cNvPr>
          <p:cNvCxnSpPr>
            <a:cxnSpLocks/>
          </p:cNvCxnSpPr>
          <p:nvPr/>
        </p:nvCxnSpPr>
        <p:spPr>
          <a:xfrm>
            <a:off x="1210332" y="5611320"/>
            <a:ext cx="468000" cy="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69">
            <a:extLst>
              <a:ext uri="{FF2B5EF4-FFF2-40B4-BE49-F238E27FC236}">
                <a16:creationId xmlns:a16="http://schemas.microsoft.com/office/drawing/2014/main" id="{AF261C20-A812-4D7B-BD14-F7556EDD4A9F}"/>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pic>
        <p:nvPicPr>
          <p:cNvPr id="3" name="Imagen 2">
            <a:extLst>
              <a:ext uri="{FF2B5EF4-FFF2-40B4-BE49-F238E27FC236}">
                <a16:creationId xmlns:a16="http://schemas.microsoft.com/office/drawing/2014/main" id="{D3D8C365-324F-445A-BC8C-53EB1A2F9A2B}"/>
              </a:ext>
            </a:extLst>
          </p:cNvPr>
          <p:cNvPicPr>
            <a:picLocks noChangeAspect="1"/>
          </p:cNvPicPr>
          <p:nvPr/>
        </p:nvPicPr>
        <p:blipFill>
          <a:blip r:embed="rId4"/>
          <a:stretch>
            <a:fillRect/>
          </a:stretch>
        </p:blipFill>
        <p:spPr>
          <a:xfrm>
            <a:off x="4578795" y="1979035"/>
            <a:ext cx="7620000" cy="3810000"/>
          </a:xfrm>
          <a:prstGeom prst="rect">
            <a:avLst/>
          </a:prstGeom>
        </p:spPr>
      </p:pic>
      <p:grpSp>
        <p:nvGrpSpPr>
          <p:cNvPr id="48" name="Grupo 47">
            <a:extLst>
              <a:ext uri="{FF2B5EF4-FFF2-40B4-BE49-F238E27FC236}">
                <a16:creationId xmlns:a16="http://schemas.microsoft.com/office/drawing/2014/main" id="{B6FCF1EF-A9DA-4686-95A8-85249D00BE5D}"/>
              </a:ext>
            </a:extLst>
          </p:cNvPr>
          <p:cNvGrpSpPr/>
          <p:nvPr/>
        </p:nvGrpSpPr>
        <p:grpSpPr>
          <a:xfrm>
            <a:off x="12192" y="1070481"/>
            <a:ext cx="3689973" cy="1257425"/>
            <a:chOff x="0" y="1163241"/>
            <a:chExt cx="3689973" cy="1257425"/>
          </a:xfrm>
        </p:grpSpPr>
        <p:cxnSp>
          <p:nvCxnSpPr>
            <p:cNvPr id="49" name="Straight Connector 44">
              <a:extLst>
                <a:ext uri="{FF2B5EF4-FFF2-40B4-BE49-F238E27FC236}">
                  <a16:creationId xmlns:a16="http://schemas.microsoft.com/office/drawing/2014/main" id="{9AF87FFD-E445-4C99-BB7C-DF4E67513563}"/>
                </a:ext>
              </a:extLst>
            </p:cNvPr>
            <p:cNvCxnSpPr>
              <a:cxnSpLocks/>
            </p:cNvCxnSpPr>
            <p:nvPr/>
          </p:nvCxnSpPr>
          <p:spPr>
            <a:xfrm>
              <a:off x="1324841" y="1886802"/>
              <a:ext cx="212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52" name="Grupo 51">
              <a:extLst>
                <a:ext uri="{FF2B5EF4-FFF2-40B4-BE49-F238E27FC236}">
                  <a16:creationId xmlns:a16="http://schemas.microsoft.com/office/drawing/2014/main" id="{6A1F7854-B59E-4DC8-B003-27C912DD63A8}"/>
                </a:ext>
              </a:extLst>
            </p:cNvPr>
            <p:cNvGrpSpPr/>
            <p:nvPr/>
          </p:nvGrpSpPr>
          <p:grpSpPr>
            <a:xfrm>
              <a:off x="0" y="1163241"/>
              <a:ext cx="3689973" cy="1257425"/>
              <a:chOff x="0" y="1163241"/>
              <a:chExt cx="3689973" cy="1257425"/>
            </a:xfrm>
          </p:grpSpPr>
          <p:grpSp>
            <p:nvGrpSpPr>
              <p:cNvPr id="54" name="Grupo 53">
                <a:extLst>
                  <a:ext uri="{FF2B5EF4-FFF2-40B4-BE49-F238E27FC236}">
                    <a16:creationId xmlns:a16="http://schemas.microsoft.com/office/drawing/2014/main" id="{D638C5F0-DCCE-4644-A34E-C11B79CF3C84}"/>
                  </a:ext>
                </a:extLst>
              </p:cNvPr>
              <p:cNvGrpSpPr/>
              <p:nvPr/>
            </p:nvGrpSpPr>
            <p:grpSpPr>
              <a:xfrm>
                <a:off x="0" y="1163241"/>
                <a:ext cx="3689973" cy="1257425"/>
                <a:chOff x="0" y="1163241"/>
                <a:chExt cx="3689973" cy="1257425"/>
              </a:xfrm>
            </p:grpSpPr>
            <p:sp>
              <p:nvSpPr>
                <p:cNvPr id="56" name="Rectangle 40">
                  <a:extLst>
                    <a:ext uri="{FF2B5EF4-FFF2-40B4-BE49-F238E27FC236}">
                      <a16:creationId xmlns:a16="http://schemas.microsoft.com/office/drawing/2014/main" id="{AE1728BC-2AA2-4505-88C5-C13CFD8F9D45}"/>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7" name="Rectangle 42">
                  <a:extLst>
                    <a:ext uri="{FF2B5EF4-FFF2-40B4-BE49-F238E27FC236}">
                      <a16:creationId xmlns:a16="http://schemas.microsoft.com/office/drawing/2014/main" id="{49EAC4DE-F4A5-44EF-9A40-94357B593637}"/>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8" name="Rectangle 38">
                  <a:extLst>
                    <a:ext uri="{FF2B5EF4-FFF2-40B4-BE49-F238E27FC236}">
                      <a16:creationId xmlns:a16="http://schemas.microsoft.com/office/drawing/2014/main" id="{B6505EE6-1EEE-4647-87B0-86E489F999D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9" name="Rectangle 39">
                  <a:extLst>
                    <a:ext uri="{FF2B5EF4-FFF2-40B4-BE49-F238E27FC236}">
                      <a16:creationId xmlns:a16="http://schemas.microsoft.com/office/drawing/2014/main" id="{1523112D-2744-4333-A30C-4A9A7DC70A34}"/>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0" name="TextBox 17">
                  <a:extLst>
                    <a:ext uri="{FF2B5EF4-FFF2-40B4-BE49-F238E27FC236}">
                      <a16:creationId xmlns:a16="http://schemas.microsoft.com/office/drawing/2014/main" id="{3DB20EF5-CCA4-4E57-B958-C53436D64B1C}"/>
                    </a:ext>
                  </a:extLst>
                </p:cNvPr>
                <p:cNvSpPr txBox="1"/>
                <p:nvPr/>
              </p:nvSpPr>
              <p:spPr>
                <a:xfrm>
                  <a:off x="1230333" y="1405003"/>
                  <a:ext cx="2459640" cy="1015663"/>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CONSEJO DE ESTADO</a:t>
                  </a:r>
                </a:p>
              </p:txBody>
            </p:sp>
          </p:grpSp>
          <p:sp>
            <p:nvSpPr>
              <p:cNvPr id="55" name="TextBox 45">
                <a:extLst>
                  <a:ext uri="{FF2B5EF4-FFF2-40B4-BE49-F238E27FC236}">
                    <a16:creationId xmlns:a16="http://schemas.microsoft.com/office/drawing/2014/main" id="{4EAB80FA-94AD-4417-94CB-99AB90012FEA}"/>
                  </a:ext>
                </a:extLst>
              </p:cNvPr>
              <p:cNvSpPr txBox="1"/>
              <p:nvPr/>
            </p:nvSpPr>
            <p:spPr>
              <a:xfrm>
                <a:off x="154944" y="1163241"/>
                <a:ext cx="88678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07</a:t>
                </a:r>
              </a:p>
            </p:txBody>
          </p:sp>
        </p:grpSp>
      </p:grpSp>
    </p:spTree>
    <p:extLst>
      <p:ext uri="{BB962C8B-B14F-4D97-AF65-F5344CB8AC3E}">
        <p14:creationId xmlns:p14="http://schemas.microsoft.com/office/powerpoint/2010/main" val="37888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descr="Cocina con estantes de madera y gente de fondo&#10;&#10;Descripción generada automáticamente">
            <a:extLst>
              <a:ext uri="{FF2B5EF4-FFF2-40B4-BE49-F238E27FC236}">
                <a16:creationId xmlns:a16="http://schemas.microsoft.com/office/drawing/2014/main" id="{25500A25-36A3-48F0-9199-5B83620A87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1347" y="525930"/>
            <a:ext cx="5617452" cy="6084000"/>
          </a:xfrm>
          <a:prstGeom prst="rect">
            <a:avLst/>
          </a:prstGeom>
        </p:spPr>
      </p:pic>
      <p:sp>
        <p:nvSpPr>
          <p:cNvPr id="88" name="Rectangle 9">
            <a:extLst>
              <a:ext uri="{FF2B5EF4-FFF2-40B4-BE49-F238E27FC236}">
                <a16:creationId xmlns:a16="http://schemas.microsoft.com/office/drawing/2014/main" id="{004B9A6F-8F70-4B14-91ED-7C62DB3CF6CB}"/>
              </a:ext>
            </a:extLst>
          </p:cNvPr>
          <p:cNvSpPr/>
          <p:nvPr/>
        </p:nvSpPr>
        <p:spPr>
          <a:xfrm>
            <a:off x="5976320" y="535845"/>
            <a:ext cx="202125" cy="6084000"/>
          </a:xfrm>
          <a:prstGeom prst="rect">
            <a:avLst/>
          </a:prstGeom>
          <a:solidFill>
            <a:srgbClr val="FBE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9" name="Rectangle 10">
            <a:extLst>
              <a:ext uri="{FF2B5EF4-FFF2-40B4-BE49-F238E27FC236}">
                <a16:creationId xmlns:a16="http://schemas.microsoft.com/office/drawing/2014/main" id="{D9A099B2-7F70-4FF8-9CF4-38CC1E75ACF7}"/>
              </a:ext>
            </a:extLst>
          </p:cNvPr>
          <p:cNvSpPr/>
          <p:nvPr/>
        </p:nvSpPr>
        <p:spPr>
          <a:xfrm>
            <a:off x="6240650" y="520882"/>
            <a:ext cx="316576" cy="6084000"/>
          </a:xfrm>
          <a:prstGeom prst="rect">
            <a:avLst/>
          </a:prstGeom>
          <a:solidFill>
            <a:srgbClr val="F6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90" name="Picture 69">
            <a:extLst>
              <a:ext uri="{FF2B5EF4-FFF2-40B4-BE49-F238E27FC236}">
                <a16:creationId xmlns:a16="http://schemas.microsoft.com/office/drawing/2014/main" id="{9D0D9233-C8A4-43E6-A80C-FAD2BFCDEC95}"/>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cxnSp>
        <p:nvCxnSpPr>
          <p:cNvPr id="86" name="Straight Connector 44">
            <a:extLst>
              <a:ext uri="{FF2B5EF4-FFF2-40B4-BE49-F238E27FC236}">
                <a16:creationId xmlns:a16="http://schemas.microsoft.com/office/drawing/2014/main" id="{A5E31DA5-A3F6-44F0-8D67-FEC7EF2270CC}"/>
              </a:ext>
            </a:extLst>
          </p:cNvPr>
          <p:cNvCxnSpPr>
            <a:cxnSpLocks/>
          </p:cNvCxnSpPr>
          <p:nvPr/>
        </p:nvCxnSpPr>
        <p:spPr>
          <a:xfrm>
            <a:off x="1337033" y="1794042"/>
            <a:ext cx="1836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309211A9-C3F5-44C8-A844-1A8FC9F2F71E}"/>
              </a:ext>
            </a:extLst>
          </p:cNvPr>
          <p:cNvGrpSpPr/>
          <p:nvPr/>
        </p:nvGrpSpPr>
        <p:grpSpPr>
          <a:xfrm>
            <a:off x="0" y="1076499"/>
            <a:ext cx="3702165" cy="1251407"/>
            <a:chOff x="0" y="1076499"/>
            <a:chExt cx="3702165" cy="1251407"/>
          </a:xfrm>
        </p:grpSpPr>
        <p:cxnSp>
          <p:nvCxnSpPr>
            <p:cNvPr id="116" name="Straight Connector 44">
              <a:extLst>
                <a:ext uri="{FF2B5EF4-FFF2-40B4-BE49-F238E27FC236}">
                  <a16:creationId xmlns:a16="http://schemas.microsoft.com/office/drawing/2014/main" id="{653FBB26-AAD1-4B30-87F5-45518071588D}"/>
                </a:ext>
              </a:extLst>
            </p:cNvPr>
            <p:cNvCxnSpPr>
              <a:cxnSpLocks/>
            </p:cNvCxnSpPr>
            <p:nvPr/>
          </p:nvCxnSpPr>
          <p:spPr>
            <a:xfrm>
              <a:off x="1324841" y="1794042"/>
              <a:ext cx="2268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93516D7F-223E-49E0-A980-E0C5215676A8}"/>
                </a:ext>
              </a:extLst>
            </p:cNvPr>
            <p:cNvGrpSpPr/>
            <p:nvPr/>
          </p:nvGrpSpPr>
          <p:grpSpPr>
            <a:xfrm>
              <a:off x="0" y="1076499"/>
              <a:ext cx="3702165" cy="1251407"/>
              <a:chOff x="0" y="1076499"/>
              <a:chExt cx="3702165" cy="1251407"/>
            </a:xfrm>
          </p:grpSpPr>
          <p:sp>
            <p:nvSpPr>
              <p:cNvPr id="109" name="Rectangle 43">
                <a:extLst>
                  <a:ext uri="{FF2B5EF4-FFF2-40B4-BE49-F238E27FC236}">
                    <a16:creationId xmlns:a16="http://schemas.microsoft.com/office/drawing/2014/main" id="{159971D1-8051-495D-A148-1DA1F4CDDCDB}"/>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upo 3">
                <a:extLst>
                  <a:ext uri="{FF2B5EF4-FFF2-40B4-BE49-F238E27FC236}">
                    <a16:creationId xmlns:a16="http://schemas.microsoft.com/office/drawing/2014/main" id="{68AA4467-89DC-4AAA-8C95-E7802DA11F40}"/>
                  </a:ext>
                </a:extLst>
              </p:cNvPr>
              <p:cNvGrpSpPr/>
              <p:nvPr/>
            </p:nvGrpSpPr>
            <p:grpSpPr>
              <a:xfrm>
                <a:off x="0" y="1076499"/>
                <a:ext cx="3702165" cy="1251407"/>
                <a:chOff x="0" y="1076499"/>
                <a:chExt cx="3702165" cy="1251407"/>
              </a:xfrm>
            </p:grpSpPr>
            <p:sp>
              <p:nvSpPr>
                <p:cNvPr id="107" name="TextBox 17">
                  <a:extLst>
                    <a:ext uri="{FF2B5EF4-FFF2-40B4-BE49-F238E27FC236}">
                      <a16:creationId xmlns:a16="http://schemas.microsoft.com/office/drawing/2014/main" id="{0D197884-9426-486B-9362-5B28114F4ABE}"/>
                    </a:ext>
                  </a:extLst>
                </p:cNvPr>
                <p:cNvSpPr txBox="1"/>
                <p:nvPr/>
              </p:nvSpPr>
              <p:spPr>
                <a:xfrm>
                  <a:off x="1242525" y="1312243"/>
                  <a:ext cx="2459640" cy="1015663"/>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CONSEJO DE ESTADO</a:t>
                  </a:r>
                </a:p>
              </p:txBody>
            </p:sp>
            <p:sp>
              <p:nvSpPr>
                <p:cNvPr id="112" name="Rectangle 39">
                  <a:extLst>
                    <a:ext uri="{FF2B5EF4-FFF2-40B4-BE49-F238E27FC236}">
                      <a16:creationId xmlns:a16="http://schemas.microsoft.com/office/drawing/2014/main" id="{35A1FFE1-28D4-4FDD-9E6A-FF7978BBE38A}"/>
                    </a:ext>
                  </a:extLst>
                </p:cNvPr>
                <p:cNvSpPr/>
                <p:nvPr/>
              </p:nvSpPr>
              <p:spPr>
                <a:xfrm>
                  <a:off x="1107567"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3" name="Rectangle 40">
                  <a:extLst>
                    <a:ext uri="{FF2B5EF4-FFF2-40B4-BE49-F238E27FC236}">
                      <a16:creationId xmlns:a16="http://schemas.microsoft.com/office/drawing/2014/main" id="{B6E92B29-6D34-402E-9B02-01FE5E4BC307}"/>
                    </a:ext>
                  </a:extLst>
                </p:cNvPr>
                <p:cNvSpPr/>
                <p:nvPr/>
              </p:nvSpPr>
              <p:spPr>
                <a:xfrm>
                  <a:off x="1107567"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4" name="Rectangle 42">
                  <a:extLst>
                    <a:ext uri="{FF2B5EF4-FFF2-40B4-BE49-F238E27FC236}">
                      <a16:creationId xmlns:a16="http://schemas.microsoft.com/office/drawing/2014/main" id="{8CA77986-B5F2-44C8-B1EA-5AB688907111}"/>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5" name="TextBox 45">
                  <a:extLst>
                    <a:ext uri="{FF2B5EF4-FFF2-40B4-BE49-F238E27FC236}">
                      <a16:creationId xmlns:a16="http://schemas.microsoft.com/office/drawing/2014/main" id="{D0081E3B-9DE0-4946-B7A8-42984BEF1180}"/>
                    </a:ext>
                  </a:extLst>
                </p:cNvPr>
                <p:cNvSpPr txBox="1"/>
                <p:nvPr/>
              </p:nvSpPr>
              <p:spPr>
                <a:xfrm>
                  <a:off x="172152" y="1076499"/>
                  <a:ext cx="88678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07</a:t>
                  </a:r>
                </a:p>
              </p:txBody>
            </p:sp>
          </p:grpSp>
        </p:grpSp>
      </p:grpSp>
      <p:grpSp>
        <p:nvGrpSpPr>
          <p:cNvPr id="168" name="Grupo 167">
            <a:extLst>
              <a:ext uri="{FF2B5EF4-FFF2-40B4-BE49-F238E27FC236}">
                <a16:creationId xmlns:a16="http://schemas.microsoft.com/office/drawing/2014/main" id="{3E281108-6270-4CD7-926C-28F75766E863}"/>
              </a:ext>
            </a:extLst>
          </p:cNvPr>
          <p:cNvGrpSpPr/>
          <p:nvPr/>
        </p:nvGrpSpPr>
        <p:grpSpPr>
          <a:xfrm>
            <a:off x="-6539" y="2539624"/>
            <a:ext cx="4985264" cy="307777"/>
            <a:chOff x="3175" y="2241589"/>
            <a:chExt cx="4985264" cy="307777"/>
          </a:xfrm>
        </p:grpSpPr>
        <p:sp>
          <p:nvSpPr>
            <p:cNvPr id="169" name="Rectangle 37">
              <a:extLst>
                <a:ext uri="{FF2B5EF4-FFF2-40B4-BE49-F238E27FC236}">
                  <a16:creationId xmlns:a16="http://schemas.microsoft.com/office/drawing/2014/main" id="{968BCE45-9AA1-4735-8962-3C56411E6C86}"/>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0" name="Rectangle 38">
              <a:extLst>
                <a:ext uri="{FF2B5EF4-FFF2-40B4-BE49-F238E27FC236}">
                  <a16:creationId xmlns:a16="http://schemas.microsoft.com/office/drawing/2014/main" id="{5C4A14D6-E1BB-40B3-9526-6C3C248AA5F4}"/>
                </a:ext>
              </a:extLst>
            </p:cNvPr>
            <p:cNvSpPr/>
            <p:nvPr/>
          </p:nvSpPr>
          <p:spPr>
            <a:xfrm>
              <a:off x="244710" y="2279395"/>
              <a:ext cx="4743729" cy="23966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1" name="TextBox 39">
              <a:extLst>
                <a:ext uri="{FF2B5EF4-FFF2-40B4-BE49-F238E27FC236}">
                  <a16:creationId xmlns:a16="http://schemas.microsoft.com/office/drawing/2014/main" id="{4F81210F-91CB-4FF8-99C4-441FDE418A42}"/>
                </a:ext>
              </a:extLst>
            </p:cNvPr>
            <p:cNvSpPr txBox="1"/>
            <p:nvPr/>
          </p:nvSpPr>
          <p:spPr>
            <a:xfrm>
              <a:off x="210932" y="2241589"/>
              <a:ext cx="4672711"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ESTRUCTURA – SALA DE LO CONTENCIOSO ADMINISTRATIVO</a:t>
              </a:r>
            </a:p>
          </p:txBody>
        </p:sp>
      </p:grpSp>
      <p:grpSp>
        <p:nvGrpSpPr>
          <p:cNvPr id="8" name="Grupo 7">
            <a:extLst>
              <a:ext uri="{FF2B5EF4-FFF2-40B4-BE49-F238E27FC236}">
                <a16:creationId xmlns:a16="http://schemas.microsoft.com/office/drawing/2014/main" id="{0A5E8345-AE36-4F86-858E-340025A71D2B}"/>
              </a:ext>
            </a:extLst>
          </p:cNvPr>
          <p:cNvGrpSpPr/>
          <p:nvPr/>
        </p:nvGrpSpPr>
        <p:grpSpPr>
          <a:xfrm>
            <a:off x="541139" y="3011037"/>
            <a:ext cx="5321652" cy="3392320"/>
            <a:chOff x="591939" y="3011037"/>
            <a:chExt cx="5321652" cy="3392320"/>
          </a:xfrm>
        </p:grpSpPr>
        <p:cxnSp>
          <p:nvCxnSpPr>
            <p:cNvPr id="40" name="Conector recto de flecha 39">
              <a:extLst>
                <a:ext uri="{FF2B5EF4-FFF2-40B4-BE49-F238E27FC236}">
                  <a16:creationId xmlns:a16="http://schemas.microsoft.com/office/drawing/2014/main" id="{8E7EB5DF-9C55-449D-8A41-668ACFC642DE}"/>
                </a:ext>
              </a:extLst>
            </p:cNvPr>
            <p:cNvCxnSpPr>
              <a:cxnSpLocks/>
            </p:cNvCxnSpPr>
            <p:nvPr/>
          </p:nvCxnSpPr>
          <p:spPr>
            <a:xfrm>
              <a:off x="2105982" y="4775254"/>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35C7914B-66DE-4E6F-A661-CDF967B6B126}"/>
                </a:ext>
              </a:extLst>
            </p:cNvPr>
            <p:cNvCxnSpPr>
              <a:cxnSpLocks/>
            </p:cNvCxnSpPr>
            <p:nvPr/>
          </p:nvCxnSpPr>
          <p:spPr>
            <a:xfrm flipH="1">
              <a:off x="3259520" y="4777021"/>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a:extLst>
                <a:ext uri="{FF2B5EF4-FFF2-40B4-BE49-F238E27FC236}">
                  <a16:creationId xmlns:a16="http://schemas.microsoft.com/office/drawing/2014/main" id="{A5639AE4-DA3D-41C2-982F-0BCD60DC7BEE}"/>
                </a:ext>
              </a:extLst>
            </p:cNvPr>
            <p:cNvCxnSpPr>
              <a:cxnSpLocks/>
            </p:cNvCxnSpPr>
            <p:nvPr/>
          </p:nvCxnSpPr>
          <p:spPr>
            <a:xfrm>
              <a:off x="3251448" y="3581759"/>
              <a:ext cx="691" cy="72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3135B07D-01F8-4879-972B-B9CE9E9CD0AC}"/>
                </a:ext>
              </a:extLst>
            </p:cNvPr>
            <p:cNvCxnSpPr>
              <a:cxnSpLocks/>
            </p:cNvCxnSpPr>
            <p:nvPr/>
          </p:nvCxnSpPr>
          <p:spPr>
            <a:xfrm>
              <a:off x="991633" y="3953034"/>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631AEC70-E28E-41AE-A8FD-AEB9B0A507C7}"/>
                </a:ext>
              </a:extLst>
            </p:cNvPr>
            <p:cNvGrpSpPr/>
            <p:nvPr/>
          </p:nvGrpSpPr>
          <p:grpSpPr>
            <a:xfrm>
              <a:off x="591939" y="3011037"/>
              <a:ext cx="5321652" cy="3392320"/>
              <a:chOff x="591939" y="3011037"/>
              <a:chExt cx="5321652" cy="3392320"/>
            </a:xfrm>
          </p:grpSpPr>
          <p:sp>
            <p:nvSpPr>
              <p:cNvPr id="17" name="TextBox 39">
                <a:extLst>
                  <a:ext uri="{FF2B5EF4-FFF2-40B4-BE49-F238E27FC236}">
                    <a16:creationId xmlns:a16="http://schemas.microsoft.com/office/drawing/2014/main" id="{93F794EA-E24B-4221-AB31-AE1923BDE645}"/>
                  </a:ext>
                </a:extLst>
              </p:cNvPr>
              <p:cNvSpPr txBox="1"/>
              <p:nvPr/>
            </p:nvSpPr>
            <p:spPr>
              <a:xfrm>
                <a:off x="591939" y="4325810"/>
                <a:ext cx="792000" cy="430887"/>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Sección Primera</a:t>
                </a:r>
              </a:p>
            </p:txBody>
          </p:sp>
          <p:sp>
            <p:nvSpPr>
              <p:cNvPr id="43" name="TextBox 39">
                <a:extLst>
                  <a:ext uri="{FF2B5EF4-FFF2-40B4-BE49-F238E27FC236}">
                    <a16:creationId xmlns:a16="http://schemas.microsoft.com/office/drawing/2014/main" id="{A1D8EDC2-25CE-42FD-AB0D-42A8084F2FA4}"/>
                  </a:ext>
                </a:extLst>
              </p:cNvPr>
              <p:cNvSpPr txBox="1"/>
              <p:nvPr/>
            </p:nvSpPr>
            <p:spPr>
              <a:xfrm>
                <a:off x="1720256" y="4226302"/>
                <a:ext cx="792000" cy="600164"/>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Sección Segunda</a:t>
                </a:r>
              </a:p>
            </p:txBody>
          </p:sp>
          <p:sp>
            <p:nvSpPr>
              <p:cNvPr id="46" name="TextBox 39">
                <a:extLst>
                  <a:ext uri="{FF2B5EF4-FFF2-40B4-BE49-F238E27FC236}">
                    <a16:creationId xmlns:a16="http://schemas.microsoft.com/office/drawing/2014/main" id="{FF6358D9-F838-446F-85A4-13C6813F00AB}"/>
                  </a:ext>
                </a:extLst>
              </p:cNvPr>
              <p:cNvSpPr txBox="1"/>
              <p:nvPr/>
            </p:nvSpPr>
            <p:spPr>
              <a:xfrm>
                <a:off x="2856139" y="4310760"/>
                <a:ext cx="792000" cy="430887"/>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a:t>Sección Tercera </a:t>
                </a:r>
                <a:endParaRPr lang="es-ES_tradnl" sz="1100" dirty="0"/>
              </a:p>
            </p:txBody>
          </p:sp>
          <p:sp>
            <p:nvSpPr>
              <p:cNvPr id="50" name="TextBox 39">
                <a:extLst>
                  <a:ext uri="{FF2B5EF4-FFF2-40B4-BE49-F238E27FC236}">
                    <a16:creationId xmlns:a16="http://schemas.microsoft.com/office/drawing/2014/main" id="{9BA111C1-2232-49E4-AD06-7B304232E3C6}"/>
                  </a:ext>
                </a:extLst>
              </p:cNvPr>
              <p:cNvSpPr txBox="1"/>
              <p:nvPr/>
            </p:nvSpPr>
            <p:spPr>
              <a:xfrm>
                <a:off x="3990419" y="4310760"/>
                <a:ext cx="792000" cy="430887"/>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a:t>Sección Cuarta</a:t>
                </a:r>
                <a:endParaRPr lang="es-ES_tradnl" sz="1100" dirty="0"/>
              </a:p>
            </p:txBody>
          </p:sp>
          <p:sp>
            <p:nvSpPr>
              <p:cNvPr id="53" name="TextBox 39">
                <a:extLst>
                  <a:ext uri="{FF2B5EF4-FFF2-40B4-BE49-F238E27FC236}">
                    <a16:creationId xmlns:a16="http://schemas.microsoft.com/office/drawing/2014/main" id="{9F95C657-0EE7-4C56-BA4C-56CF92644240}"/>
                  </a:ext>
                </a:extLst>
              </p:cNvPr>
              <p:cNvSpPr txBox="1"/>
              <p:nvPr/>
            </p:nvSpPr>
            <p:spPr>
              <a:xfrm>
                <a:off x="5121591" y="4307806"/>
                <a:ext cx="792000" cy="430887"/>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a:t>Sección Quinta</a:t>
                </a:r>
                <a:endParaRPr lang="es-ES_tradnl" sz="1100" dirty="0"/>
              </a:p>
            </p:txBody>
          </p:sp>
          <p:sp>
            <p:nvSpPr>
              <p:cNvPr id="72" name="TextBox 39">
                <a:extLst>
                  <a:ext uri="{FF2B5EF4-FFF2-40B4-BE49-F238E27FC236}">
                    <a16:creationId xmlns:a16="http://schemas.microsoft.com/office/drawing/2014/main" id="{1C499C03-1833-4698-B965-EB4B7B69AE05}"/>
                  </a:ext>
                </a:extLst>
              </p:cNvPr>
              <p:cNvSpPr txBox="1"/>
              <p:nvPr/>
            </p:nvSpPr>
            <p:spPr>
              <a:xfrm>
                <a:off x="2736056" y="4926029"/>
                <a:ext cx="1044000" cy="1477328"/>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Subsección A</a:t>
                </a:r>
              </a:p>
              <a:p>
                <a:endParaRPr lang="es-ES_tradnl" sz="1100" dirty="0"/>
              </a:p>
              <a:p>
                <a:r>
                  <a:rPr lang="es-ES_tradnl" sz="1100" dirty="0"/>
                  <a:t>Subsección B</a:t>
                </a:r>
              </a:p>
              <a:p>
                <a:endParaRPr lang="es-ES_tradnl" sz="1100" dirty="0"/>
              </a:p>
              <a:p>
                <a:r>
                  <a:rPr lang="es-ES_tradnl" sz="1100" dirty="0"/>
                  <a:t>Subsección C</a:t>
                </a:r>
              </a:p>
            </p:txBody>
          </p:sp>
          <p:sp>
            <p:nvSpPr>
              <p:cNvPr id="76" name="TextBox 39">
                <a:extLst>
                  <a:ext uri="{FF2B5EF4-FFF2-40B4-BE49-F238E27FC236}">
                    <a16:creationId xmlns:a16="http://schemas.microsoft.com/office/drawing/2014/main" id="{B86A4476-F846-44EA-91B6-1F4705160BD9}"/>
                  </a:ext>
                </a:extLst>
              </p:cNvPr>
              <p:cNvSpPr txBox="1"/>
              <p:nvPr/>
            </p:nvSpPr>
            <p:spPr>
              <a:xfrm>
                <a:off x="1583982" y="5028969"/>
                <a:ext cx="1044000" cy="1277273"/>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Subsección A</a:t>
                </a:r>
              </a:p>
              <a:p>
                <a:endParaRPr lang="es-ES_tradnl" sz="1100" dirty="0"/>
              </a:p>
              <a:p>
                <a:r>
                  <a:rPr lang="es-ES_tradnl" sz="1100" dirty="0"/>
                  <a:t> </a:t>
                </a:r>
              </a:p>
              <a:p>
                <a:endParaRPr lang="es-ES_tradnl" sz="1100" dirty="0"/>
              </a:p>
              <a:p>
                <a:r>
                  <a:rPr lang="es-ES_tradnl" sz="1100" dirty="0"/>
                  <a:t>Subsección B</a:t>
                </a:r>
              </a:p>
            </p:txBody>
          </p:sp>
          <p:sp>
            <p:nvSpPr>
              <p:cNvPr id="61" name="TextBox 39">
                <a:extLst>
                  <a:ext uri="{FF2B5EF4-FFF2-40B4-BE49-F238E27FC236}">
                    <a16:creationId xmlns:a16="http://schemas.microsoft.com/office/drawing/2014/main" id="{EF24C916-C579-499D-B972-C779F35A9961}"/>
                  </a:ext>
                </a:extLst>
              </p:cNvPr>
              <p:cNvSpPr txBox="1"/>
              <p:nvPr/>
            </p:nvSpPr>
            <p:spPr>
              <a:xfrm>
                <a:off x="2433922" y="3011037"/>
                <a:ext cx="1656000" cy="600164"/>
              </a:xfrm>
              <a:prstGeom prst="rect">
                <a:avLst/>
              </a:prstGeom>
              <a:noFill/>
              <a:ln w="19050">
                <a:solidFill>
                  <a:srgbClr val="00AEEF"/>
                </a:solidFill>
                <a:prstDash val="sysDot"/>
              </a:ln>
            </p:spPr>
            <p:txBody>
              <a:bodyPr wrap="square" rtlCol="0" anchor="ctr">
                <a:spAutoFit/>
              </a:bodyPr>
              <a:lstStyle>
                <a:defPPr>
                  <a:defRPr lang="en-CO"/>
                </a:defPPr>
                <a:lvl1pPr>
                  <a:defRPr sz="1200">
                    <a:solidFill>
                      <a:srgbClr val="6D6E71"/>
                    </a:solidFill>
                    <a:latin typeface="Gotham Medium" panose="02000604030000020004" pitchFamily="2" charset="0"/>
                  </a:defRPr>
                </a:lvl1pPr>
              </a:lstStyle>
              <a:p>
                <a:pPr algn="ctr"/>
                <a:r>
                  <a:rPr lang="es-ES_tradnl" sz="1100" dirty="0"/>
                  <a:t>Sala de lo Contencioso Administrativo</a:t>
                </a:r>
              </a:p>
            </p:txBody>
          </p:sp>
          <p:cxnSp>
            <p:nvCxnSpPr>
              <p:cNvPr id="66" name="Conector recto 65">
                <a:extLst>
                  <a:ext uri="{FF2B5EF4-FFF2-40B4-BE49-F238E27FC236}">
                    <a16:creationId xmlns:a16="http://schemas.microsoft.com/office/drawing/2014/main" id="{48DF233B-3F2F-4396-BF58-5868501E0A91}"/>
                  </a:ext>
                </a:extLst>
              </p:cNvPr>
              <p:cNvCxnSpPr>
                <a:cxnSpLocks/>
              </p:cNvCxnSpPr>
              <p:nvPr/>
            </p:nvCxnSpPr>
            <p:spPr>
              <a:xfrm>
                <a:off x="987939" y="3952359"/>
                <a:ext cx="450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cxnSp>
          <p:nvCxnSpPr>
            <p:cNvPr id="55" name="Conector recto de flecha 54">
              <a:extLst>
                <a:ext uri="{FF2B5EF4-FFF2-40B4-BE49-F238E27FC236}">
                  <a16:creationId xmlns:a16="http://schemas.microsoft.com/office/drawing/2014/main" id="{2294952A-2877-4B5D-9B24-496A94C33D10}"/>
                </a:ext>
              </a:extLst>
            </p:cNvPr>
            <p:cNvCxnSpPr>
              <a:cxnSpLocks/>
            </p:cNvCxnSpPr>
            <p:nvPr/>
          </p:nvCxnSpPr>
          <p:spPr>
            <a:xfrm>
              <a:off x="4386419" y="3952359"/>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3233DA05-5471-44DE-8B91-BE0340E3F1BC}"/>
                </a:ext>
              </a:extLst>
            </p:cNvPr>
            <p:cNvCxnSpPr>
              <a:cxnSpLocks/>
            </p:cNvCxnSpPr>
            <p:nvPr/>
          </p:nvCxnSpPr>
          <p:spPr>
            <a:xfrm>
              <a:off x="5502617" y="3952550"/>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0E3F2E7D-13BF-42F2-9EBC-A29ADB1B103E}"/>
                </a:ext>
              </a:extLst>
            </p:cNvPr>
            <p:cNvCxnSpPr>
              <a:cxnSpLocks/>
            </p:cNvCxnSpPr>
            <p:nvPr/>
          </p:nvCxnSpPr>
          <p:spPr>
            <a:xfrm>
              <a:off x="2105982" y="3939659"/>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057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descr="Personas sentadas en una mesa&#10;&#10;Descripción generada automáticamente">
            <a:extLst>
              <a:ext uri="{FF2B5EF4-FFF2-40B4-BE49-F238E27FC236}">
                <a16:creationId xmlns:a16="http://schemas.microsoft.com/office/drawing/2014/main" id="{8B2AAFC7-4033-4CF7-854C-3672D13D3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815" y="522019"/>
            <a:ext cx="6166186" cy="6084000"/>
          </a:xfrm>
          <a:prstGeom prst="rect">
            <a:avLst/>
          </a:prstGeom>
        </p:spPr>
      </p:pic>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3"/>
          <a:srcRect/>
          <a:stretch/>
        </p:blipFill>
        <p:spPr>
          <a:xfrm>
            <a:off x="1579279" y="2780403"/>
            <a:ext cx="169433" cy="669448"/>
          </a:xfrm>
          <a:prstGeom prst="rect">
            <a:avLst/>
          </a:prstGeom>
        </p:spPr>
      </p:pic>
      <p:sp>
        <p:nvSpPr>
          <p:cNvPr id="67" name="Rectangle 9">
            <a:extLst>
              <a:ext uri="{FF2B5EF4-FFF2-40B4-BE49-F238E27FC236}">
                <a16:creationId xmlns:a16="http://schemas.microsoft.com/office/drawing/2014/main" id="{A66654B5-0516-4882-B004-C1327F3761B6}"/>
              </a:ext>
            </a:extLst>
          </p:cNvPr>
          <p:cNvSpPr/>
          <p:nvPr/>
        </p:nvSpPr>
        <p:spPr>
          <a:xfrm>
            <a:off x="5441989" y="522018"/>
            <a:ext cx="202125" cy="6084000"/>
          </a:xfrm>
          <a:prstGeom prst="rect">
            <a:avLst/>
          </a:prstGeom>
          <a:solidFill>
            <a:srgbClr val="FBE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8" name="Rectangle 10">
            <a:extLst>
              <a:ext uri="{FF2B5EF4-FFF2-40B4-BE49-F238E27FC236}">
                <a16:creationId xmlns:a16="http://schemas.microsoft.com/office/drawing/2014/main" id="{C3614AD3-4D77-45F1-9D75-89A14E2CE2CB}"/>
              </a:ext>
            </a:extLst>
          </p:cNvPr>
          <p:cNvSpPr/>
          <p:nvPr/>
        </p:nvSpPr>
        <p:spPr>
          <a:xfrm>
            <a:off x="5700670" y="464343"/>
            <a:ext cx="316576" cy="6084000"/>
          </a:xfrm>
          <a:prstGeom prst="rect">
            <a:avLst/>
          </a:prstGeom>
          <a:solidFill>
            <a:srgbClr val="F6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47" name="Picture 69">
            <a:extLst>
              <a:ext uri="{FF2B5EF4-FFF2-40B4-BE49-F238E27FC236}">
                <a16:creationId xmlns:a16="http://schemas.microsoft.com/office/drawing/2014/main" id="{87894BB6-5472-4F4C-85B2-A46B45088C98}"/>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71" name="Grupo 70">
            <a:extLst>
              <a:ext uri="{FF2B5EF4-FFF2-40B4-BE49-F238E27FC236}">
                <a16:creationId xmlns:a16="http://schemas.microsoft.com/office/drawing/2014/main" id="{00B8A379-2C9B-4279-B9A2-78F7C01C8FA0}"/>
              </a:ext>
            </a:extLst>
          </p:cNvPr>
          <p:cNvGrpSpPr/>
          <p:nvPr/>
        </p:nvGrpSpPr>
        <p:grpSpPr>
          <a:xfrm>
            <a:off x="12192" y="1070481"/>
            <a:ext cx="4884516" cy="1225646"/>
            <a:chOff x="0" y="1163241"/>
            <a:chExt cx="4884516" cy="1225646"/>
          </a:xfrm>
        </p:grpSpPr>
        <p:cxnSp>
          <p:nvCxnSpPr>
            <p:cNvPr id="72" name="Straight Connector 44">
              <a:extLst>
                <a:ext uri="{FF2B5EF4-FFF2-40B4-BE49-F238E27FC236}">
                  <a16:creationId xmlns:a16="http://schemas.microsoft.com/office/drawing/2014/main" id="{A7E97F4A-A495-4642-8237-853D0D2C4EF6}"/>
                </a:ext>
              </a:extLst>
            </p:cNvPr>
            <p:cNvCxnSpPr>
              <a:cxnSpLocks/>
            </p:cNvCxnSpPr>
            <p:nvPr/>
          </p:nvCxnSpPr>
          <p:spPr>
            <a:xfrm>
              <a:off x="1324841" y="1886802"/>
              <a:ext cx="3559675"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73" name="Grupo 72">
              <a:extLst>
                <a:ext uri="{FF2B5EF4-FFF2-40B4-BE49-F238E27FC236}">
                  <a16:creationId xmlns:a16="http://schemas.microsoft.com/office/drawing/2014/main" id="{A9F65DBF-084C-4773-BEF9-6081A0374E2D}"/>
                </a:ext>
              </a:extLst>
            </p:cNvPr>
            <p:cNvGrpSpPr/>
            <p:nvPr/>
          </p:nvGrpSpPr>
          <p:grpSpPr>
            <a:xfrm>
              <a:off x="0" y="1163241"/>
              <a:ext cx="4803747" cy="1225646"/>
              <a:chOff x="0" y="1163241"/>
              <a:chExt cx="4803747" cy="1225646"/>
            </a:xfrm>
          </p:grpSpPr>
          <p:grpSp>
            <p:nvGrpSpPr>
              <p:cNvPr id="74" name="Grupo 73">
                <a:extLst>
                  <a:ext uri="{FF2B5EF4-FFF2-40B4-BE49-F238E27FC236}">
                    <a16:creationId xmlns:a16="http://schemas.microsoft.com/office/drawing/2014/main" id="{5A2FB09D-98A9-4F7D-92F9-217D0EEAB1F8}"/>
                  </a:ext>
                </a:extLst>
              </p:cNvPr>
              <p:cNvGrpSpPr/>
              <p:nvPr/>
            </p:nvGrpSpPr>
            <p:grpSpPr>
              <a:xfrm>
                <a:off x="0" y="1163241"/>
                <a:ext cx="4803747" cy="1225646"/>
                <a:chOff x="0" y="1163241"/>
                <a:chExt cx="4803747" cy="1225646"/>
              </a:xfrm>
            </p:grpSpPr>
            <p:sp>
              <p:nvSpPr>
                <p:cNvPr id="76" name="Rectangle 40">
                  <a:extLst>
                    <a:ext uri="{FF2B5EF4-FFF2-40B4-BE49-F238E27FC236}">
                      <a16:creationId xmlns:a16="http://schemas.microsoft.com/office/drawing/2014/main" id="{962C6770-3C8D-4169-9CCD-F51BF25EA8E7}"/>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7" name="Rectangle 42">
                  <a:extLst>
                    <a:ext uri="{FF2B5EF4-FFF2-40B4-BE49-F238E27FC236}">
                      <a16:creationId xmlns:a16="http://schemas.microsoft.com/office/drawing/2014/main" id="{A2D959EE-71FC-4391-8E5D-B8140302228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8" name="Rectangle 38">
                  <a:extLst>
                    <a:ext uri="{FF2B5EF4-FFF2-40B4-BE49-F238E27FC236}">
                      <a16:creationId xmlns:a16="http://schemas.microsoft.com/office/drawing/2014/main" id="{2F1D5B98-8D53-4A93-90DF-A24F5EE520B3}"/>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9" name="Rectangle 39">
                  <a:extLst>
                    <a:ext uri="{FF2B5EF4-FFF2-40B4-BE49-F238E27FC236}">
                      <a16:creationId xmlns:a16="http://schemas.microsoft.com/office/drawing/2014/main" id="{BBD31984-6969-4D66-999C-BD5D3DBECB49}"/>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0" name="TextBox 17">
                  <a:extLst>
                    <a:ext uri="{FF2B5EF4-FFF2-40B4-BE49-F238E27FC236}">
                      <a16:creationId xmlns:a16="http://schemas.microsoft.com/office/drawing/2014/main" id="{47EF0F1A-6C24-4641-B855-1896FB61ECBB}"/>
                    </a:ext>
                  </a:extLst>
                </p:cNvPr>
                <p:cNvSpPr txBox="1"/>
                <p:nvPr/>
              </p:nvSpPr>
              <p:spPr>
                <a:xfrm>
                  <a:off x="1230333" y="1373224"/>
                  <a:ext cx="3573414" cy="1015663"/>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CORTE </a:t>
                  </a:r>
                </a:p>
                <a:p>
                  <a:r>
                    <a:rPr lang="es-ES_tradnl" sz="3000" b="1" dirty="0">
                      <a:solidFill>
                        <a:srgbClr val="00AEEF"/>
                      </a:solidFill>
                      <a:latin typeface="Filson Pro Book" panose="02000000000000000000" pitchFamily="2" charset="77"/>
                    </a:rPr>
                    <a:t>CONSTITUCIONAL</a:t>
                  </a:r>
                </a:p>
              </p:txBody>
            </p:sp>
          </p:grpSp>
          <p:sp>
            <p:nvSpPr>
              <p:cNvPr id="75" name="TextBox 45">
                <a:extLst>
                  <a:ext uri="{FF2B5EF4-FFF2-40B4-BE49-F238E27FC236}">
                    <a16:creationId xmlns:a16="http://schemas.microsoft.com/office/drawing/2014/main" id="{73AF6FA6-8105-4922-8166-055E3797F6E2}"/>
                  </a:ext>
                </a:extLst>
              </p:cNvPr>
              <p:cNvSpPr txBox="1"/>
              <p:nvPr/>
            </p:nvSpPr>
            <p:spPr>
              <a:xfrm>
                <a:off x="154944" y="1163241"/>
                <a:ext cx="957313"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08</a:t>
                </a:r>
              </a:p>
            </p:txBody>
          </p:sp>
        </p:grpSp>
      </p:grpSp>
      <p:grpSp>
        <p:nvGrpSpPr>
          <p:cNvPr id="105" name="Grupo 104">
            <a:extLst>
              <a:ext uri="{FF2B5EF4-FFF2-40B4-BE49-F238E27FC236}">
                <a16:creationId xmlns:a16="http://schemas.microsoft.com/office/drawing/2014/main" id="{EB296832-4490-4E20-A82A-3F8AFDA5A796}"/>
              </a:ext>
            </a:extLst>
          </p:cNvPr>
          <p:cNvGrpSpPr/>
          <p:nvPr/>
        </p:nvGrpSpPr>
        <p:grpSpPr>
          <a:xfrm>
            <a:off x="-6539" y="2542817"/>
            <a:ext cx="1412690" cy="307777"/>
            <a:chOff x="3175" y="2244782"/>
            <a:chExt cx="1412690" cy="307777"/>
          </a:xfrm>
        </p:grpSpPr>
        <p:sp>
          <p:nvSpPr>
            <p:cNvPr id="106" name="Rectangle 37">
              <a:extLst>
                <a:ext uri="{FF2B5EF4-FFF2-40B4-BE49-F238E27FC236}">
                  <a16:creationId xmlns:a16="http://schemas.microsoft.com/office/drawing/2014/main" id="{A2E4F740-F183-4367-9833-7256C3393C0D}"/>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7" name="Rectangle 38">
              <a:extLst>
                <a:ext uri="{FF2B5EF4-FFF2-40B4-BE49-F238E27FC236}">
                  <a16:creationId xmlns:a16="http://schemas.microsoft.com/office/drawing/2014/main" id="{D375946B-EFF2-4F04-A86B-6C645181A4E3}"/>
                </a:ext>
              </a:extLst>
            </p:cNvPr>
            <p:cNvSpPr/>
            <p:nvPr/>
          </p:nvSpPr>
          <p:spPr>
            <a:xfrm>
              <a:off x="244710" y="2279395"/>
              <a:ext cx="1171155" cy="23966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8" name="TextBox 39">
              <a:extLst>
                <a:ext uri="{FF2B5EF4-FFF2-40B4-BE49-F238E27FC236}">
                  <a16:creationId xmlns:a16="http://schemas.microsoft.com/office/drawing/2014/main" id="{52374916-EC5C-4F52-A723-65E30CA8C7B7}"/>
                </a:ext>
              </a:extLst>
            </p:cNvPr>
            <p:cNvSpPr txBox="1"/>
            <p:nvPr/>
          </p:nvSpPr>
          <p:spPr>
            <a:xfrm>
              <a:off x="238360" y="2244782"/>
              <a:ext cx="1171154"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ESTRUCTURA</a:t>
              </a:r>
            </a:p>
          </p:txBody>
        </p:sp>
      </p:grpSp>
      <p:grpSp>
        <p:nvGrpSpPr>
          <p:cNvPr id="3" name="Grupo 2">
            <a:extLst>
              <a:ext uri="{FF2B5EF4-FFF2-40B4-BE49-F238E27FC236}">
                <a16:creationId xmlns:a16="http://schemas.microsoft.com/office/drawing/2014/main" id="{3CD8CAB1-E47D-4155-B28C-EBC9B778BF1F}"/>
              </a:ext>
            </a:extLst>
          </p:cNvPr>
          <p:cNvGrpSpPr/>
          <p:nvPr/>
        </p:nvGrpSpPr>
        <p:grpSpPr>
          <a:xfrm>
            <a:off x="689018" y="3539802"/>
            <a:ext cx="4590118" cy="1746835"/>
            <a:chOff x="562018" y="3216067"/>
            <a:chExt cx="4590118" cy="1746835"/>
          </a:xfrm>
        </p:grpSpPr>
        <p:cxnSp>
          <p:nvCxnSpPr>
            <p:cNvPr id="34" name="Conector recto de flecha 33">
              <a:extLst>
                <a:ext uri="{FF2B5EF4-FFF2-40B4-BE49-F238E27FC236}">
                  <a16:creationId xmlns:a16="http://schemas.microsoft.com/office/drawing/2014/main" id="{1B4D97B8-25E0-454D-9D07-DFD04667C840}"/>
                </a:ext>
              </a:extLst>
            </p:cNvPr>
            <p:cNvCxnSpPr>
              <a:cxnSpLocks/>
              <a:stCxn id="40" idx="2"/>
            </p:cNvCxnSpPr>
            <p:nvPr/>
          </p:nvCxnSpPr>
          <p:spPr>
            <a:xfrm flipH="1">
              <a:off x="3001077" y="3646954"/>
              <a:ext cx="13140" cy="792556"/>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EB5C464A-B799-4EEF-B7E6-3A8AB0C07960}"/>
                </a:ext>
              </a:extLst>
            </p:cNvPr>
            <p:cNvCxnSpPr>
              <a:cxnSpLocks/>
            </p:cNvCxnSpPr>
            <p:nvPr/>
          </p:nvCxnSpPr>
          <p:spPr>
            <a:xfrm>
              <a:off x="4666136" y="4002120"/>
              <a:ext cx="0" cy="432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id="{542A4DB5-E8A6-4285-8312-5FB348DD71AD}"/>
                </a:ext>
              </a:extLst>
            </p:cNvPr>
            <p:cNvGrpSpPr/>
            <p:nvPr/>
          </p:nvGrpSpPr>
          <p:grpSpPr>
            <a:xfrm>
              <a:off x="562018" y="3216067"/>
              <a:ext cx="4590118" cy="1746835"/>
              <a:chOff x="562018" y="3216067"/>
              <a:chExt cx="4590118" cy="1746835"/>
            </a:xfrm>
          </p:grpSpPr>
          <p:sp>
            <p:nvSpPr>
              <p:cNvPr id="17" name="TextBox 39">
                <a:extLst>
                  <a:ext uri="{FF2B5EF4-FFF2-40B4-BE49-F238E27FC236}">
                    <a16:creationId xmlns:a16="http://schemas.microsoft.com/office/drawing/2014/main" id="{93F794EA-E24B-4221-AB31-AE1923BDE645}"/>
                  </a:ext>
                </a:extLst>
              </p:cNvPr>
              <p:cNvSpPr txBox="1"/>
              <p:nvPr/>
            </p:nvSpPr>
            <p:spPr>
              <a:xfrm>
                <a:off x="562018" y="4362738"/>
                <a:ext cx="1260000" cy="600164"/>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Despacho de los Magistrados</a:t>
                </a:r>
              </a:p>
            </p:txBody>
          </p:sp>
          <p:sp>
            <p:nvSpPr>
              <p:cNvPr id="21" name="TextBox 39">
                <a:extLst>
                  <a:ext uri="{FF2B5EF4-FFF2-40B4-BE49-F238E27FC236}">
                    <a16:creationId xmlns:a16="http://schemas.microsoft.com/office/drawing/2014/main" id="{76E039B1-4AB5-4D72-9946-925FDD22EAC7}"/>
                  </a:ext>
                </a:extLst>
              </p:cNvPr>
              <p:cNvSpPr txBox="1"/>
              <p:nvPr/>
            </p:nvSpPr>
            <p:spPr>
              <a:xfrm>
                <a:off x="2071496" y="4362738"/>
                <a:ext cx="1836000" cy="600164"/>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Sala Plena Conformada Por Todos Los Magistrados</a:t>
                </a:r>
              </a:p>
            </p:txBody>
          </p:sp>
          <p:sp>
            <p:nvSpPr>
              <p:cNvPr id="24" name="TextBox 39">
                <a:extLst>
                  <a:ext uri="{FF2B5EF4-FFF2-40B4-BE49-F238E27FC236}">
                    <a16:creationId xmlns:a16="http://schemas.microsoft.com/office/drawing/2014/main" id="{4AF4EDA4-3398-437B-9E20-102F349E812F}"/>
                  </a:ext>
                </a:extLst>
              </p:cNvPr>
              <p:cNvSpPr txBox="1"/>
              <p:nvPr/>
            </p:nvSpPr>
            <p:spPr>
              <a:xfrm>
                <a:off x="4180136" y="4446820"/>
                <a:ext cx="972000" cy="432000"/>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Presidencia </a:t>
                </a:r>
              </a:p>
            </p:txBody>
          </p:sp>
          <p:cxnSp>
            <p:nvCxnSpPr>
              <p:cNvPr id="37" name="Conector recto 36">
                <a:extLst>
                  <a:ext uri="{FF2B5EF4-FFF2-40B4-BE49-F238E27FC236}">
                    <a16:creationId xmlns:a16="http://schemas.microsoft.com/office/drawing/2014/main" id="{1CA13A77-EA0D-4C70-AFF1-83648A1F7146}"/>
                  </a:ext>
                </a:extLst>
              </p:cNvPr>
              <p:cNvCxnSpPr>
                <a:cxnSpLocks/>
              </p:cNvCxnSpPr>
              <p:nvPr/>
            </p:nvCxnSpPr>
            <p:spPr>
              <a:xfrm>
                <a:off x="1175150" y="3995643"/>
                <a:ext cx="349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31D1C19-E98B-42A7-BF35-C0C474932BAB}"/>
                  </a:ext>
                </a:extLst>
              </p:cNvPr>
              <p:cNvSpPr txBox="1"/>
              <p:nvPr/>
            </p:nvSpPr>
            <p:spPr>
              <a:xfrm>
                <a:off x="2222217" y="3216067"/>
                <a:ext cx="1584000" cy="430887"/>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100" dirty="0"/>
                  <a:t>Corte Constitucional</a:t>
                </a:r>
              </a:p>
            </p:txBody>
          </p:sp>
        </p:grpSp>
        <p:cxnSp>
          <p:nvCxnSpPr>
            <p:cNvPr id="42" name="Conector recto de flecha 41">
              <a:extLst>
                <a:ext uri="{FF2B5EF4-FFF2-40B4-BE49-F238E27FC236}">
                  <a16:creationId xmlns:a16="http://schemas.microsoft.com/office/drawing/2014/main" id="{8B49006F-F0FA-4324-92E7-E5A172AD0BCD}"/>
                </a:ext>
              </a:extLst>
            </p:cNvPr>
            <p:cNvCxnSpPr>
              <a:cxnSpLocks/>
            </p:cNvCxnSpPr>
            <p:nvPr/>
          </p:nvCxnSpPr>
          <p:spPr>
            <a:xfrm>
              <a:off x="1192018" y="4007510"/>
              <a:ext cx="0" cy="432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180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o 46">
            <a:extLst>
              <a:ext uri="{FF2B5EF4-FFF2-40B4-BE49-F238E27FC236}">
                <a16:creationId xmlns:a16="http://schemas.microsoft.com/office/drawing/2014/main" id="{10F16E0A-6D80-4392-8EB7-A8DD345668C7}"/>
              </a:ext>
            </a:extLst>
          </p:cNvPr>
          <p:cNvGrpSpPr/>
          <p:nvPr/>
        </p:nvGrpSpPr>
        <p:grpSpPr>
          <a:xfrm>
            <a:off x="0" y="2542817"/>
            <a:ext cx="4631241" cy="307777"/>
            <a:chOff x="3175" y="2255032"/>
            <a:chExt cx="4631241" cy="307777"/>
          </a:xfrm>
        </p:grpSpPr>
        <p:sp>
          <p:nvSpPr>
            <p:cNvPr id="54" name="Rectangle 37">
              <a:extLst>
                <a:ext uri="{FF2B5EF4-FFF2-40B4-BE49-F238E27FC236}">
                  <a16:creationId xmlns:a16="http://schemas.microsoft.com/office/drawing/2014/main" id="{78DEBF78-25CE-4A0E-88B2-226EDB0520D5}"/>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5" name="Rectangle 38">
              <a:extLst>
                <a:ext uri="{FF2B5EF4-FFF2-40B4-BE49-F238E27FC236}">
                  <a16:creationId xmlns:a16="http://schemas.microsoft.com/office/drawing/2014/main" id="{4C03BAFF-9E7E-4A9A-A0C8-EE39883716EB}"/>
                </a:ext>
              </a:extLst>
            </p:cNvPr>
            <p:cNvSpPr/>
            <p:nvPr/>
          </p:nvSpPr>
          <p:spPr>
            <a:xfrm>
              <a:off x="244709" y="2279394"/>
              <a:ext cx="4389707" cy="240785"/>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6" name="TextBox 39">
              <a:extLst>
                <a:ext uri="{FF2B5EF4-FFF2-40B4-BE49-F238E27FC236}">
                  <a16:creationId xmlns:a16="http://schemas.microsoft.com/office/drawing/2014/main" id="{9F1069E8-068A-4508-B2EF-3A787BCBAFB6}"/>
                </a:ext>
              </a:extLst>
            </p:cNvPr>
            <p:cNvSpPr txBox="1"/>
            <p:nvPr/>
          </p:nvSpPr>
          <p:spPr>
            <a:xfrm>
              <a:off x="244709" y="2255032"/>
              <a:ext cx="4389707"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09.1 SALA JURISDICCIONAL DISCIPLINARIA</a:t>
              </a:r>
            </a:p>
          </p:txBody>
        </p:sp>
      </p:grpSp>
      <p:cxnSp>
        <p:nvCxnSpPr>
          <p:cNvPr id="83" name="Straight Connector 65">
            <a:extLst>
              <a:ext uri="{FF2B5EF4-FFF2-40B4-BE49-F238E27FC236}">
                <a16:creationId xmlns:a16="http://schemas.microsoft.com/office/drawing/2014/main" id="{F440F253-C738-43CC-A9F5-B60A74FE9FD9}"/>
              </a:ext>
            </a:extLst>
          </p:cNvPr>
          <p:cNvCxnSpPr>
            <a:cxnSpLocks/>
          </p:cNvCxnSpPr>
          <p:nvPr/>
        </p:nvCxnSpPr>
        <p:spPr>
          <a:xfrm>
            <a:off x="2315451" y="3222092"/>
            <a:ext cx="0" cy="900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84" name="Group 66">
            <a:extLst>
              <a:ext uri="{FF2B5EF4-FFF2-40B4-BE49-F238E27FC236}">
                <a16:creationId xmlns:a16="http://schemas.microsoft.com/office/drawing/2014/main" id="{B82B17F2-49C5-4514-B8FA-E144C433D08A}"/>
              </a:ext>
            </a:extLst>
          </p:cNvPr>
          <p:cNvGrpSpPr/>
          <p:nvPr/>
        </p:nvGrpSpPr>
        <p:grpSpPr>
          <a:xfrm>
            <a:off x="2257247" y="3261418"/>
            <a:ext cx="102678" cy="109440"/>
            <a:chOff x="4200892" y="4432105"/>
            <a:chExt cx="109440" cy="109440"/>
          </a:xfrm>
        </p:grpSpPr>
        <p:grpSp>
          <p:nvGrpSpPr>
            <p:cNvPr id="85" name="Group 67">
              <a:extLst>
                <a:ext uri="{FF2B5EF4-FFF2-40B4-BE49-F238E27FC236}">
                  <a16:creationId xmlns:a16="http://schemas.microsoft.com/office/drawing/2014/main" id="{642B5634-A385-4BD4-BCE6-EA3B9C4FD161}"/>
                </a:ext>
              </a:extLst>
            </p:cNvPr>
            <p:cNvGrpSpPr>
              <a:grpSpLocks noChangeAspect="1"/>
            </p:cNvGrpSpPr>
            <p:nvPr/>
          </p:nvGrpSpPr>
          <p:grpSpPr>
            <a:xfrm rot="10800000">
              <a:off x="4210817" y="4439517"/>
              <a:ext cx="89587" cy="90000"/>
              <a:chOff x="3994150" y="4504881"/>
              <a:chExt cx="108000" cy="108498"/>
            </a:xfrm>
          </p:grpSpPr>
          <p:sp>
            <p:nvSpPr>
              <p:cNvPr id="88" name="Pie 70">
                <a:extLst>
                  <a:ext uri="{FF2B5EF4-FFF2-40B4-BE49-F238E27FC236}">
                    <a16:creationId xmlns:a16="http://schemas.microsoft.com/office/drawing/2014/main" id="{41F2B485-CFC3-478F-8E29-1660B12EA51A}"/>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9" name="Pie 71">
                <a:extLst>
                  <a:ext uri="{FF2B5EF4-FFF2-40B4-BE49-F238E27FC236}">
                    <a16:creationId xmlns:a16="http://schemas.microsoft.com/office/drawing/2014/main" id="{C116DDD7-9FF1-451B-82D6-4446934E76E5}"/>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6" name="Arc 68">
              <a:extLst>
                <a:ext uri="{FF2B5EF4-FFF2-40B4-BE49-F238E27FC236}">
                  <a16:creationId xmlns:a16="http://schemas.microsoft.com/office/drawing/2014/main" id="{ADB6CF4B-0805-40EC-BC8B-E01E21CD3B6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7" name="Arc 69">
              <a:extLst>
                <a:ext uri="{FF2B5EF4-FFF2-40B4-BE49-F238E27FC236}">
                  <a16:creationId xmlns:a16="http://schemas.microsoft.com/office/drawing/2014/main" id="{3527BFAA-D992-41DD-B80B-BA6C9F5E4FC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63" name="Group 79">
            <a:extLst>
              <a:ext uri="{FF2B5EF4-FFF2-40B4-BE49-F238E27FC236}">
                <a16:creationId xmlns:a16="http://schemas.microsoft.com/office/drawing/2014/main" id="{B57B1C3B-DB92-4E7A-883F-0CC216EA496B}"/>
              </a:ext>
            </a:extLst>
          </p:cNvPr>
          <p:cNvGrpSpPr/>
          <p:nvPr/>
        </p:nvGrpSpPr>
        <p:grpSpPr>
          <a:xfrm>
            <a:off x="2260203" y="3632126"/>
            <a:ext cx="102678" cy="109440"/>
            <a:chOff x="4200891" y="4432105"/>
            <a:chExt cx="109441" cy="109440"/>
          </a:xfrm>
        </p:grpSpPr>
        <p:grpSp>
          <p:nvGrpSpPr>
            <p:cNvPr id="64" name="Group 80">
              <a:extLst>
                <a:ext uri="{FF2B5EF4-FFF2-40B4-BE49-F238E27FC236}">
                  <a16:creationId xmlns:a16="http://schemas.microsoft.com/office/drawing/2014/main" id="{7298C789-149E-4EF3-8C65-457A69440874}"/>
                </a:ext>
              </a:extLst>
            </p:cNvPr>
            <p:cNvGrpSpPr>
              <a:grpSpLocks noChangeAspect="1"/>
            </p:cNvGrpSpPr>
            <p:nvPr/>
          </p:nvGrpSpPr>
          <p:grpSpPr>
            <a:xfrm rot="10800000">
              <a:off x="4210817" y="4439517"/>
              <a:ext cx="89587" cy="90000"/>
              <a:chOff x="3994150" y="4504881"/>
              <a:chExt cx="108000" cy="108498"/>
            </a:xfrm>
          </p:grpSpPr>
          <p:sp>
            <p:nvSpPr>
              <p:cNvPr id="69" name="Pie 83">
                <a:extLst>
                  <a:ext uri="{FF2B5EF4-FFF2-40B4-BE49-F238E27FC236}">
                    <a16:creationId xmlns:a16="http://schemas.microsoft.com/office/drawing/2014/main" id="{882455F6-15C4-46B8-A6C5-97C0B600A03A}"/>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0" name="Pie 84">
                <a:extLst>
                  <a:ext uri="{FF2B5EF4-FFF2-40B4-BE49-F238E27FC236}">
                    <a16:creationId xmlns:a16="http://schemas.microsoft.com/office/drawing/2014/main" id="{80DB5425-9387-4936-91DE-99045C1F096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65" name="Arc 81">
              <a:extLst>
                <a:ext uri="{FF2B5EF4-FFF2-40B4-BE49-F238E27FC236}">
                  <a16:creationId xmlns:a16="http://schemas.microsoft.com/office/drawing/2014/main" id="{2456A105-A6D5-4234-91C4-341246BAB110}"/>
                </a:ext>
              </a:extLst>
            </p:cNvPr>
            <p:cNvSpPr>
              <a:spLocks noChangeAspect="1"/>
            </p:cNvSpPr>
            <p:nvPr/>
          </p:nvSpPr>
          <p:spPr>
            <a:xfrm>
              <a:off x="4200891"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66" name="Arc 82">
              <a:extLst>
                <a:ext uri="{FF2B5EF4-FFF2-40B4-BE49-F238E27FC236}">
                  <a16:creationId xmlns:a16="http://schemas.microsoft.com/office/drawing/2014/main" id="{DE7A7046-4263-4CAC-A1B9-570CA1715DA6}"/>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59" name="TextBox 22">
            <a:extLst>
              <a:ext uri="{FF2B5EF4-FFF2-40B4-BE49-F238E27FC236}">
                <a16:creationId xmlns:a16="http://schemas.microsoft.com/office/drawing/2014/main" id="{A831BB6C-4043-4277-92DA-F3C6B3742DE0}"/>
              </a:ext>
            </a:extLst>
          </p:cNvPr>
          <p:cNvSpPr txBox="1"/>
          <p:nvPr/>
        </p:nvSpPr>
        <p:spPr>
          <a:xfrm>
            <a:off x="2441779" y="3197834"/>
            <a:ext cx="8136553" cy="969496"/>
          </a:xfrm>
          <a:prstGeom prst="rect">
            <a:avLst/>
          </a:prstGeom>
          <a:noFill/>
        </p:spPr>
        <p:txBody>
          <a:bodyPr wrap="square" rtlCol="0">
            <a:spAutoFit/>
          </a:bodyPr>
          <a:lstStyle/>
          <a:p>
            <a:pPr algn="just"/>
            <a:r>
              <a:rPr lang="es-MX" sz="1500" dirty="0">
                <a:latin typeface="Gotham Medium" panose="02000604030000020004" pitchFamily="2" charset="0"/>
              </a:rPr>
              <a:t>Integrada por siete magistrados, elegidos por el congreso nacional de ternas enviadas por el gobierno.</a:t>
            </a:r>
          </a:p>
          <a:p>
            <a:pPr algn="just"/>
            <a:endParaRPr lang="es-MX" sz="600" dirty="0">
              <a:latin typeface="Gotham Medium" panose="02000604030000020004" pitchFamily="2" charset="0"/>
            </a:endParaRPr>
          </a:p>
          <a:p>
            <a:pPr algn="just"/>
            <a:r>
              <a:rPr lang="es-MX" sz="1500" dirty="0">
                <a:latin typeface="Gotham Medium" panose="02000604030000020004" pitchFamily="2" charset="0"/>
              </a:rPr>
              <a:t>Periodo institucional de 8 años.</a:t>
            </a:r>
          </a:p>
          <a:p>
            <a:pPr algn="just"/>
            <a:endParaRPr lang="es-MX" sz="600" dirty="0">
              <a:latin typeface="Gotham Medium" panose="02000604030000020004" pitchFamily="2" charset="0"/>
            </a:endParaRPr>
          </a:p>
          <a:p>
            <a:pPr algn="just"/>
            <a:r>
              <a:rPr lang="es-MX" sz="1500" dirty="0">
                <a:latin typeface="Gotham Medium" panose="02000604030000020004" pitchFamily="2" charset="0"/>
              </a:rPr>
              <a:t>Se exige los requisitos para ser magistrado de la corte suprema de justicia</a:t>
            </a:r>
            <a:endParaRPr lang="es-ES" sz="1500" dirty="0">
              <a:latin typeface="Gotham Medium" panose="02000604030000020004" pitchFamily="2" charset="0"/>
            </a:endParaRPr>
          </a:p>
        </p:txBody>
      </p:sp>
      <p:grpSp>
        <p:nvGrpSpPr>
          <p:cNvPr id="90" name="Grupo 89">
            <a:extLst>
              <a:ext uri="{FF2B5EF4-FFF2-40B4-BE49-F238E27FC236}">
                <a16:creationId xmlns:a16="http://schemas.microsoft.com/office/drawing/2014/main" id="{40E7186C-1032-457B-86C2-B447EB8386AE}"/>
              </a:ext>
            </a:extLst>
          </p:cNvPr>
          <p:cNvGrpSpPr/>
          <p:nvPr/>
        </p:nvGrpSpPr>
        <p:grpSpPr>
          <a:xfrm>
            <a:off x="0" y="4521109"/>
            <a:ext cx="4511615" cy="307777"/>
            <a:chOff x="3175" y="2255032"/>
            <a:chExt cx="4511615" cy="307777"/>
          </a:xfrm>
        </p:grpSpPr>
        <p:sp>
          <p:nvSpPr>
            <p:cNvPr id="91" name="Rectangle 37">
              <a:extLst>
                <a:ext uri="{FF2B5EF4-FFF2-40B4-BE49-F238E27FC236}">
                  <a16:creationId xmlns:a16="http://schemas.microsoft.com/office/drawing/2014/main" id="{92980750-CF1E-4F16-909C-89120D1318E1}"/>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2" name="Rectangle 38">
              <a:extLst>
                <a:ext uri="{FF2B5EF4-FFF2-40B4-BE49-F238E27FC236}">
                  <a16:creationId xmlns:a16="http://schemas.microsoft.com/office/drawing/2014/main" id="{642ED776-BA3F-46D6-ACB5-BEE8E56E4901}"/>
                </a:ext>
              </a:extLst>
            </p:cNvPr>
            <p:cNvSpPr/>
            <p:nvPr/>
          </p:nvSpPr>
          <p:spPr>
            <a:xfrm>
              <a:off x="244709" y="2279394"/>
              <a:ext cx="4270081" cy="240785"/>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3" name="TextBox 39">
              <a:extLst>
                <a:ext uri="{FF2B5EF4-FFF2-40B4-BE49-F238E27FC236}">
                  <a16:creationId xmlns:a16="http://schemas.microsoft.com/office/drawing/2014/main" id="{B2C76515-9AA1-4E32-9794-561BFF2DDE8F}"/>
                </a:ext>
              </a:extLst>
            </p:cNvPr>
            <p:cNvSpPr txBox="1"/>
            <p:nvPr/>
          </p:nvSpPr>
          <p:spPr>
            <a:xfrm>
              <a:off x="244709" y="2255032"/>
              <a:ext cx="4270081"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09.2 COMISIÓN NACIONAL DE DISCIPLINA</a:t>
              </a:r>
            </a:p>
          </p:txBody>
        </p:sp>
      </p:grpSp>
      <p:sp>
        <p:nvSpPr>
          <p:cNvPr id="95" name="TextBox 22">
            <a:extLst>
              <a:ext uri="{FF2B5EF4-FFF2-40B4-BE49-F238E27FC236}">
                <a16:creationId xmlns:a16="http://schemas.microsoft.com/office/drawing/2014/main" id="{45457AF8-90BC-4C34-B784-3AFDA640AD17}"/>
              </a:ext>
            </a:extLst>
          </p:cNvPr>
          <p:cNvSpPr txBox="1"/>
          <p:nvPr/>
        </p:nvSpPr>
        <p:spPr>
          <a:xfrm>
            <a:off x="2441779" y="5062542"/>
            <a:ext cx="8136567" cy="1200329"/>
          </a:xfrm>
          <a:prstGeom prst="rect">
            <a:avLst/>
          </a:prstGeom>
          <a:noFill/>
        </p:spPr>
        <p:txBody>
          <a:bodyPr wrap="square" rtlCol="0">
            <a:spAutoFit/>
          </a:bodyPr>
          <a:lstStyle/>
          <a:p>
            <a:pPr algn="just"/>
            <a:r>
              <a:rPr lang="es-MX" sz="1500" dirty="0">
                <a:latin typeface="Gotham Medium" panose="02000604030000020004" pitchFamily="2" charset="0"/>
              </a:rPr>
              <a:t>Conformada por 7 magistrados, elegidos por el congreso (4 son elegidos de ternas enviadas por el consejo superior de la judicatura), (3 son elegidos por ternas enviadas por el gobierno nacional)</a:t>
            </a:r>
          </a:p>
          <a:p>
            <a:pPr algn="just"/>
            <a:endParaRPr lang="es-MX" sz="600" dirty="0">
              <a:latin typeface="Gotham Medium" panose="02000604030000020004" pitchFamily="2" charset="0"/>
            </a:endParaRPr>
          </a:p>
          <a:p>
            <a:pPr algn="just"/>
            <a:r>
              <a:rPr lang="es-MX" sz="1500" dirty="0">
                <a:latin typeface="Gotham Medium" panose="02000604030000020004" pitchFamily="2" charset="0"/>
              </a:rPr>
              <a:t>Periodo institucional de 8 años </a:t>
            </a:r>
          </a:p>
          <a:p>
            <a:pPr algn="just"/>
            <a:endParaRPr lang="es-MX" sz="600" dirty="0">
              <a:latin typeface="Gotham Medium" panose="02000604030000020004" pitchFamily="2" charset="0"/>
            </a:endParaRPr>
          </a:p>
          <a:p>
            <a:pPr algn="just"/>
            <a:r>
              <a:rPr lang="es-MX" sz="1500" dirty="0">
                <a:latin typeface="Gotham Medium" panose="02000604030000020004" pitchFamily="2" charset="0"/>
              </a:rPr>
              <a:t>Se exige los requisitos para ser magistrado de la corte suprema de justicia</a:t>
            </a:r>
            <a:endParaRPr lang="es-ES_tradnl" sz="1500" dirty="0">
              <a:latin typeface="Gotham Medium" panose="02000604030000020004" pitchFamily="2" charset="0"/>
            </a:endParaRPr>
          </a:p>
        </p:txBody>
      </p:sp>
      <p:pic>
        <p:nvPicPr>
          <p:cNvPr id="72" name="Picture 12">
            <a:extLst>
              <a:ext uri="{FF2B5EF4-FFF2-40B4-BE49-F238E27FC236}">
                <a16:creationId xmlns:a16="http://schemas.microsoft.com/office/drawing/2014/main" id="{A722D0D1-4495-49FF-AC4F-78AB4958ED0B}"/>
              </a:ext>
            </a:extLst>
          </p:cNvPr>
          <p:cNvPicPr>
            <a:picLocks noChangeAspect="1"/>
          </p:cNvPicPr>
          <p:nvPr/>
        </p:nvPicPr>
        <p:blipFill>
          <a:blip r:embed="rId2"/>
          <a:stretch>
            <a:fillRect/>
          </a:stretch>
        </p:blipFill>
        <p:spPr>
          <a:xfrm>
            <a:off x="977698" y="3230546"/>
            <a:ext cx="814733" cy="848966"/>
          </a:xfrm>
          <a:prstGeom prst="rect">
            <a:avLst/>
          </a:prstGeom>
        </p:spPr>
      </p:pic>
      <p:pic>
        <p:nvPicPr>
          <p:cNvPr id="75" name="Picture 11">
            <a:extLst>
              <a:ext uri="{FF2B5EF4-FFF2-40B4-BE49-F238E27FC236}">
                <a16:creationId xmlns:a16="http://schemas.microsoft.com/office/drawing/2014/main" id="{1AEB7433-D5BF-4AD9-8F51-18632BB0AF91}"/>
              </a:ext>
            </a:extLst>
          </p:cNvPr>
          <p:cNvPicPr>
            <a:picLocks noChangeAspect="1"/>
          </p:cNvPicPr>
          <p:nvPr/>
        </p:nvPicPr>
        <p:blipFill>
          <a:blip r:embed="rId3"/>
          <a:stretch>
            <a:fillRect/>
          </a:stretch>
        </p:blipFill>
        <p:spPr>
          <a:xfrm>
            <a:off x="977698" y="5321440"/>
            <a:ext cx="819570" cy="854006"/>
          </a:xfrm>
          <a:prstGeom prst="rect">
            <a:avLst/>
          </a:prstGeom>
        </p:spPr>
      </p:pic>
      <p:pic>
        <p:nvPicPr>
          <p:cNvPr id="67" name="Picture 69">
            <a:extLst>
              <a:ext uri="{FF2B5EF4-FFF2-40B4-BE49-F238E27FC236}">
                <a16:creationId xmlns:a16="http://schemas.microsoft.com/office/drawing/2014/main" id="{164A41D7-7588-4E46-8D74-45A18122BF6E}"/>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122" name="Grupo 121">
            <a:extLst>
              <a:ext uri="{FF2B5EF4-FFF2-40B4-BE49-F238E27FC236}">
                <a16:creationId xmlns:a16="http://schemas.microsoft.com/office/drawing/2014/main" id="{E360C2DC-F438-452E-9DA1-35FDAC98D90C}"/>
              </a:ext>
            </a:extLst>
          </p:cNvPr>
          <p:cNvGrpSpPr/>
          <p:nvPr/>
        </p:nvGrpSpPr>
        <p:grpSpPr>
          <a:xfrm>
            <a:off x="0" y="1076499"/>
            <a:ext cx="8206119" cy="789742"/>
            <a:chOff x="0" y="1076499"/>
            <a:chExt cx="8206119" cy="789742"/>
          </a:xfrm>
        </p:grpSpPr>
        <p:cxnSp>
          <p:nvCxnSpPr>
            <p:cNvPr id="123" name="Straight Connector 44">
              <a:extLst>
                <a:ext uri="{FF2B5EF4-FFF2-40B4-BE49-F238E27FC236}">
                  <a16:creationId xmlns:a16="http://schemas.microsoft.com/office/drawing/2014/main" id="{DCC01E95-8E9A-4780-91B5-F4E4D00C47F4}"/>
                </a:ext>
              </a:extLst>
            </p:cNvPr>
            <p:cNvCxnSpPr>
              <a:cxnSpLocks/>
            </p:cNvCxnSpPr>
            <p:nvPr/>
          </p:nvCxnSpPr>
          <p:spPr>
            <a:xfrm>
              <a:off x="1324841" y="1794042"/>
              <a:ext cx="565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24" name="Grupo 123">
              <a:extLst>
                <a:ext uri="{FF2B5EF4-FFF2-40B4-BE49-F238E27FC236}">
                  <a16:creationId xmlns:a16="http://schemas.microsoft.com/office/drawing/2014/main" id="{833122E2-AFA5-4C09-990C-21F8F1B965F1}"/>
                </a:ext>
              </a:extLst>
            </p:cNvPr>
            <p:cNvGrpSpPr/>
            <p:nvPr/>
          </p:nvGrpSpPr>
          <p:grpSpPr>
            <a:xfrm>
              <a:off x="0" y="1076499"/>
              <a:ext cx="8206119" cy="789742"/>
              <a:chOff x="0" y="1076499"/>
              <a:chExt cx="8206119" cy="789742"/>
            </a:xfrm>
          </p:grpSpPr>
          <p:sp>
            <p:nvSpPr>
              <p:cNvPr id="125" name="Rectangle 43">
                <a:extLst>
                  <a:ext uri="{FF2B5EF4-FFF2-40B4-BE49-F238E27FC236}">
                    <a16:creationId xmlns:a16="http://schemas.microsoft.com/office/drawing/2014/main" id="{A63F5DEE-7CDC-4FDB-914F-45F57D76F4A3}"/>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26" name="Grupo 125">
                <a:extLst>
                  <a:ext uri="{FF2B5EF4-FFF2-40B4-BE49-F238E27FC236}">
                    <a16:creationId xmlns:a16="http://schemas.microsoft.com/office/drawing/2014/main" id="{E8D953CC-A36F-412A-AAF1-98E54256772D}"/>
                  </a:ext>
                </a:extLst>
              </p:cNvPr>
              <p:cNvGrpSpPr/>
              <p:nvPr/>
            </p:nvGrpSpPr>
            <p:grpSpPr>
              <a:xfrm>
                <a:off x="0" y="1076499"/>
                <a:ext cx="8206119" cy="789742"/>
                <a:chOff x="0" y="1076499"/>
                <a:chExt cx="8206119" cy="789742"/>
              </a:xfrm>
            </p:grpSpPr>
            <p:sp>
              <p:nvSpPr>
                <p:cNvPr id="132" name="TextBox 17">
                  <a:extLst>
                    <a:ext uri="{FF2B5EF4-FFF2-40B4-BE49-F238E27FC236}">
                      <a16:creationId xmlns:a16="http://schemas.microsoft.com/office/drawing/2014/main" id="{28B6610D-751F-48BC-A0E4-2FE41456A44B}"/>
                    </a:ext>
                  </a:extLst>
                </p:cNvPr>
                <p:cNvSpPr txBox="1"/>
                <p:nvPr/>
              </p:nvSpPr>
              <p:spPr>
                <a:xfrm>
                  <a:off x="1242524" y="1312243"/>
                  <a:ext cx="6963595"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JURISDICCIÓN DISCIPLINARIA</a:t>
                  </a:r>
                </a:p>
              </p:txBody>
            </p:sp>
            <p:sp>
              <p:nvSpPr>
                <p:cNvPr id="133" name="Rectangle 39">
                  <a:extLst>
                    <a:ext uri="{FF2B5EF4-FFF2-40B4-BE49-F238E27FC236}">
                      <a16:creationId xmlns:a16="http://schemas.microsoft.com/office/drawing/2014/main" id="{27F08A11-904E-475C-AF9B-0341C644417F}"/>
                    </a:ext>
                  </a:extLst>
                </p:cNvPr>
                <p:cNvSpPr/>
                <p:nvPr/>
              </p:nvSpPr>
              <p:spPr>
                <a:xfrm>
                  <a:off x="1107567"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4" name="Rectangle 40">
                  <a:extLst>
                    <a:ext uri="{FF2B5EF4-FFF2-40B4-BE49-F238E27FC236}">
                      <a16:creationId xmlns:a16="http://schemas.microsoft.com/office/drawing/2014/main" id="{55F615C9-6C44-457F-BB6A-94DC18427966}"/>
                    </a:ext>
                  </a:extLst>
                </p:cNvPr>
                <p:cNvSpPr/>
                <p:nvPr/>
              </p:nvSpPr>
              <p:spPr>
                <a:xfrm>
                  <a:off x="1107567"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5" name="Rectangle 42">
                  <a:extLst>
                    <a:ext uri="{FF2B5EF4-FFF2-40B4-BE49-F238E27FC236}">
                      <a16:creationId xmlns:a16="http://schemas.microsoft.com/office/drawing/2014/main" id="{0E24B629-04CC-4D8A-8017-EAE2FFB4B4CA}"/>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6" name="TextBox 45">
                  <a:extLst>
                    <a:ext uri="{FF2B5EF4-FFF2-40B4-BE49-F238E27FC236}">
                      <a16:creationId xmlns:a16="http://schemas.microsoft.com/office/drawing/2014/main" id="{1D950142-61A1-46E7-9009-E93B1064E2CD}"/>
                    </a:ext>
                  </a:extLst>
                </p:cNvPr>
                <p:cNvSpPr txBox="1"/>
                <p:nvPr/>
              </p:nvSpPr>
              <p:spPr>
                <a:xfrm>
                  <a:off x="172152" y="1076499"/>
                  <a:ext cx="938077"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09</a:t>
                  </a:r>
                </a:p>
              </p:txBody>
            </p:sp>
          </p:grpSp>
        </p:grpSp>
      </p:grpSp>
      <p:grpSp>
        <p:nvGrpSpPr>
          <p:cNvPr id="76" name="Group 79">
            <a:extLst>
              <a:ext uri="{FF2B5EF4-FFF2-40B4-BE49-F238E27FC236}">
                <a16:creationId xmlns:a16="http://schemas.microsoft.com/office/drawing/2014/main" id="{4AA74609-A71E-4C54-B0B6-73ED0711DE2D}"/>
              </a:ext>
            </a:extLst>
          </p:cNvPr>
          <p:cNvGrpSpPr/>
          <p:nvPr/>
        </p:nvGrpSpPr>
        <p:grpSpPr>
          <a:xfrm>
            <a:off x="2260203" y="3990924"/>
            <a:ext cx="102678" cy="109440"/>
            <a:chOff x="4200891" y="4432105"/>
            <a:chExt cx="109441" cy="109440"/>
          </a:xfrm>
        </p:grpSpPr>
        <p:grpSp>
          <p:nvGrpSpPr>
            <p:cNvPr id="94" name="Group 80">
              <a:extLst>
                <a:ext uri="{FF2B5EF4-FFF2-40B4-BE49-F238E27FC236}">
                  <a16:creationId xmlns:a16="http://schemas.microsoft.com/office/drawing/2014/main" id="{5A2C96BC-F830-4964-A53B-7F25151A0510}"/>
                </a:ext>
              </a:extLst>
            </p:cNvPr>
            <p:cNvGrpSpPr>
              <a:grpSpLocks noChangeAspect="1"/>
            </p:cNvGrpSpPr>
            <p:nvPr/>
          </p:nvGrpSpPr>
          <p:grpSpPr>
            <a:xfrm rot="10800000">
              <a:off x="4210817" y="4439517"/>
              <a:ext cx="89587" cy="90000"/>
              <a:chOff x="3994150" y="4504881"/>
              <a:chExt cx="108000" cy="108498"/>
            </a:xfrm>
          </p:grpSpPr>
          <p:sp>
            <p:nvSpPr>
              <p:cNvPr id="98" name="Pie 83">
                <a:extLst>
                  <a:ext uri="{FF2B5EF4-FFF2-40B4-BE49-F238E27FC236}">
                    <a16:creationId xmlns:a16="http://schemas.microsoft.com/office/drawing/2014/main" id="{700073F8-2D0F-49BE-83F8-F816AC75FD2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8" name="Pie 84">
                <a:extLst>
                  <a:ext uri="{FF2B5EF4-FFF2-40B4-BE49-F238E27FC236}">
                    <a16:creationId xmlns:a16="http://schemas.microsoft.com/office/drawing/2014/main" id="{6230FCB5-BB54-4067-A62D-3ACEA95D5C3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6" name="Arc 81">
              <a:extLst>
                <a:ext uri="{FF2B5EF4-FFF2-40B4-BE49-F238E27FC236}">
                  <a16:creationId xmlns:a16="http://schemas.microsoft.com/office/drawing/2014/main" id="{C49891AA-47E6-4135-BD52-73C8128703F6}"/>
                </a:ext>
              </a:extLst>
            </p:cNvPr>
            <p:cNvSpPr>
              <a:spLocks noChangeAspect="1"/>
            </p:cNvSpPr>
            <p:nvPr/>
          </p:nvSpPr>
          <p:spPr>
            <a:xfrm>
              <a:off x="4200891"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7" name="Arc 82">
              <a:extLst>
                <a:ext uri="{FF2B5EF4-FFF2-40B4-BE49-F238E27FC236}">
                  <a16:creationId xmlns:a16="http://schemas.microsoft.com/office/drawing/2014/main" id="{1BF8A734-6106-44B6-B048-FB900B70376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cxnSp>
        <p:nvCxnSpPr>
          <p:cNvPr id="119" name="Straight Connector 65">
            <a:extLst>
              <a:ext uri="{FF2B5EF4-FFF2-40B4-BE49-F238E27FC236}">
                <a16:creationId xmlns:a16="http://schemas.microsoft.com/office/drawing/2014/main" id="{2B306A77-CDEF-427B-87B4-56A3D354F73D}"/>
              </a:ext>
            </a:extLst>
          </p:cNvPr>
          <p:cNvCxnSpPr>
            <a:cxnSpLocks/>
          </p:cNvCxnSpPr>
          <p:nvPr/>
        </p:nvCxnSpPr>
        <p:spPr>
          <a:xfrm>
            <a:off x="2315451" y="5179948"/>
            <a:ext cx="0" cy="1044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20" name="Group 66">
            <a:extLst>
              <a:ext uri="{FF2B5EF4-FFF2-40B4-BE49-F238E27FC236}">
                <a16:creationId xmlns:a16="http://schemas.microsoft.com/office/drawing/2014/main" id="{E278C6E7-8E90-434B-B839-630C99D80EF0}"/>
              </a:ext>
            </a:extLst>
          </p:cNvPr>
          <p:cNvGrpSpPr/>
          <p:nvPr/>
        </p:nvGrpSpPr>
        <p:grpSpPr>
          <a:xfrm>
            <a:off x="2269947" y="5191571"/>
            <a:ext cx="102678" cy="109440"/>
            <a:chOff x="4200892" y="4432105"/>
            <a:chExt cx="109440" cy="109440"/>
          </a:xfrm>
        </p:grpSpPr>
        <p:grpSp>
          <p:nvGrpSpPr>
            <p:cNvPr id="121" name="Group 67">
              <a:extLst>
                <a:ext uri="{FF2B5EF4-FFF2-40B4-BE49-F238E27FC236}">
                  <a16:creationId xmlns:a16="http://schemas.microsoft.com/office/drawing/2014/main" id="{68E634AC-D56C-4F7A-A934-BD31AA2B23DF}"/>
                </a:ext>
              </a:extLst>
            </p:cNvPr>
            <p:cNvGrpSpPr>
              <a:grpSpLocks noChangeAspect="1"/>
            </p:cNvGrpSpPr>
            <p:nvPr/>
          </p:nvGrpSpPr>
          <p:grpSpPr>
            <a:xfrm rot="10800000">
              <a:off x="4210817" y="4439517"/>
              <a:ext cx="89587" cy="90000"/>
              <a:chOff x="3994150" y="4504881"/>
              <a:chExt cx="108000" cy="108498"/>
            </a:xfrm>
          </p:grpSpPr>
          <p:sp>
            <p:nvSpPr>
              <p:cNvPr id="129" name="Pie 70">
                <a:extLst>
                  <a:ext uri="{FF2B5EF4-FFF2-40B4-BE49-F238E27FC236}">
                    <a16:creationId xmlns:a16="http://schemas.microsoft.com/office/drawing/2014/main" id="{472E4EE1-3769-4755-97CA-2EB940B6DEAA}"/>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0" name="Pie 71">
                <a:extLst>
                  <a:ext uri="{FF2B5EF4-FFF2-40B4-BE49-F238E27FC236}">
                    <a16:creationId xmlns:a16="http://schemas.microsoft.com/office/drawing/2014/main" id="{FB763A9A-A341-4D82-8E44-8F7A34914E4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27" name="Arc 68">
              <a:extLst>
                <a:ext uri="{FF2B5EF4-FFF2-40B4-BE49-F238E27FC236}">
                  <a16:creationId xmlns:a16="http://schemas.microsoft.com/office/drawing/2014/main" id="{FADFBCF0-B9C6-46DE-8B62-7BC40B944AA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28" name="Arc 69">
              <a:extLst>
                <a:ext uri="{FF2B5EF4-FFF2-40B4-BE49-F238E27FC236}">
                  <a16:creationId xmlns:a16="http://schemas.microsoft.com/office/drawing/2014/main" id="{66764233-568F-4A6B-B37A-31F041A4B82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1" name="Group 66">
            <a:extLst>
              <a:ext uri="{FF2B5EF4-FFF2-40B4-BE49-F238E27FC236}">
                <a16:creationId xmlns:a16="http://schemas.microsoft.com/office/drawing/2014/main" id="{C0F35090-BAD3-4D6F-A76B-B098CC6483C1}"/>
              </a:ext>
            </a:extLst>
          </p:cNvPr>
          <p:cNvGrpSpPr/>
          <p:nvPr/>
        </p:nvGrpSpPr>
        <p:grpSpPr>
          <a:xfrm>
            <a:off x="2254970" y="5740066"/>
            <a:ext cx="102678" cy="109440"/>
            <a:chOff x="4200892" y="4432105"/>
            <a:chExt cx="109440" cy="109440"/>
          </a:xfrm>
        </p:grpSpPr>
        <p:grpSp>
          <p:nvGrpSpPr>
            <p:cNvPr id="137" name="Group 67">
              <a:extLst>
                <a:ext uri="{FF2B5EF4-FFF2-40B4-BE49-F238E27FC236}">
                  <a16:creationId xmlns:a16="http://schemas.microsoft.com/office/drawing/2014/main" id="{67102DA7-F8AD-4F8B-9116-B14206B28A5F}"/>
                </a:ext>
              </a:extLst>
            </p:cNvPr>
            <p:cNvGrpSpPr>
              <a:grpSpLocks noChangeAspect="1"/>
            </p:cNvGrpSpPr>
            <p:nvPr/>
          </p:nvGrpSpPr>
          <p:grpSpPr>
            <a:xfrm rot="10800000">
              <a:off x="4210817" y="4439517"/>
              <a:ext cx="89587" cy="90000"/>
              <a:chOff x="3994150" y="4504881"/>
              <a:chExt cx="108000" cy="108498"/>
            </a:xfrm>
          </p:grpSpPr>
          <p:sp>
            <p:nvSpPr>
              <p:cNvPr id="140" name="Pie 70">
                <a:extLst>
                  <a:ext uri="{FF2B5EF4-FFF2-40B4-BE49-F238E27FC236}">
                    <a16:creationId xmlns:a16="http://schemas.microsoft.com/office/drawing/2014/main" id="{ABB52A42-E521-4A20-9FD0-63AB0FC0B58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1" name="Pie 71">
                <a:extLst>
                  <a:ext uri="{FF2B5EF4-FFF2-40B4-BE49-F238E27FC236}">
                    <a16:creationId xmlns:a16="http://schemas.microsoft.com/office/drawing/2014/main" id="{D3328ED0-66B2-43DF-AAC5-9AB6BD294B75}"/>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8" name="Arc 68">
              <a:extLst>
                <a:ext uri="{FF2B5EF4-FFF2-40B4-BE49-F238E27FC236}">
                  <a16:creationId xmlns:a16="http://schemas.microsoft.com/office/drawing/2014/main" id="{ED60A0D1-5E03-4DB7-B96B-B136396EF36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9" name="Arc 69">
              <a:extLst>
                <a:ext uri="{FF2B5EF4-FFF2-40B4-BE49-F238E27FC236}">
                  <a16:creationId xmlns:a16="http://schemas.microsoft.com/office/drawing/2014/main" id="{3F8BEAF7-404E-4D3D-B9D9-7ACC6E53B51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2" name="Group 66">
            <a:extLst>
              <a:ext uri="{FF2B5EF4-FFF2-40B4-BE49-F238E27FC236}">
                <a16:creationId xmlns:a16="http://schemas.microsoft.com/office/drawing/2014/main" id="{A49DFF12-A643-40F4-8DB3-B3A4F44B9103}"/>
              </a:ext>
            </a:extLst>
          </p:cNvPr>
          <p:cNvGrpSpPr/>
          <p:nvPr/>
        </p:nvGrpSpPr>
        <p:grpSpPr>
          <a:xfrm>
            <a:off x="2255650" y="6091122"/>
            <a:ext cx="102678" cy="109440"/>
            <a:chOff x="4200892" y="4432105"/>
            <a:chExt cx="109440" cy="109440"/>
          </a:xfrm>
        </p:grpSpPr>
        <p:grpSp>
          <p:nvGrpSpPr>
            <p:cNvPr id="143" name="Group 67">
              <a:extLst>
                <a:ext uri="{FF2B5EF4-FFF2-40B4-BE49-F238E27FC236}">
                  <a16:creationId xmlns:a16="http://schemas.microsoft.com/office/drawing/2014/main" id="{53C10CB3-2E1B-4FDE-BB15-2D20D0F04BEA}"/>
                </a:ext>
              </a:extLst>
            </p:cNvPr>
            <p:cNvGrpSpPr>
              <a:grpSpLocks noChangeAspect="1"/>
            </p:cNvGrpSpPr>
            <p:nvPr/>
          </p:nvGrpSpPr>
          <p:grpSpPr>
            <a:xfrm rot="10800000">
              <a:off x="4210817" y="4439517"/>
              <a:ext cx="89587" cy="90000"/>
              <a:chOff x="3994150" y="4504881"/>
              <a:chExt cx="108000" cy="108498"/>
            </a:xfrm>
          </p:grpSpPr>
          <p:sp>
            <p:nvSpPr>
              <p:cNvPr id="146" name="Pie 70">
                <a:extLst>
                  <a:ext uri="{FF2B5EF4-FFF2-40B4-BE49-F238E27FC236}">
                    <a16:creationId xmlns:a16="http://schemas.microsoft.com/office/drawing/2014/main" id="{A00F9C28-100A-4356-8169-F6294D62B86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7" name="Pie 71">
                <a:extLst>
                  <a:ext uri="{FF2B5EF4-FFF2-40B4-BE49-F238E27FC236}">
                    <a16:creationId xmlns:a16="http://schemas.microsoft.com/office/drawing/2014/main" id="{A42BF196-55A9-4309-B1F8-0B2C65272AE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4" name="Arc 68">
              <a:extLst>
                <a:ext uri="{FF2B5EF4-FFF2-40B4-BE49-F238E27FC236}">
                  <a16:creationId xmlns:a16="http://schemas.microsoft.com/office/drawing/2014/main" id="{805C9235-E024-4227-8B5A-C35411EF7B5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5" name="Arc 69">
              <a:extLst>
                <a:ext uri="{FF2B5EF4-FFF2-40B4-BE49-F238E27FC236}">
                  <a16:creationId xmlns:a16="http://schemas.microsoft.com/office/drawing/2014/main" id="{6EB4A08F-3B73-4C57-AAB3-36A6BB3DD55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extLst>
      <p:ext uri="{BB962C8B-B14F-4D97-AF65-F5344CB8AC3E}">
        <p14:creationId xmlns:p14="http://schemas.microsoft.com/office/powerpoint/2010/main" val="205671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upo 115">
            <a:extLst>
              <a:ext uri="{FF2B5EF4-FFF2-40B4-BE49-F238E27FC236}">
                <a16:creationId xmlns:a16="http://schemas.microsoft.com/office/drawing/2014/main" id="{1922BA89-DE4A-472C-9B7B-9FFEA0F51AE9}"/>
              </a:ext>
            </a:extLst>
          </p:cNvPr>
          <p:cNvGrpSpPr/>
          <p:nvPr/>
        </p:nvGrpSpPr>
        <p:grpSpPr>
          <a:xfrm>
            <a:off x="7415711" y="4666807"/>
            <a:ext cx="2612621" cy="1608736"/>
            <a:chOff x="2875544" y="4497600"/>
            <a:chExt cx="2612621" cy="1608736"/>
          </a:xfrm>
        </p:grpSpPr>
        <p:sp>
          <p:nvSpPr>
            <p:cNvPr id="17" name="TextBox 39">
              <a:extLst>
                <a:ext uri="{FF2B5EF4-FFF2-40B4-BE49-F238E27FC236}">
                  <a16:creationId xmlns:a16="http://schemas.microsoft.com/office/drawing/2014/main" id="{93F794EA-E24B-4221-AB31-AE1923BDE645}"/>
                </a:ext>
              </a:extLst>
            </p:cNvPr>
            <p:cNvSpPr txBox="1"/>
            <p:nvPr/>
          </p:nvSpPr>
          <p:spPr>
            <a:xfrm>
              <a:off x="3303264" y="4497600"/>
              <a:ext cx="1781567" cy="307777"/>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400" dirty="0"/>
                <a:t>Jurisdicción Indígena</a:t>
              </a:r>
            </a:p>
          </p:txBody>
        </p:sp>
        <p:sp>
          <p:nvSpPr>
            <p:cNvPr id="24" name="TextBox 39">
              <a:extLst>
                <a:ext uri="{FF2B5EF4-FFF2-40B4-BE49-F238E27FC236}">
                  <a16:creationId xmlns:a16="http://schemas.microsoft.com/office/drawing/2014/main" id="{4AF4EDA4-3398-437B-9E20-102F349E812F}"/>
                </a:ext>
              </a:extLst>
            </p:cNvPr>
            <p:cNvSpPr txBox="1"/>
            <p:nvPr/>
          </p:nvSpPr>
          <p:spPr>
            <a:xfrm>
              <a:off x="2875544" y="5367672"/>
              <a:ext cx="2612621" cy="738664"/>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400" dirty="0"/>
                <a:t>Consejo Superior de la Judicatura</a:t>
              </a:r>
              <a:br>
                <a:rPr lang="es-ES_tradnl" sz="1400" dirty="0"/>
              </a:br>
              <a:r>
                <a:rPr lang="es-ES_tradnl" sz="1400" dirty="0"/>
                <a:t> ver acuerdo PSAA12-9614-COCOIN</a:t>
              </a:r>
            </a:p>
          </p:txBody>
        </p:sp>
        <p:cxnSp>
          <p:nvCxnSpPr>
            <p:cNvPr id="36" name="Conector recto de flecha 35">
              <a:extLst>
                <a:ext uri="{FF2B5EF4-FFF2-40B4-BE49-F238E27FC236}">
                  <a16:creationId xmlns:a16="http://schemas.microsoft.com/office/drawing/2014/main" id="{CE047510-631A-4151-A319-75773BDDFB3D}"/>
                </a:ext>
              </a:extLst>
            </p:cNvPr>
            <p:cNvCxnSpPr>
              <a:cxnSpLocks/>
            </p:cNvCxnSpPr>
            <p:nvPr/>
          </p:nvCxnSpPr>
          <p:spPr>
            <a:xfrm>
              <a:off x="4181855" y="4804444"/>
              <a:ext cx="0" cy="72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grpSp>
      <p:pic>
        <p:nvPicPr>
          <p:cNvPr id="44" name="Picture 37">
            <a:extLst>
              <a:ext uri="{FF2B5EF4-FFF2-40B4-BE49-F238E27FC236}">
                <a16:creationId xmlns:a16="http://schemas.microsoft.com/office/drawing/2014/main" id="{C9A038E2-7AD4-40B7-B0DC-313AB47AE1FC}"/>
              </a:ext>
            </a:extLst>
          </p:cNvPr>
          <p:cNvPicPr>
            <a:picLocks noChangeAspect="1"/>
          </p:cNvPicPr>
          <p:nvPr/>
        </p:nvPicPr>
        <p:blipFill>
          <a:blip r:embed="rId2"/>
          <a:stretch>
            <a:fillRect/>
          </a:stretch>
        </p:blipFill>
        <p:spPr>
          <a:xfrm>
            <a:off x="5753782" y="5305613"/>
            <a:ext cx="869253" cy="837529"/>
          </a:xfrm>
          <a:prstGeom prst="rect">
            <a:avLst/>
          </a:prstGeom>
        </p:spPr>
      </p:pic>
      <p:pic>
        <p:nvPicPr>
          <p:cNvPr id="47" name="Picture 69">
            <a:extLst>
              <a:ext uri="{FF2B5EF4-FFF2-40B4-BE49-F238E27FC236}">
                <a16:creationId xmlns:a16="http://schemas.microsoft.com/office/drawing/2014/main" id="{3ED45109-629F-43D2-B89B-82CC65B8F894}"/>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45" name="Grupo 44">
            <a:extLst>
              <a:ext uri="{FF2B5EF4-FFF2-40B4-BE49-F238E27FC236}">
                <a16:creationId xmlns:a16="http://schemas.microsoft.com/office/drawing/2014/main" id="{E22D1218-CD8D-44C0-A259-1470CB28D4E3}"/>
              </a:ext>
            </a:extLst>
          </p:cNvPr>
          <p:cNvGrpSpPr/>
          <p:nvPr/>
        </p:nvGrpSpPr>
        <p:grpSpPr>
          <a:xfrm>
            <a:off x="12192" y="1061196"/>
            <a:ext cx="8384696" cy="817237"/>
            <a:chOff x="0" y="1153956"/>
            <a:chExt cx="8384696" cy="817237"/>
          </a:xfrm>
        </p:grpSpPr>
        <p:cxnSp>
          <p:nvCxnSpPr>
            <p:cNvPr id="46" name="Straight Connector 44">
              <a:extLst>
                <a:ext uri="{FF2B5EF4-FFF2-40B4-BE49-F238E27FC236}">
                  <a16:creationId xmlns:a16="http://schemas.microsoft.com/office/drawing/2014/main" id="{77F07B7C-77FD-45C4-96E2-4243E2C74F14}"/>
                </a:ext>
              </a:extLst>
            </p:cNvPr>
            <p:cNvCxnSpPr>
              <a:cxnSpLocks/>
            </p:cNvCxnSpPr>
            <p:nvPr/>
          </p:nvCxnSpPr>
          <p:spPr>
            <a:xfrm>
              <a:off x="1324841" y="1886802"/>
              <a:ext cx="5616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48" name="Grupo 47">
              <a:extLst>
                <a:ext uri="{FF2B5EF4-FFF2-40B4-BE49-F238E27FC236}">
                  <a16:creationId xmlns:a16="http://schemas.microsoft.com/office/drawing/2014/main" id="{7BCAC5E0-AF99-4665-A883-AA1314F0A92B}"/>
                </a:ext>
              </a:extLst>
            </p:cNvPr>
            <p:cNvGrpSpPr/>
            <p:nvPr/>
          </p:nvGrpSpPr>
          <p:grpSpPr>
            <a:xfrm>
              <a:off x="0" y="1153956"/>
              <a:ext cx="8384696" cy="817237"/>
              <a:chOff x="0" y="1153956"/>
              <a:chExt cx="8384696" cy="817237"/>
            </a:xfrm>
          </p:grpSpPr>
          <p:grpSp>
            <p:nvGrpSpPr>
              <p:cNvPr id="49" name="Grupo 48">
                <a:extLst>
                  <a:ext uri="{FF2B5EF4-FFF2-40B4-BE49-F238E27FC236}">
                    <a16:creationId xmlns:a16="http://schemas.microsoft.com/office/drawing/2014/main" id="{E5DE1075-5F49-4F9C-BB1E-FD38E59B15B8}"/>
                  </a:ext>
                </a:extLst>
              </p:cNvPr>
              <p:cNvGrpSpPr/>
              <p:nvPr/>
            </p:nvGrpSpPr>
            <p:grpSpPr>
              <a:xfrm>
                <a:off x="0" y="1163241"/>
                <a:ext cx="8384696" cy="807952"/>
                <a:chOff x="0" y="1163241"/>
                <a:chExt cx="8384696" cy="807952"/>
              </a:xfrm>
            </p:grpSpPr>
            <p:sp>
              <p:nvSpPr>
                <p:cNvPr id="51" name="Rectangle 40">
                  <a:extLst>
                    <a:ext uri="{FF2B5EF4-FFF2-40B4-BE49-F238E27FC236}">
                      <a16:creationId xmlns:a16="http://schemas.microsoft.com/office/drawing/2014/main" id="{40113C9F-F5B8-44AD-85CB-7F7EB9A13DB8}"/>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2" name="Rectangle 42">
                  <a:extLst>
                    <a:ext uri="{FF2B5EF4-FFF2-40B4-BE49-F238E27FC236}">
                      <a16:creationId xmlns:a16="http://schemas.microsoft.com/office/drawing/2014/main" id="{B4632716-A1CB-478D-9124-D3F6E97238CA}"/>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3" name="Rectangle 38">
                  <a:extLst>
                    <a:ext uri="{FF2B5EF4-FFF2-40B4-BE49-F238E27FC236}">
                      <a16:creationId xmlns:a16="http://schemas.microsoft.com/office/drawing/2014/main" id="{4EF0BA45-CC1A-4481-824D-4869D3C86713}"/>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4" name="Rectangle 39">
                  <a:extLst>
                    <a:ext uri="{FF2B5EF4-FFF2-40B4-BE49-F238E27FC236}">
                      <a16:creationId xmlns:a16="http://schemas.microsoft.com/office/drawing/2014/main" id="{725CBD19-0800-49E9-92E1-0E6DC169F795}"/>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5" name="TextBox 17">
                  <a:extLst>
                    <a:ext uri="{FF2B5EF4-FFF2-40B4-BE49-F238E27FC236}">
                      <a16:creationId xmlns:a16="http://schemas.microsoft.com/office/drawing/2014/main" id="{B7424723-E87A-4700-B6DC-36674CAA987D}"/>
                    </a:ext>
                  </a:extLst>
                </p:cNvPr>
                <p:cNvSpPr txBox="1"/>
                <p:nvPr/>
              </p:nvSpPr>
              <p:spPr>
                <a:xfrm>
                  <a:off x="1230332" y="1417195"/>
                  <a:ext cx="7154364"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JURISDICCIONES ESPECIALES</a:t>
                  </a:r>
                </a:p>
              </p:txBody>
            </p:sp>
          </p:grpSp>
          <p:sp>
            <p:nvSpPr>
              <p:cNvPr id="50" name="TextBox 45">
                <a:extLst>
                  <a:ext uri="{FF2B5EF4-FFF2-40B4-BE49-F238E27FC236}">
                    <a16:creationId xmlns:a16="http://schemas.microsoft.com/office/drawing/2014/main" id="{7820BB9C-424F-4C1B-97D7-DE0BBE795F2C}"/>
                  </a:ext>
                </a:extLst>
              </p:cNvPr>
              <p:cNvSpPr txBox="1"/>
              <p:nvPr/>
            </p:nvSpPr>
            <p:spPr>
              <a:xfrm>
                <a:off x="207687" y="1153956"/>
                <a:ext cx="78739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10</a:t>
                </a:r>
              </a:p>
            </p:txBody>
          </p:sp>
        </p:grpSp>
      </p:grpSp>
      <p:sp>
        <p:nvSpPr>
          <p:cNvPr id="65" name="CuadroTexto 64">
            <a:extLst>
              <a:ext uri="{FF2B5EF4-FFF2-40B4-BE49-F238E27FC236}">
                <a16:creationId xmlns:a16="http://schemas.microsoft.com/office/drawing/2014/main" id="{807064FD-AA8E-4F66-B19B-6E978DEF87CA}"/>
              </a:ext>
            </a:extLst>
          </p:cNvPr>
          <p:cNvSpPr txBox="1"/>
          <p:nvPr/>
        </p:nvSpPr>
        <p:spPr>
          <a:xfrm>
            <a:off x="396345" y="1997096"/>
            <a:ext cx="7189905" cy="407035"/>
          </a:xfrm>
          <a:prstGeom prst="rect">
            <a:avLst/>
          </a:prstGeom>
          <a:noFill/>
        </p:spPr>
        <p:txBody>
          <a:bodyPr wrap="square">
            <a:spAutoFit/>
          </a:bodyPr>
          <a:lstStyle/>
          <a:p>
            <a:pPr marR="259080" indent="-6350" algn="ctr">
              <a:lnSpc>
                <a:spcPct val="107000"/>
              </a:lnSpc>
              <a:spcAft>
                <a:spcPts val="860"/>
              </a:spcAft>
            </a:pPr>
            <a:r>
              <a:rPr lang="es-CO" sz="2000" dirty="0">
                <a:solidFill>
                  <a:srgbClr val="6D6E71"/>
                </a:solidFill>
                <a:latin typeface="Gotham Medium" panose="02000604030000020004" pitchFamily="2" charset="0"/>
              </a:rPr>
              <a:t>En Colombia se cuenta con dos jurisdicciones especiales</a:t>
            </a:r>
            <a:endParaRPr lang="en-US" sz="2000" dirty="0">
              <a:solidFill>
                <a:srgbClr val="6D6E71"/>
              </a:solidFill>
              <a:latin typeface="Gotham Medium" panose="02000604030000020004" pitchFamily="2" charset="0"/>
            </a:endParaRPr>
          </a:p>
        </p:txBody>
      </p:sp>
      <p:grpSp>
        <p:nvGrpSpPr>
          <p:cNvPr id="25" name="Grupo 24">
            <a:extLst>
              <a:ext uri="{FF2B5EF4-FFF2-40B4-BE49-F238E27FC236}">
                <a16:creationId xmlns:a16="http://schemas.microsoft.com/office/drawing/2014/main" id="{82CEF66C-32DF-426B-B196-699F447047FB}"/>
              </a:ext>
            </a:extLst>
          </p:cNvPr>
          <p:cNvGrpSpPr/>
          <p:nvPr/>
        </p:nvGrpSpPr>
        <p:grpSpPr>
          <a:xfrm>
            <a:off x="2287818" y="2588558"/>
            <a:ext cx="102678" cy="1368000"/>
            <a:chOff x="2287818" y="2637326"/>
            <a:chExt cx="102678" cy="1440000"/>
          </a:xfrm>
        </p:grpSpPr>
        <p:cxnSp>
          <p:nvCxnSpPr>
            <p:cNvPr id="58" name="Straight Connector 65">
              <a:extLst>
                <a:ext uri="{FF2B5EF4-FFF2-40B4-BE49-F238E27FC236}">
                  <a16:creationId xmlns:a16="http://schemas.microsoft.com/office/drawing/2014/main" id="{3CD72602-6F9C-4060-ADE5-CCEAEC57666D}"/>
                </a:ext>
              </a:extLst>
            </p:cNvPr>
            <p:cNvCxnSpPr>
              <a:cxnSpLocks/>
            </p:cNvCxnSpPr>
            <p:nvPr/>
          </p:nvCxnSpPr>
          <p:spPr>
            <a:xfrm>
              <a:off x="2333322" y="2637326"/>
              <a:ext cx="0" cy="1440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59" name="Group 66">
              <a:extLst>
                <a:ext uri="{FF2B5EF4-FFF2-40B4-BE49-F238E27FC236}">
                  <a16:creationId xmlns:a16="http://schemas.microsoft.com/office/drawing/2014/main" id="{D1BBFC14-14A9-4AE8-A294-04E42A329832}"/>
                </a:ext>
              </a:extLst>
            </p:cNvPr>
            <p:cNvGrpSpPr/>
            <p:nvPr/>
          </p:nvGrpSpPr>
          <p:grpSpPr>
            <a:xfrm>
              <a:off x="2287818" y="2664460"/>
              <a:ext cx="102678" cy="109440"/>
              <a:chOff x="4200892" y="4432105"/>
              <a:chExt cx="109440" cy="109440"/>
            </a:xfrm>
          </p:grpSpPr>
          <p:grpSp>
            <p:nvGrpSpPr>
              <p:cNvPr id="60" name="Group 67">
                <a:extLst>
                  <a:ext uri="{FF2B5EF4-FFF2-40B4-BE49-F238E27FC236}">
                    <a16:creationId xmlns:a16="http://schemas.microsoft.com/office/drawing/2014/main" id="{96A9143A-0C20-460D-837C-881E8C7EEF1A}"/>
                  </a:ext>
                </a:extLst>
              </p:cNvPr>
              <p:cNvGrpSpPr>
                <a:grpSpLocks noChangeAspect="1"/>
              </p:cNvGrpSpPr>
              <p:nvPr/>
            </p:nvGrpSpPr>
            <p:grpSpPr>
              <a:xfrm rot="10800000">
                <a:off x="4210817" y="4439517"/>
                <a:ext cx="89587" cy="90000"/>
                <a:chOff x="3994150" y="4504881"/>
                <a:chExt cx="108000" cy="108498"/>
              </a:xfrm>
            </p:grpSpPr>
            <p:sp>
              <p:nvSpPr>
                <p:cNvPr id="63" name="Pie 70">
                  <a:extLst>
                    <a:ext uri="{FF2B5EF4-FFF2-40B4-BE49-F238E27FC236}">
                      <a16:creationId xmlns:a16="http://schemas.microsoft.com/office/drawing/2014/main" id="{3EFCFC8E-CD06-4468-A7FA-72E5EF6A440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64" name="Pie 71">
                  <a:extLst>
                    <a:ext uri="{FF2B5EF4-FFF2-40B4-BE49-F238E27FC236}">
                      <a16:creationId xmlns:a16="http://schemas.microsoft.com/office/drawing/2014/main" id="{4388380D-DFD2-43DF-84EE-FC759D58734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61" name="Arc 68">
                <a:extLst>
                  <a:ext uri="{FF2B5EF4-FFF2-40B4-BE49-F238E27FC236}">
                    <a16:creationId xmlns:a16="http://schemas.microsoft.com/office/drawing/2014/main" id="{890F6ABE-E300-49A0-B382-A3A647DD121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62" name="Arc 69">
                <a:extLst>
                  <a:ext uri="{FF2B5EF4-FFF2-40B4-BE49-F238E27FC236}">
                    <a16:creationId xmlns:a16="http://schemas.microsoft.com/office/drawing/2014/main" id="{4E81CD2E-EFB0-4D7C-8ADC-C5DB3E4041F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sp>
        <p:nvSpPr>
          <p:cNvPr id="85" name="CuadroTexto 84">
            <a:extLst>
              <a:ext uri="{FF2B5EF4-FFF2-40B4-BE49-F238E27FC236}">
                <a16:creationId xmlns:a16="http://schemas.microsoft.com/office/drawing/2014/main" id="{5917CEA8-5E17-418D-8A72-A58920C4CDB9}"/>
              </a:ext>
            </a:extLst>
          </p:cNvPr>
          <p:cNvSpPr txBox="1"/>
          <p:nvPr/>
        </p:nvSpPr>
        <p:spPr>
          <a:xfrm>
            <a:off x="2526022" y="2506561"/>
            <a:ext cx="2612634" cy="359907"/>
          </a:xfrm>
          <a:prstGeom prst="rect">
            <a:avLst/>
          </a:prstGeom>
          <a:noFill/>
        </p:spPr>
        <p:txBody>
          <a:bodyPr wrap="square">
            <a:spAutoFit/>
          </a:bodyPr>
          <a:lstStyle/>
          <a:p>
            <a:pPr marR="259080" indent="-6350" algn="just">
              <a:lnSpc>
                <a:spcPct val="107000"/>
              </a:lnSpc>
              <a:spcAft>
                <a:spcPts val="860"/>
              </a:spcAft>
            </a:pPr>
            <a:r>
              <a:rPr lang="es-CO" sz="1700" dirty="0">
                <a:solidFill>
                  <a:srgbClr val="004960"/>
                </a:solidFill>
                <a:latin typeface="Gotham Book" panose="02000604040000020004" pitchFamily="2" charset="0"/>
                <a:ea typeface="Calibri" panose="020F0502020204030204" pitchFamily="34" charset="0"/>
              </a:rPr>
              <a:t>Jurisdicción de Paz</a:t>
            </a:r>
            <a:endParaRPr lang="en-US" sz="1700" dirty="0">
              <a:solidFill>
                <a:srgbClr val="004960"/>
              </a:solidFill>
              <a:latin typeface="Gotham Book" panose="02000604040000020004" pitchFamily="2" charset="0"/>
              <a:ea typeface="Calibri" panose="020F0502020204030204" pitchFamily="34" charset="0"/>
            </a:endParaRPr>
          </a:p>
        </p:txBody>
      </p:sp>
      <p:grpSp>
        <p:nvGrpSpPr>
          <p:cNvPr id="14" name="Grupo 13">
            <a:extLst>
              <a:ext uri="{FF2B5EF4-FFF2-40B4-BE49-F238E27FC236}">
                <a16:creationId xmlns:a16="http://schemas.microsoft.com/office/drawing/2014/main" id="{AA4144D4-487E-48AE-B22F-E1DF2AB10D4B}"/>
              </a:ext>
            </a:extLst>
          </p:cNvPr>
          <p:cNvGrpSpPr/>
          <p:nvPr/>
        </p:nvGrpSpPr>
        <p:grpSpPr>
          <a:xfrm>
            <a:off x="2955147" y="2831835"/>
            <a:ext cx="3741481" cy="646331"/>
            <a:chOff x="2955147" y="2953755"/>
            <a:chExt cx="3741481" cy="646331"/>
          </a:xfrm>
        </p:grpSpPr>
        <p:grpSp>
          <p:nvGrpSpPr>
            <p:cNvPr id="76" name="Group 72">
              <a:extLst>
                <a:ext uri="{FF2B5EF4-FFF2-40B4-BE49-F238E27FC236}">
                  <a16:creationId xmlns:a16="http://schemas.microsoft.com/office/drawing/2014/main" id="{B7776920-B908-4514-B1B2-DE5771852C7F}"/>
                </a:ext>
              </a:extLst>
            </p:cNvPr>
            <p:cNvGrpSpPr/>
            <p:nvPr/>
          </p:nvGrpSpPr>
          <p:grpSpPr>
            <a:xfrm>
              <a:off x="2955147" y="3413364"/>
              <a:ext cx="109440" cy="109440"/>
              <a:chOff x="4200892" y="4432105"/>
              <a:chExt cx="109440" cy="109440"/>
            </a:xfrm>
          </p:grpSpPr>
          <p:grpSp>
            <p:nvGrpSpPr>
              <p:cNvPr id="77" name="Group 73">
                <a:extLst>
                  <a:ext uri="{FF2B5EF4-FFF2-40B4-BE49-F238E27FC236}">
                    <a16:creationId xmlns:a16="http://schemas.microsoft.com/office/drawing/2014/main" id="{E14FCE1A-FD2E-4E28-AED8-2DCC8F6ED96A}"/>
                  </a:ext>
                </a:extLst>
              </p:cNvPr>
              <p:cNvGrpSpPr>
                <a:grpSpLocks noChangeAspect="1"/>
              </p:cNvGrpSpPr>
              <p:nvPr/>
            </p:nvGrpSpPr>
            <p:grpSpPr>
              <a:xfrm rot="10800000">
                <a:off x="4210817" y="4439517"/>
                <a:ext cx="89587" cy="90000"/>
                <a:chOff x="3994150" y="4504881"/>
                <a:chExt cx="108000" cy="108498"/>
              </a:xfrm>
            </p:grpSpPr>
            <p:sp>
              <p:nvSpPr>
                <p:cNvPr id="80" name="Pie 76">
                  <a:extLst>
                    <a:ext uri="{FF2B5EF4-FFF2-40B4-BE49-F238E27FC236}">
                      <a16:creationId xmlns:a16="http://schemas.microsoft.com/office/drawing/2014/main" id="{36227BCD-192E-48AF-9FAA-D7C7B583463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1" name="Pie 77">
                  <a:extLst>
                    <a:ext uri="{FF2B5EF4-FFF2-40B4-BE49-F238E27FC236}">
                      <a16:creationId xmlns:a16="http://schemas.microsoft.com/office/drawing/2014/main" id="{A0AD7FC2-7C99-4F5C-8946-990C8BB6CA0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8" name="Arc 74">
                <a:extLst>
                  <a:ext uri="{FF2B5EF4-FFF2-40B4-BE49-F238E27FC236}">
                    <a16:creationId xmlns:a16="http://schemas.microsoft.com/office/drawing/2014/main" id="{978C2218-77A9-491D-A566-26D257707F6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9" name="Arc 75">
                <a:extLst>
                  <a:ext uri="{FF2B5EF4-FFF2-40B4-BE49-F238E27FC236}">
                    <a16:creationId xmlns:a16="http://schemas.microsoft.com/office/drawing/2014/main" id="{C61509C8-22F2-4FA8-94A4-D5731F8B3886}"/>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84" name="TextBox 22">
              <a:extLst>
                <a:ext uri="{FF2B5EF4-FFF2-40B4-BE49-F238E27FC236}">
                  <a16:creationId xmlns:a16="http://schemas.microsoft.com/office/drawing/2014/main" id="{BEA38C4D-09F6-4865-95D0-8E898AD94336}"/>
                </a:ext>
              </a:extLst>
            </p:cNvPr>
            <p:cNvSpPr txBox="1"/>
            <p:nvPr/>
          </p:nvSpPr>
          <p:spPr>
            <a:xfrm>
              <a:off x="3107607" y="2953755"/>
              <a:ext cx="3589021" cy="646331"/>
            </a:xfrm>
            <a:prstGeom prst="rect">
              <a:avLst/>
            </a:prstGeom>
            <a:noFill/>
          </p:spPr>
          <p:txBody>
            <a:bodyPr wrap="square" rtlCol="0">
              <a:spAutoFit/>
            </a:bodyPr>
            <a:lstStyle/>
            <a:p>
              <a:pPr algn="just">
                <a:tabLst>
                  <a:tab pos="355600" algn="l"/>
                </a:tabLst>
              </a:pPr>
              <a:r>
                <a:rPr lang="es-MX" sz="1500" dirty="0">
                  <a:latin typeface="Gotham Medium" panose="02000604030000020004" pitchFamily="2" charset="0"/>
                </a:rPr>
                <a:t>Jueces de Paz</a:t>
              </a:r>
            </a:p>
            <a:p>
              <a:pPr algn="just"/>
              <a:endParaRPr lang="es-MX" sz="600" dirty="0">
                <a:latin typeface="Gotham Medium" panose="02000604030000020004" pitchFamily="2" charset="0"/>
              </a:endParaRPr>
            </a:p>
            <a:p>
              <a:pPr algn="just">
                <a:tabLst>
                  <a:tab pos="355600" algn="l"/>
                </a:tabLst>
              </a:pPr>
              <a:r>
                <a:rPr lang="es-MX" sz="1500" dirty="0">
                  <a:latin typeface="Gotham Medium" panose="02000604030000020004" pitchFamily="2" charset="0"/>
                </a:rPr>
                <a:t>Jueces de Reconsideración</a:t>
              </a:r>
              <a:endParaRPr lang="es-ES" sz="1500" dirty="0">
                <a:latin typeface="Gotham Medium" panose="02000604030000020004" pitchFamily="2" charset="0"/>
              </a:endParaRPr>
            </a:p>
          </p:txBody>
        </p:sp>
        <p:grpSp>
          <p:nvGrpSpPr>
            <p:cNvPr id="93" name="Group 72">
              <a:extLst>
                <a:ext uri="{FF2B5EF4-FFF2-40B4-BE49-F238E27FC236}">
                  <a16:creationId xmlns:a16="http://schemas.microsoft.com/office/drawing/2014/main" id="{51DE1B42-4058-4570-8889-3BA08BF2F80A}"/>
                </a:ext>
              </a:extLst>
            </p:cNvPr>
            <p:cNvGrpSpPr/>
            <p:nvPr/>
          </p:nvGrpSpPr>
          <p:grpSpPr>
            <a:xfrm>
              <a:off x="2955147" y="3050976"/>
              <a:ext cx="109440" cy="109440"/>
              <a:chOff x="4200892" y="4432105"/>
              <a:chExt cx="109440" cy="109440"/>
            </a:xfrm>
          </p:grpSpPr>
          <p:grpSp>
            <p:nvGrpSpPr>
              <p:cNvPr id="94" name="Group 73">
                <a:extLst>
                  <a:ext uri="{FF2B5EF4-FFF2-40B4-BE49-F238E27FC236}">
                    <a16:creationId xmlns:a16="http://schemas.microsoft.com/office/drawing/2014/main" id="{E41EBCA9-E3F8-4685-80EA-31C2C2171174}"/>
                  </a:ext>
                </a:extLst>
              </p:cNvPr>
              <p:cNvGrpSpPr>
                <a:grpSpLocks noChangeAspect="1"/>
              </p:cNvGrpSpPr>
              <p:nvPr/>
            </p:nvGrpSpPr>
            <p:grpSpPr>
              <a:xfrm rot="10800000">
                <a:off x="4210817" y="4439511"/>
                <a:ext cx="89587" cy="89996"/>
                <a:chOff x="3994150" y="4504886"/>
                <a:chExt cx="108000" cy="108493"/>
              </a:xfrm>
            </p:grpSpPr>
            <p:sp>
              <p:nvSpPr>
                <p:cNvPr id="97" name="Pie 76">
                  <a:extLst>
                    <a:ext uri="{FF2B5EF4-FFF2-40B4-BE49-F238E27FC236}">
                      <a16:creationId xmlns:a16="http://schemas.microsoft.com/office/drawing/2014/main" id="{2B2D57D6-803E-4E6D-B960-171787F3FFEE}"/>
                    </a:ext>
                  </a:extLst>
                </p:cNvPr>
                <p:cNvSpPr/>
                <p:nvPr/>
              </p:nvSpPr>
              <p:spPr>
                <a:xfrm>
                  <a:off x="3994150" y="4504886"/>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8" name="Pie 77">
                  <a:extLst>
                    <a:ext uri="{FF2B5EF4-FFF2-40B4-BE49-F238E27FC236}">
                      <a16:creationId xmlns:a16="http://schemas.microsoft.com/office/drawing/2014/main" id="{8117872C-4799-4629-8B0E-4DB7A3B2D50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5" name="Arc 74">
                <a:extLst>
                  <a:ext uri="{FF2B5EF4-FFF2-40B4-BE49-F238E27FC236}">
                    <a16:creationId xmlns:a16="http://schemas.microsoft.com/office/drawing/2014/main" id="{3B75E825-F534-4C0F-92B9-A311F23CC52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6" name="Arc 75">
                <a:extLst>
                  <a:ext uri="{FF2B5EF4-FFF2-40B4-BE49-F238E27FC236}">
                    <a16:creationId xmlns:a16="http://schemas.microsoft.com/office/drawing/2014/main" id="{38B5A0B4-484E-4C01-9530-6FAB1AABE27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sp>
        <p:nvSpPr>
          <p:cNvPr id="86" name="CuadroTexto 85">
            <a:extLst>
              <a:ext uri="{FF2B5EF4-FFF2-40B4-BE49-F238E27FC236}">
                <a16:creationId xmlns:a16="http://schemas.microsoft.com/office/drawing/2014/main" id="{BE24B053-229A-42A1-A62A-D6B4D54A4637}"/>
              </a:ext>
            </a:extLst>
          </p:cNvPr>
          <p:cNvSpPr txBox="1"/>
          <p:nvPr/>
        </p:nvSpPr>
        <p:spPr>
          <a:xfrm>
            <a:off x="2526022" y="3450988"/>
            <a:ext cx="2612634" cy="359907"/>
          </a:xfrm>
          <a:prstGeom prst="rect">
            <a:avLst/>
          </a:prstGeom>
          <a:noFill/>
        </p:spPr>
        <p:txBody>
          <a:bodyPr wrap="square">
            <a:spAutoFit/>
          </a:bodyPr>
          <a:lstStyle/>
          <a:p>
            <a:pPr marR="259080" indent="-6350" algn="just">
              <a:lnSpc>
                <a:spcPct val="107000"/>
              </a:lnSpc>
              <a:spcAft>
                <a:spcPts val="860"/>
              </a:spcAft>
            </a:pPr>
            <a:r>
              <a:rPr lang="es-CO" sz="1700" dirty="0">
                <a:solidFill>
                  <a:srgbClr val="004960"/>
                </a:solidFill>
                <a:latin typeface="Gotham Book" panose="02000604040000020004" pitchFamily="2" charset="0"/>
                <a:ea typeface="Calibri" panose="020F0502020204030204" pitchFamily="34" charset="0"/>
              </a:rPr>
              <a:t>Jurisdicción Indígena</a:t>
            </a:r>
            <a:endParaRPr lang="en-US" sz="1700" dirty="0">
              <a:solidFill>
                <a:srgbClr val="004960"/>
              </a:solidFill>
              <a:latin typeface="Gotham Book" panose="02000604040000020004" pitchFamily="2" charset="0"/>
              <a:ea typeface="Calibri" panose="020F0502020204030204" pitchFamily="34" charset="0"/>
            </a:endParaRPr>
          </a:p>
        </p:txBody>
      </p:sp>
      <p:grpSp>
        <p:nvGrpSpPr>
          <p:cNvPr id="99" name="Group 66">
            <a:extLst>
              <a:ext uri="{FF2B5EF4-FFF2-40B4-BE49-F238E27FC236}">
                <a16:creationId xmlns:a16="http://schemas.microsoft.com/office/drawing/2014/main" id="{4109C2F2-05FC-401C-A2D3-439758B550C9}"/>
              </a:ext>
            </a:extLst>
          </p:cNvPr>
          <p:cNvGrpSpPr/>
          <p:nvPr/>
        </p:nvGrpSpPr>
        <p:grpSpPr>
          <a:xfrm>
            <a:off x="2297129" y="3585135"/>
            <a:ext cx="102678" cy="109440"/>
            <a:chOff x="4200892" y="4432105"/>
            <a:chExt cx="109440" cy="109440"/>
          </a:xfrm>
        </p:grpSpPr>
        <p:grpSp>
          <p:nvGrpSpPr>
            <p:cNvPr id="100" name="Group 67">
              <a:extLst>
                <a:ext uri="{FF2B5EF4-FFF2-40B4-BE49-F238E27FC236}">
                  <a16:creationId xmlns:a16="http://schemas.microsoft.com/office/drawing/2014/main" id="{2E336FF0-885F-4748-BCE9-561F3BDC3BD0}"/>
                </a:ext>
              </a:extLst>
            </p:cNvPr>
            <p:cNvGrpSpPr>
              <a:grpSpLocks noChangeAspect="1"/>
            </p:cNvGrpSpPr>
            <p:nvPr/>
          </p:nvGrpSpPr>
          <p:grpSpPr>
            <a:xfrm rot="10800000">
              <a:off x="4210817" y="4439517"/>
              <a:ext cx="89587" cy="90000"/>
              <a:chOff x="3994150" y="4504881"/>
              <a:chExt cx="108000" cy="108498"/>
            </a:xfrm>
          </p:grpSpPr>
          <p:sp>
            <p:nvSpPr>
              <p:cNvPr id="103" name="Pie 70">
                <a:extLst>
                  <a:ext uri="{FF2B5EF4-FFF2-40B4-BE49-F238E27FC236}">
                    <a16:creationId xmlns:a16="http://schemas.microsoft.com/office/drawing/2014/main" id="{6AC3F23E-5529-4E31-BB46-F9119444818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04" name="Pie 71">
                <a:extLst>
                  <a:ext uri="{FF2B5EF4-FFF2-40B4-BE49-F238E27FC236}">
                    <a16:creationId xmlns:a16="http://schemas.microsoft.com/office/drawing/2014/main" id="{5D1496C8-3E69-4482-B171-E54F2AFBAF2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01" name="Arc 68">
              <a:extLst>
                <a:ext uri="{FF2B5EF4-FFF2-40B4-BE49-F238E27FC236}">
                  <a16:creationId xmlns:a16="http://schemas.microsoft.com/office/drawing/2014/main" id="{1BB95596-57B8-4FE0-BC6E-2F7378982E1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02" name="Arc 69">
              <a:extLst>
                <a:ext uri="{FF2B5EF4-FFF2-40B4-BE49-F238E27FC236}">
                  <a16:creationId xmlns:a16="http://schemas.microsoft.com/office/drawing/2014/main" id="{75E5CFBC-EF27-4557-A2B3-25AF8AA93C19}"/>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05" name="TextBox 22">
            <a:extLst>
              <a:ext uri="{FF2B5EF4-FFF2-40B4-BE49-F238E27FC236}">
                <a16:creationId xmlns:a16="http://schemas.microsoft.com/office/drawing/2014/main" id="{2024F99F-E907-49EC-A9A5-A38AC6A0CCE7}"/>
              </a:ext>
            </a:extLst>
          </p:cNvPr>
          <p:cNvSpPr txBox="1"/>
          <p:nvPr/>
        </p:nvSpPr>
        <p:spPr>
          <a:xfrm>
            <a:off x="3107608" y="3789785"/>
            <a:ext cx="3945734" cy="323165"/>
          </a:xfrm>
          <a:prstGeom prst="rect">
            <a:avLst/>
          </a:prstGeom>
          <a:noFill/>
        </p:spPr>
        <p:txBody>
          <a:bodyPr wrap="square" rtlCol="0">
            <a:spAutoFit/>
          </a:bodyPr>
          <a:lstStyle/>
          <a:p>
            <a:pPr algn="just">
              <a:tabLst>
                <a:tab pos="355600" algn="l"/>
              </a:tabLst>
            </a:pPr>
            <a:r>
              <a:rPr lang="es-MX" sz="1500" dirty="0">
                <a:latin typeface="Gotham Medium" panose="02000604030000020004" pitchFamily="2" charset="0"/>
              </a:rPr>
              <a:t>Ver acuerdo PSAA12-9614-COCOIN</a:t>
            </a:r>
          </a:p>
        </p:txBody>
      </p:sp>
      <p:grpSp>
        <p:nvGrpSpPr>
          <p:cNvPr id="106" name="Group 79">
            <a:extLst>
              <a:ext uri="{FF2B5EF4-FFF2-40B4-BE49-F238E27FC236}">
                <a16:creationId xmlns:a16="http://schemas.microsoft.com/office/drawing/2014/main" id="{D10000AD-8687-48BB-AA12-55D87008BB45}"/>
              </a:ext>
            </a:extLst>
          </p:cNvPr>
          <p:cNvGrpSpPr/>
          <p:nvPr/>
        </p:nvGrpSpPr>
        <p:grpSpPr>
          <a:xfrm>
            <a:off x="2965071" y="3896235"/>
            <a:ext cx="102678" cy="109440"/>
            <a:chOff x="4200891" y="4432105"/>
            <a:chExt cx="109441" cy="109440"/>
          </a:xfrm>
        </p:grpSpPr>
        <p:grpSp>
          <p:nvGrpSpPr>
            <p:cNvPr id="107" name="Group 80">
              <a:extLst>
                <a:ext uri="{FF2B5EF4-FFF2-40B4-BE49-F238E27FC236}">
                  <a16:creationId xmlns:a16="http://schemas.microsoft.com/office/drawing/2014/main" id="{15741242-CE04-49D5-8006-9C06CD991FB1}"/>
                </a:ext>
              </a:extLst>
            </p:cNvPr>
            <p:cNvGrpSpPr>
              <a:grpSpLocks noChangeAspect="1"/>
            </p:cNvGrpSpPr>
            <p:nvPr/>
          </p:nvGrpSpPr>
          <p:grpSpPr>
            <a:xfrm rot="10800000">
              <a:off x="4210817" y="4439517"/>
              <a:ext cx="89587" cy="90000"/>
              <a:chOff x="3994150" y="4504881"/>
              <a:chExt cx="108000" cy="108498"/>
            </a:xfrm>
          </p:grpSpPr>
          <p:sp>
            <p:nvSpPr>
              <p:cNvPr id="110" name="Pie 83">
                <a:extLst>
                  <a:ext uri="{FF2B5EF4-FFF2-40B4-BE49-F238E27FC236}">
                    <a16:creationId xmlns:a16="http://schemas.microsoft.com/office/drawing/2014/main" id="{43D5975F-8C9E-4EB6-9A75-8906BAB07C3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1" name="Pie 84">
                <a:extLst>
                  <a:ext uri="{FF2B5EF4-FFF2-40B4-BE49-F238E27FC236}">
                    <a16:creationId xmlns:a16="http://schemas.microsoft.com/office/drawing/2014/main" id="{8962AD79-F291-4173-A0C3-5A4ACCB1DB9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08" name="Arc 81">
              <a:extLst>
                <a:ext uri="{FF2B5EF4-FFF2-40B4-BE49-F238E27FC236}">
                  <a16:creationId xmlns:a16="http://schemas.microsoft.com/office/drawing/2014/main" id="{DC3604CE-3122-4CD8-BAA1-8D72FD57C013}"/>
                </a:ext>
              </a:extLst>
            </p:cNvPr>
            <p:cNvSpPr>
              <a:spLocks noChangeAspect="1"/>
            </p:cNvSpPr>
            <p:nvPr/>
          </p:nvSpPr>
          <p:spPr>
            <a:xfrm>
              <a:off x="4200891"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09" name="Arc 82">
              <a:extLst>
                <a:ext uri="{FF2B5EF4-FFF2-40B4-BE49-F238E27FC236}">
                  <a16:creationId xmlns:a16="http://schemas.microsoft.com/office/drawing/2014/main" id="{BFC5AE24-9C9C-46FE-B173-978FD06B4058}"/>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cxnSp>
        <p:nvCxnSpPr>
          <p:cNvPr id="114" name="Straight Connector 65">
            <a:extLst>
              <a:ext uri="{FF2B5EF4-FFF2-40B4-BE49-F238E27FC236}">
                <a16:creationId xmlns:a16="http://schemas.microsoft.com/office/drawing/2014/main" id="{7E38C847-C229-4F98-A049-028C6B41713A}"/>
              </a:ext>
            </a:extLst>
          </p:cNvPr>
          <p:cNvCxnSpPr>
            <a:cxnSpLocks/>
          </p:cNvCxnSpPr>
          <p:nvPr/>
        </p:nvCxnSpPr>
        <p:spPr>
          <a:xfrm>
            <a:off x="653526" y="2109211"/>
            <a:ext cx="0" cy="252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29" name="Grupo 28">
            <a:extLst>
              <a:ext uri="{FF2B5EF4-FFF2-40B4-BE49-F238E27FC236}">
                <a16:creationId xmlns:a16="http://schemas.microsoft.com/office/drawing/2014/main" id="{F073D95F-533A-48DE-B339-FBBF25A99F6F}"/>
              </a:ext>
            </a:extLst>
          </p:cNvPr>
          <p:cNvGrpSpPr/>
          <p:nvPr/>
        </p:nvGrpSpPr>
        <p:grpSpPr>
          <a:xfrm>
            <a:off x="1827534" y="4503415"/>
            <a:ext cx="3133572" cy="1665887"/>
            <a:chOff x="6707128" y="3992617"/>
            <a:chExt cx="3133572" cy="1665887"/>
          </a:xfrm>
        </p:grpSpPr>
        <p:grpSp>
          <p:nvGrpSpPr>
            <p:cNvPr id="26" name="Grupo 25">
              <a:extLst>
                <a:ext uri="{FF2B5EF4-FFF2-40B4-BE49-F238E27FC236}">
                  <a16:creationId xmlns:a16="http://schemas.microsoft.com/office/drawing/2014/main" id="{36D207D6-5417-4B20-BF2D-64561520DB0E}"/>
                </a:ext>
              </a:extLst>
            </p:cNvPr>
            <p:cNvGrpSpPr/>
            <p:nvPr/>
          </p:nvGrpSpPr>
          <p:grpSpPr>
            <a:xfrm>
              <a:off x="7515915" y="3992617"/>
              <a:ext cx="1521339" cy="821893"/>
              <a:chOff x="7515915" y="3724393"/>
              <a:chExt cx="1521339" cy="821893"/>
            </a:xfrm>
          </p:grpSpPr>
          <p:sp>
            <p:nvSpPr>
              <p:cNvPr id="21" name="TextBox 39">
                <a:extLst>
                  <a:ext uri="{FF2B5EF4-FFF2-40B4-BE49-F238E27FC236}">
                    <a16:creationId xmlns:a16="http://schemas.microsoft.com/office/drawing/2014/main" id="{76E039B1-4AB5-4D72-9946-925FDD22EAC7}"/>
                  </a:ext>
                </a:extLst>
              </p:cNvPr>
              <p:cNvSpPr txBox="1"/>
              <p:nvPr/>
            </p:nvSpPr>
            <p:spPr>
              <a:xfrm>
                <a:off x="7515915" y="3724393"/>
                <a:ext cx="1521339" cy="523220"/>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400" dirty="0"/>
                  <a:t>Jurisdicción de Paz</a:t>
                </a:r>
              </a:p>
            </p:txBody>
          </p:sp>
          <p:cxnSp>
            <p:nvCxnSpPr>
              <p:cNvPr id="7" name="Conector recto 6">
                <a:extLst>
                  <a:ext uri="{FF2B5EF4-FFF2-40B4-BE49-F238E27FC236}">
                    <a16:creationId xmlns:a16="http://schemas.microsoft.com/office/drawing/2014/main" id="{F07424AF-63F0-47E2-A185-947D455805CC}"/>
                  </a:ext>
                </a:extLst>
              </p:cNvPr>
              <p:cNvCxnSpPr>
                <a:cxnSpLocks/>
              </p:cNvCxnSpPr>
              <p:nvPr/>
            </p:nvCxnSpPr>
            <p:spPr>
              <a:xfrm>
                <a:off x="8281240" y="4186286"/>
                <a:ext cx="0" cy="360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grpSp>
          <p:nvGrpSpPr>
            <p:cNvPr id="28" name="Grupo 27">
              <a:extLst>
                <a:ext uri="{FF2B5EF4-FFF2-40B4-BE49-F238E27FC236}">
                  <a16:creationId xmlns:a16="http://schemas.microsoft.com/office/drawing/2014/main" id="{6DF75D67-4F8C-4594-BA40-FDA9E72AB2C7}"/>
                </a:ext>
              </a:extLst>
            </p:cNvPr>
            <p:cNvGrpSpPr/>
            <p:nvPr/>
          </p:nvGrpSpPr>
          <p:grpSpPr>
            <a:xfrm>
              <a:off x="6707128" y="4824334"/>
              <a:ext cx="3133572" cy="834170"/>
              <a:chOff x="6707128" y="4824334"/>
              <a:chExt cx="3133572" cy="834170"/>
            </a:xfrm>
          </p:grpSpPr>
          <p:cxnSp>
            <p:nvCxnSpPr>
              <p:cNvPr id="38" name="Conector recto de flecha 37">
                <a:extLst>
                  <a:ext uri="{FF2B5EF4-FFF2-40B4-BE49-F238E27FC236}">
                    <a16:creationId xmlns:a16="http://schemas.microsoft.com/office/drawing/2014/main" id="{DD79C5BC-7790-4A79-A2F6-FD94162528F2}"/>
                  </a:ext>
                </a:extLst>
              </p:cNvPr>
              <p:cNvCxnSpPr>
                <a:cxnSpLocks/>
              </p:cNvCxnSpPr>
              <p:nvPr/>
            </p:nvCxnSpPr>
            <p:spPr>
              <a:xfrm>
                <a:off x="9117840" y="4841312"/>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BBA42B99-1CBC-4CC3-A527-A2E3FEBE368A}"/>
                  </a:ext>
                </a:extLst>
              </p:cNvPr>
              <p:cNvGrpSpPr/>
              <p:nvPr/>
            </p:nvGrpSpPr>
            <p:grpSpPr>
              <a:xfrm>
                <a:off x="6707128" y="4824334"/>
                <a:ext cx="3133572" cy="834170"/>
                <a:chOff x="6707128" y="4824334"/>
                <a:chExt cx="3133572" cy="834170"/>
              </a:xfrm>
            </p:grpSpPr>
            <p:sp>
              <p:nvSpPr>
                <p:cNvPr id="32" name="TextBox 39">
                  <a:extLst>
                    <a:ext uri="{FF2B5EF4-FFF2-40B4-BE49-F238E27FC236}">
                      <a16:creationId xmlns:a16="http://schemas.microsoft.com/office/drawing/2014/main" id="{6C7278EF-7D18-4F97-91D4-CA28645D7E67}"/>
                    </a:ext>
                  </a:extLst>
                </p:cNvPr>
                <p:cNvSpPr txBox="1"/>
                <p:nvPr/>
              </p:nvSpPr>
              <p:spPr>
                <a:xfrm>
                  <a:off x="8400700" y="5135284"/>
                  <a:ext cx="1440000" cy="523220"/>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400" dirty="0"/>
                    <a:t>Jueces de Reconsideración</a:t>
                  </a:r>
                </a:p>
              </p:txBody>
            </p:sp>
            <p:sp>
              <p:nvSpPr>
                <p:cNvPr id="35" name="TextBox 39">
                  <a:extLst>
                    <a:ext uri="{FF2B5EF4-FFF2-40B4-BE49-F238E27FC236}">
                      <a16:creationId xmlns:a16="http://schemas.microsoft.com/office/drawing/2014/main" id="{F594AE52-A0CA-4AC0-8940-8B6BCBC045C9}"/>
                    </a:ext>
                  </a:extLst>
                </p:cNvPr>
                <p:cNvSpPr txBox="1"/>
                <p:nvPr/>
              </p:nvSpPr>
              <p:spPr>
                <a:xfrm>
                  <a:off x="6707128" y="5243250"/>
                  <a:ext cx="1440000" cy="307777"/>
                </a:xfrm>
                <a:prstGeom prst="rect">
                  <a:avLst/>
                </a:prstGeom>
                <a:noFill/>
                <a:ln w="19050">
                  <a:solidFill>
                    <a:srgbClr val="00AEEF"/>
                  </a:solidFill>
                  <a:prstDash val="sysDot"/>
                </a:ln>
              </p:spPr>
              <p:txBody>
                <a:bodyPr wrap="square" rtlCol="0" anchor="ctr">
                  <a:spAutoFit/>
                </a:bodyPr>
                <a:lstStyle>
                  <a:defPPr>
                    <a:defRPr lang="en-CO"/>
                  </a:defPPr>
                  <a:lvl1pPr algn="ctr">
                    <a:defRPr sz="1200">
                      <a:solidFill>
                        <a:srgbClr val="6D6E71"/>
                      </a:solidFill>
                      <a:latin typeface="Gotham Medium" panose="02000604030000020004" pitchFamily="2" charset="0"/>
                    </a:defRPr>
                  </a:lvl1pPr>
                </a:lstStyle>
                <a:p>
                  <a:r>
                    <a:rPr lang="es-ES_tradnl" sz="1400" dirty="0"/>
                    <a:t>Jueces de Paz</a:t>
                  </a:r>
                </a:p>
              </p:txBody>
            </p:sp>
            <p:cxnSp>
              <p:nvCxnSpPr>
                <p:cNvPr id="41" name="Conector recto 40">
                  <a:extLst>
                    <a:ext uri="{FF2B5EF4-FFF2-40B4-BE49-F238E27FC236}">
                      <a16:creationId xmlns:a16="http://schemas.microsoft.com/office/drawing/2014/main" id="{902D982A-50B7-4C9B-8BA0-F43A3A3ED1AD}"/>
                    </a:ext>
                  </a:extLst>
                </p:cNvPr>
                <p:cNvCxnSpPr>
                  <a:cxnSpLocks/>
                </p:cNvCxnSpPr>
                <p:nvPr/>
              </p:nvCxnSpPr>
              <p:spPr>
                <a:xfrm flipH="1">
                  <a:off x="7427128" y="4824334"/>
                  <a:ext cx="169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cxnSp>
            <p:nvCxnSpPr>
              <p:cNvPr id="115" name="Conector recto de flecha 114">
                <a:extLst>
                  <a:ext uri="{FF2B5EF4-FFF2-40B4-BE49-F238E27FC236}">
                    <a16:creationId xmlns:a16="http://schemas.microsoft.com/office/drawing/2014/main" id="{5EE46D85-46FC-4BF8-909D-3693DE180091}"/>
                  </a:ext>
                </a:extLst>
              </p:cNvPr>
              <p:cNvCxnSpPr>
                <a:cxnSpLocks/>
              </p:cNvCxnSpPr>
              <p:nvPr/>
            </p:nvCxnSpPr>
            <p:spPr>
              <a:xfrm>
                <a:off x="7427128" y="4842204"/>
                <a:ext cx="0" cy="360000"/>
              </a:xfrm>
              <a:prstGeom prst="straightConnector1">
                <a:avLst/>
              </a:prstGeom>
              <a:ln w="19050">
                <a:solidFill>
                  <a:srgbClr val="F6C042"/>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2565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n 71">
            <a:extLst>
              <a:ext uri="{FF2B5EF4-FFF2-40B4-BE49-F238E27FC236}">
                <a16:creationId xmlns:a16="http://schemas.microsoft.com/office/drawing/2014/main" id="{7BD9A2D2-4F61-4082-A1A8-D1EFB92031E9}"/>
              </a:ext>
            </a:extLst>
          </p:cNvPr>
          <p:cNvPicPr>
            <a:picLocks noChangeAspect="1"/>
          </p:cNvPicPr>
          <p:nvPr/>
        </p:nvPicPr>
        <p:blipFill rotWithShape="1">
          <a:blip r:embed="rId2"/>
          <a:srcRect l="25081" t="25799" r="13775" b="16384"/>
          <a:stretch/>
        </p:blipFill>
        <p:spPr>
          <a:xfrm>
            <a:off x="5229324" y="963168"/>
            <a:ext cx="6962678" cy="5629638"/>
          </a:xfrm>
          <a:prstGeom prst="rect">
            <a:avLst/>
          </a:prstGeom>
        </p:spPr>
      </p:pic>
      <p:sp>
        <p:nvSpPr>
          <p:cNvPr id="39" name="Rectangle 9">
            <a:extLst>
              <a:ext uri="{FF2B5EF4-FFF2-40B4-BE49-F238E27FC236}">
                <a16:creationId xmlns:a16="http://schemas.microsoft.com/office/drawing/2014/main" id="{9784F364-FD84-4F33-96F6-4677E308407A}"/>
              </a:ext>
            </a:extLst>
          </p:cNvPr>
          <p:cNvSpPr/>
          <p:nvPr/>
        </p:nvSpPr>
        <p:spPr>
          <a:xfrm>
            <a:off x="4673083" y="525958"/>
            <a:ext cx="202125" cy="6084000"/>
          </a:xfrm>
          <a:prstGeom prst="rect">
            <a:avLst/>
          </a:prstGeom>
          <a:solidFill>
            <a:srgbClr val="FBE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0" name="Rectangle 10">
            <a:extLst>
              <a:ext uri="{FF2B5EF4-FFF2-40B4-BE49-F238E27FC236}">
                <a16:creationId xmlns:a16="http://schemas.microsoft.com/office/drawing/2014/main" id="{DC69C30C-D469-4B98-B131-D73578097DDE}"/>
              </a:ext>
            </a:extLst>
          </p:cNvPr>
          <p:cNvSpPr/>
          <p:nvPr/>
        </p:nvSpPr>
        <p:spPr>
          <a:xfrm>
            <a:off x="4912747" y="525958"/>
            <a:ext cx="316576" cy="6084000"/>
          </a:xfrm>
          <a:prstGeom prst="rect">
            <a:avLst/>
          </a:prstGeom>
          <a:solidFill>
            <a:srgbClr val="F6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41" name="Straight Connector 65">
            <a:extLst>
              <a:ext uri="{FF2B5EF4-FFF2-40B4-BE49-F238E27FC236}">
                <a16:creationId xmlns:a16="http://schemas.microsoft.com/office/drawing/2014/main" id="{E8E618B1-0A0B-48C8-9C8B-03EF2BA77B4C}"/>
              </a:ext>
            </a:extLst>
          </p:cNvPr>
          <p:cNvCxnSpPr>
            <a:cxnSpLocks/>
          </p:cNvCxnSpPr>
          <p:nvPr/>
        </p:nvCxnSpPr>
        <p:spPr>
          <a:xfrm>
            <a:off x="993045" y="3265139"/>
            <a:ext cx="694" cy="216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42" name="Group 66">
            <a:extLst>
              <a:ext uri="{FF2B5EF4-FFF2-40B4-BE49-F238E27FC236}">
                <a16:creationId xmlns:a16="http://schemas.microsoft.com/office/drawing/2014/main" id="{96261240-33D4-4CF3-B1C2-F79DE1CCE8EF}"/>
              </a:ext>
            </a:extLst>
          </p:cNvPr>
          <p:cNvGrpSpPr/>
          <p:nvPr/>
        </p:nvGrpSpPr>
        <p:grpSpPr>
          <a:xfrm>
            <a:off x="943743" y="3327385"/>
            <a:ext cx="102678" cy="109440"/>
            <a:chOff x="4200892" y="4432105"/>
            <a:chExt cx="109440" cy="109440"/>
          </a:xfrm>
        </p:grpSpPr>
        <p:grpSp>
          <p:nvGrpSpPr>
            <p:cNvPr id="43" name="Group 67">
              <a:extLst>
                <a:ext uri="{FF2B5EF4-FFF2-40B4-BE49-F238E27FC236}">
                  <a16:creationId xmlns:a16="http://schemas.microsoft.com/office/drawing/2014/main" id="{D41DBE07-8B7C-4ADD-944A-652685D9F095}"/>
                </a:ext>
              </a:extLst>
            </p:cNvPr>
            <p:cNvGrpSpPr>
              <a:grpSpLocks noChangeAspect="1"/>
            </p:cNvGrpSpPr>
            <p:nvPr/>
          </p:nvGrpSpPr>
          <p:grpSpPr>
            <a:xfrm rot="10800000">
              <a:off x="4210817" y="4439517"/>
              <a:ext cx="89587" cy="90000"/>
              <a:chOff x="3994150" y="4504881"/>
              <a:chExt cx="108000" cy="108498"/>
            </a:xfrm>
          </p:grpSpPr>
          <p:sp>
            <p:nvSpPr>
              <p:cNvPr id="46" name="Pie 70">
                <a:extLst>
                  <a:ext uri="{FF2B5EF4-FFF2-40B4-BE49-F238E27FC236}">
                    <a16:creationId xmlns:a16="http://schemas.microsoft.com/office/drawing/2014/main" id="{2B3521B8-BFE8-43EE-B69A-AB5272A396D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7" name="Pie 71">
                <a:extLst>
                  <a:ext uri="{FF2B5EF4-FFF2-40B4-BE49-F238E27FC236}">
                    <a16:creationId xmlns:a16="http://schemas.microsoft.com/office/drawing/2014/main" id="{6070343A-1B60-479A-9AE0-EE73AF3F3DCE}"/>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4" name="Arc 68">
              <a:extLst>
                <a:ext uri="{FF2B5EF4-FFF2-40B4-BE49-F238E27FC236}">
                  <a16:creationId xmlns:a16="http://schemas.microsoft.com/office/drawing/2014/main" id="{59333FFA-6B51-40BE-958C-EF171C551F8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5" name="Arc 69">
              <a:extLst>
                <a:ext uri="{FF2B5EF4-FFF2-40B4-BE49-F238E27FC236}">
                  <a16:creationId xmlns:a16="http://schemas.microsoft.com/office/drawing/2014/main" id="{6B6130AC-0D84-448F-8EB9-2E338A26056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48" name="TextBox 22">
            <a:extLst>
              <a:ext uri="{FF2B5EF4-FFF2-40B4-BE49-F238E27FC236}">
                <a16:creationId xmlns:a16="http://schemas.microsoft.com/office/drawing/2014/main" id="{1C845662-B0F1-4736-A447-B0F194AEA364}"/>
              </a:ext>
            </a:extLst>
          </p:cNvPr>
          <p:cNvSpPr txBox="1"/>
          <p:nvPr/>
        </p:nvSpPr>
        <p:spPr>
          <a:xfrm>
            <a:off x="1107567" y="3241090"/>
            <a:ext cx="3901398" cy="323165"/>
          </a:xfrm>
          <a:prstGeom prst="rect">
            <a:avLst/>
          </a:prstGeom>
          <a:noFill/>
        </p:spPr>
        <p:txBody>
          <a:bodyPr wrap="square" rtlCol="0">
            <a:spAutoFit/>
          </a:bodyPr>
          <a:lstStyle/>
          <a:p>
            <a:pPr algn="just"/>
            <a:r>
              <a:rPr lang="es-MX" sz="1500" dirty="0">
                <a:latin typeface="Gotham Medium" panose="02000604030000020004" pitchFamily="2" charset="0"/>
              </a:rPr>
              <a:t>Decreto Ley 898 del 29 de mayo de 2017</a:t>
            </a:r>
          </a:p>
        </p:txBody>
      </p:sp>
      <p:pic>
        <p:nvPicPr>
          <p:cNvPr id="33" name="Picture 69">
            <a:extLst>
              <a:ext uri="{FF2B5EF4-FFF2-40B4-BE49-F238E27FC236}">
                <a16:creationId xmlns:a16="http://schemas.microsoft.com/office/drawing/2014/main" id="{237FC1AE-C3E6-40F6-84BB-7FBF3802B88C}"/>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31" name="Grupo 30">
            <a:extLst>
              <a:ext uri="{FF2B5EF4-FFF2-40B4-BE49-F238E27FC236}">
                <a16:creationId xmlns:a16="http://schemas.microsoft.com/office/drawing/2014/main" id="{0FE7BF32-15A3-4865-B11C-8CB3FBF8301A}"/>
              </a:ext>
            </a:extLst>
          </p:cNvPr>
          <p:cNvGrpSpPr/>
          <p:nvPr/>
        </p:nvGrpSpPr>
        <p:grpSpPr>
          <a:xfrm>
            <a:off x="0" y="1077897"/>
            <a:ext cx="3915667" cy="1711674"/>
            <a:chOff x="0" y="1077897"/>
            <a:chExt cx="3915667" cy="1711674"/>
          </a:xfrm>
        </p:grpSpPr>
        <p:cxnSp>
          <p:nvCxnSpPr>
            <p:cNvPr id="32" name="Straight Connector 44">
              <a:extLst>
                <a:ext uri="{FF2B5EF4-FFF2-40B4-BE49-F238E27FC236}">
                  <a16:creationId xmlns:a16="http://schemas.microsoft.com/office/drawing/2014/main" id="{A9C58028-E06F-4647-A5F8-D395A4F1C656}"/>
                </a:ext>
              </a:extLst>
            </p:cNvPr>
            <p:cNvCxnSpPr>
              <a:cxnSpLocks/>
            </p:cNvCxnSpPr>
            <p:nvPr/>
          </p:nvCxnSpPr>
          <p:spPr>
            <a:xfrm>
              <a:off x="1324841" y="1794042"/>
              <a:ext cx="252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61" name="Grupo 60">
              <a:extLst>
                <a:ext uri="{FF2B5EF4-FFF2-40B4-BE49-F238E27FC236}">
                  <a16:creationId xmlns:a16="http://schemas.microsoft.com/office/drawing/2014/main" id="{CCAAD422-4201-4D50-B97B-615E9247D9FE}"/>
                </a:ext>
              </a:extLst>
            </p:cNvPr>
            <p:cNvGrpSpPr/>
            <p:nvPr/>
          </p:nvGrpSpPr>
          <p:grpSpPr>
            <a:xfrm>
              <a:off x="0" y="1077897"/>
              <a:ext cx="3915667" cy="1711674"/>
              <a:chOff x="0" y="1077897"/>
              <a:chExt cx="3915667" cy="1711674"/>
            </a:xfrm>
          </p:grpSpPr>
          <p:sp>
            <p:nvSpPr>
              <p:cNvPr id="62" name="Rectangle 43">
                <a:extLst>
                  <a:ext uri="{FF2B5EF4-FFF2-40B4-BE49-F238E27FC236}">
                    <a16:creationId xmlns:a16="http://schemas.microsoft.com/office/drawing/2014/main" id="{236FD602-F91F-461C-94B5-9AAE4578ABE9}"/>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3" name="Grupo 62">
                <a:extLst>
                  <a:ext uri="{FF2B5EF4-FFF2-40B4-BE49-F238E27FC236}">
                    <a16:creationId xmlns:a16="http://schemas.microsoft.com/office/drawing/2014/main" id="{78BE4689-8C1F-4BB6-BA8D-6905BD9BB219}"/>
                  </a:ext>
                </a:extLst>
              </p:cNvPr>
              <p:cNvGrpSpPr/>
              <p:nvPr/>
            </p:nvGrpSpPr>
            <p:grpSpPr>
              <a:xfrm>
                <a:off x="0" y="1077897"/>
                <a:ext cx="3915667" cy="1711674"/>
                <a:chOff x="0" y="1077897"/>
                <a:chExt cx="3915667" cy="1711674"/>
              </a:xfrm>
            </p:grpSpPr>
            <p:sp>
              <p:nvSpPr>
                <p:cNvPr id="64" name="TextBox 17">
                  <a:extLst>
                    <a:ext uri="{FF2B5EF4-FFF2-40B4-BE49-F238E27FC236}">
                      <a16:creationId xmlns:a16="http://schemas.microsoft.com/office/drawing/2014/main" id="{8C325F84-F4CD-4554-B459-D4FF51E5E8AE}"/>
                    </a:ext>
                  </a:extLst>
                </p:cNvPr>
                <p:cNvSpPr txBox="1"/>
                <p:nvPr/>
              </p:nvSpPr>
              <p:spPr>
                <a:xfrm>
                  <a:off x="1242525" y="1312243"/>
                  <a:ext cx="2673142" cy="147732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FISCALÍA GENERAL DE LA NACIÓN</a:t>
                  </a:r>
                </a:p>
              </p:txBody>
            </p:sp>
            <p:sp>
              <p:nvSpPr>
                <p:cNvPr id="65" name="Rectangle 39">
                  <a:extLst>
                    <a:ext uri="{FF2B5EF4-FFF2-40B4-BE49-F238E27FC236}">
                      <a16:creationId xmlns:a16="http://schemas.microsoft.com/office/drawing/2014/main" id="{24FDF8EA-6415-45C3-9E9E-879856E5A74E}"/>
                    </a:ext>
                  </a:extLst>
                </p:cNvPr>
                <p:cNvSpPr/>
                <p:nvPr/>
              </p:nvSpPr>
              <p:spPr>
                <a:xfrm>
                  <a:off x="1107567"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Rectangle 40">
                  <a:extLst>
                    <a:ext uri="{FF2B5EF4-FFF2-40B4-BE49-F238E27FC236}">
                      <a16:creationId xmlns:a16="http://schemas.microsoft.com/office/drawing/2014/main" id="{3352F1AE-1315-44CA-AC74-E6C2888F927C}"/>
                    </a:ext>
                  </a:extLst>
                </p:cNvPr>
                <p:cNvSpPr/>
                <p:nvPr/>
              </p:nvSpPr>
              <p:spPr>
                <a:xfrm>
                  <a:off x="1107567"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7" name="Rectangle 42">
                  <a:extLst>
                    <a:ext uri="{FF2B5EF4-FFF2-40B4-BE49-F238E27FC236}">
                      <a16:creationId xmlns:a16="http://schemas.microsoft.com/office/drawing/2014/main" id="{6406DAD1-71BA-4D83-BDFD-9423FB595E7D}"/>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TextBox 45">
                  <a:extLst>
                    <a:ext uri="{FF2B5EF4-FFF2-40B4-BE49-F238E27FC236}">
                      <a16:creationId xmlns:a16="http://schemas.microsoft.com/office/drawing/2014/main" id="{3E432E8D-2646-433B-895E-C43C044302E5}"/>
                    </a:ext>
                  </a:extLst>
                </p:cNvPr>
                <p:cNvSpPr txBox="1"/>
                <p:nvPr/>
              </p:nvSpPr>
              <p:spPr>
                <a:xfrm>
                  <a:off x="322481" y="1086654"/>
                  <a:ext cx="591829"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11</a:t>
                  </a:r>
                </a:p>
              </p:txBody>
            </p:sp>
          </p:grpSp>
        </p:grpSp>
      </p:grpSp>
      <p:cxnSp>
        <p:nvCxnSpPr>
          <p:cNvPr id="69" name="Straight Connector 44">
            <a:extLst>
              <a:ext uri="{FF2B5EF4-FFF2-40B4-BE49-F238E27FC236}">
                <a16:creationId xmlns:a16="http://schemas.microsoft.com/office/drawing/2014/main" id="{39B07132-D181-4483-AB9F-56A909D29565}"/>
              </a:ext>
            </a:extLst>
          </p:cNvPr>
          <p:cNvCxnSpPr>
            <a:cxnSpLocks/>
          </p:cNvCxnSpPr>
          <p:nvPr/>
        </p:nvCxnSpPr>
        <p:spPr>
          <a:xfrm>
            <a:off x="1324841" y="2275626"/>
            <a:ext cx="252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99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17">
            <a:extLst>
              <a:ext uri="{FF2B5EF4-FFF2-40B4-BE49-F238E27FC236}">
                <a16:creationId xmlns:a16="http://schemas.microsoft.com/office/drawing/2014/main" id="{20F75B55-788B-4D18-8534-E4C8AA69D91B}"/>
              </a:ext>
            </a:extLst>
          </p:cNvPr>
          <p:cNvSpPr txBox="1"/>
          <p:nvPr/>
        </p:nvSpPr>
        <p:spPr>
          <a:xfrm rot="5400000">
            <a:off x="3242595" y="-626108"/>
            <a:ext cx="646331" cy="4500000"/>
          </a:xfrm>
          <a:prstGeom prst="rect">
            <a:avLst/>
          </a:prstGeom>
          <a:noFill/>
        </p:spPr>
        <p:txBody>
          <a:bodyPr vert="vert270" wrap="square" rtlCol="0">
            <a:spAutoFit/>
          </a:bodyPr>
          <a:lstStyle/>
          <a:p>
            <a:r>
              <a:rPr lang="es-ES_tradnl" sz="3000" b="1" dirty="0">
                <a:solidFill>
                  <a:srgbClr val="00AEEF"/>
                </a:solidFill>
                <a:latin typeface="Filson Pro Book" panose="02000000000000000000" pitchFamily="2" charset="77"/>
              </a:rPr>
              <a:t>0RGANIGRAMA</a:t>
            </a:r>
          </a:p>
        </p:txBody>
      </p:sp>
      <p:pic>
        <p:nvPicPr>
          <p:cNvPr id="29" name="Picture 69">
            <a:extLst>
              <a:ext uri="{FF2B5EF4-FFF2-40B4-BE49-F238E27FC236}">
                <a16:creationId xmlns:a16="http://schemas.microsoft.com/office/drawing/2014/main" id="{622CFA5F-56A3-40DB-B26E-E4152A0D914D}"/>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sp>
        <p:nvSpPr>
          <p:cNvPr id="52" name="Rectangle 40">
            <a:extLst>
              <a:ext uri="{FF2B5EF4-FFF2-40B4-BE49-F238E27FC236}">
                <a16:creationId xmlns:a16="http://schemas.microsoft.com/office/drawing/2014/main" id="{3165BB2D-89DA-44E4-8954-44F6AA09E475}"/>
              </a:ext>
            </a:extLst>
          </p:cNvPr>
          <p:cNvSpPr/>
          <p:nvPr/>
        </p:nvSpPr>
        <p:spPr>
          <a:xfrm>
            <a:off x="1107567" y="107048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3" name="Rectangle 42">
            <a:extLst>
              <a:ext uri="{FF2B5EF4-FFF2-40B4-BE49-F238E27FC236}">
                <a16:creationId xmlns:a16="http://schemas.microsoft.com/office/drawing/2014/main" id="{3B3612D7-0E11-4344-B6EC-6330BE77C06F}"/>
              </a:ext>
            </a:extLst>
          </p:cNvPr>
          <p:cNvSpPr/>
          <p:nvPr/>
        </p:nvSpPr>
        <p:spPr>
          <a:xfrm>
            <a:off x="1107567" y="122486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4" name="Rectangle 38">
            <a:extLst>
              <a:ext uri="{FF2B5EF4-FFF2-40B4-BE49-F238E27FC236}">
                <a16:creationId xmlns:a16="http://schemas.microsoft.com/office/drawing/2014/main" id="{47991A60-1583-4DBD-8EB7-4944DBAD3E4C}"/>
              </a:ext>
            </a:extLst>
          </p:cNvPr>
          <p:cNvSpPr/>
          <p:nvPr/>
        </p:nvSpPr>
        <p:spPr>
          <a:xfrm>
            <a:off x="12192" y="108035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5" name="Rectangle 39">
            <a:extLst>
              <a:ext uri="{FF2B5EF4-FFF2-40B4-BE49-F238E27FC236}">
                <a16:creationId xmlns:a16="http://schemas.microsoft.com/office/drawing/2014/main" id="{5D5F29F4-31AB-4C18-AE61-123AE212E441}"/>
              </a:ext>
            </a:extLst>
          </p:cNvPr>
          <p:cNvSpPr/>
          <p:nvPr/>
        </p:nvSpPr>
        <p:spPr>
          <a:xfrm>
            <a:off x="253902" y="107923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1" name="TextBox 45">
            <a:extLst>
              <a:ext uri="{FF2B5EF4-FFF2-40B4-BE49-F238E27FC236}">
                <a16:creationId xmlns:a16="http://schemas.microsoft.com/office/drawing/2014/main" id="{8E388203-D2CB-4011-A59F-A72505B19091}"/>
              </a:ext>
            </a:extLst>
          </p:cNvPr>
          <p:cNvSpPr txBox="1"/>
          <p:nvPr/>
        </p:nvSpPr>
        <p:spPr>
          <a:xfrm>
            <a:off x="250552" y="1070481"/>
            <a:ext cx="728084"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12</a:t>
            </a:r>
          </a:p>
        </p:txBody>
      </p:sp>
      <p:graphicFrame>
        <p:nvGraphicFramePr>
          <p:cNvPr id="2" name="Objeto 1">
            <a:extLst>
              <a:ext uri="{FF2B5EF4-FFF2-40B4-BE49-F238E27FC236}">
                <a16:creationId xmlns:a16="http://schemas.microsoft.com/office/drawing/2014/main" id="{DBD0B1FA-434A-4433-899F-09CC023BD873}"/>
              </a:ext>
            </a:extLst>
          </p:cNvPr>
          <p:cNvGraphicFramePr>
            <a:graphicFrameLocks noChangeAspect="1"/>
          </p:cNvGraphicFramePr>
          <p:nvPr>
            <p:extLst>
              <p:ext uri="{D42A27DB-BD31-4B8C-83A1-F6EECF244321}">
                <p14:modId xmlns:p14="http://schemas.microsoft.com/office/powerpoint/2010/main" val="183664938"/>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1040" name="Acrobat Document" r:id="rId5" imgW="0" imgH="0" progId="AcroExch.Document.DC">
                  <p:embed/>
                </p:oleObj>
              </mc:Choice>
              <mc:Fallback>
                <p:oleObj name="Acrobat Document" r:id="rId5" imgW="0" imgH="0" progId="AcroExch.Document.DC">
                  <p:embed/>
                  <p:pic>
                    <p:nvPicPr>
                      <p:cNvPr id="0" name=""/>
                      <p:cNvPicPr/>
                      <p:nvPr/>
                    </p:nvPicPr>
                    <p:blipFill/>
                    <p:spPr>
                      <a:xfrm>
                        <a:off x="2032000" y="719138"/>
                        <a:ext cx="8128000" cy="5418137"/>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CC7709EA-0EC0-438C-ABB2-D5179E82C380}"/>
              </a:ext>
            </a:extLst>
          </p:cNvPr>
          <p:cNvGraphicFramePr>
            <a:graphicFrameLocks noChangeAspect="1"/>
          </p:cNvGraphicFramePr>
          <p:nvPr>
            <p:extLst>
              <p:ext uri="{D42A27DB-BD31-4B8C-83A1-F6EECF244321}">
                <p14:modId xmlns:p14="http://schemas.microsoft.com/office/powerpoint/2010/main" val="4279660899"/>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1041" name="Acrobat Document" r:id="rId6" imgW="0" imgH="0" progId="AcroExch.Document.DC">
                  <p:embed/>
                </p:oleObj>
              </mc:Choice>
              <mc:Fallback>
                <p:oleObj name="Acrobat Document" r:id="rId6" imgW="0" imgH="0" progId="AcroExch.Document.DC">
                  <p:embed/>
                  <p:pic>
                    <p:nvPicPr>
                      <p:cNvPr id="0" name=""/>
                      <p:cNvPicPr/>
                      <p:nvPr/>
                    </p:nvPicPr>
                    <p:blipFill/>
                    <p:spPr>
                      <a:xfrm>
                        <a:off x="2032000" y="719138"/>
                        <a:ext cx="8128000" cy="5418137"/>
                      </a:xfrm>
                      <a:prstGeom prst="rect">
                        <a:avLst/>
                      </a:prstGeom>
                    </p:spPr>
                  </p:pic>
                </p:oleObj>
              </mc:Fallback>
            </mc:AlternateContent>
          </a:graphicData>
        </a:graphic>
      </p:graphicFrame>
      <p:cxnSp>
        <p:nvCxnSpPr>
          <p:cNvPr id="17" name="Straight Connector 44">
            <a:extLst>
              <a:ext uri="{FF2B5EF4-FFF2-40B4-BE49-F238E27FC236}">
                <a16:creationId xmlns:a16="http://schemas.microsoft.com/office/drawing/2014/main" id="{AEAB2AEB-4BF2-C042-85F8-9EE8CF0BDF1E}"/>
              </a:ext>
            </a:extLst>
          </p:cNvPr>
          <p:cNvCxnSpPr>
            <a:cxnSpLocks/>
          </p:cNvCxnSpPr>
          <p:nvPr/>
        </p:nvCxnSpPr>
        <p:spPr>
          <a:xfrm rot="5400000" flipV="1">
            <a:off x="2902679" y="274707"/>
            <a:ext cx="0" cy="304906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pic>
        <p:nvPicPr>
          <p:cNvPr id="20" name="Picture 19">
            <a:hlinkClick r:id="rId7"/>
            <a:extLst>
              <a:ext uri="{FF2B5EF4-FFF2-40B4-BE49-F238E27FC236}">
                <a16:creationId xmlns:a16="http://schemas.microsoft.com/office/drawing/2014/main" id="{DE05078E-17C6-7540-AD6D-4F692B7FEA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0673" y="5124714"/>
            <a:ext cx="4642496" cy="753548"/>
          </a:xfrm>
          <a:prstGeom prst="rect">
            <a:avLst/>
          </a:prstGeom>
        </p:spPr>
      </p:pic>
      <p:sp>
        <p:nvSpPr>
          <p:cNvPr id="21" name="TextBox 20">
            <a:extLst>
              <a:ext uri="{FF2B5EF4-FFF2-40B4-BE49-F238E27FC236}">
                <a16:creationId xmlns:a16="http://schemas.microsoft.com/office/drawing/2014/main" id="{30E00A06-88A1-AB4F-BC61-3D156E1EC1E7}"/>
              </a:ext>
            </a:extLst>
          </p:cNvPr>
          <p:cNvSpPr txBox="1">
            <a:spLocks noChangeAspect="1"/>
          </p:cNvSpPr>
          <p:nvPr/>
        </p:nvSpPr>
        <p:spPr>
          <a:xfrm>
            <a:off x="2629864" y="5089546"/>
            <a:ext cx="2966922" cy="553998"/>
          </a:xfrm>
          <a:prstGeom prst="rect">
            <a:avLst/>
          </a:prstGeom>
          <a:noFill/>
        </p:spPr>
        <p:txBody>
          <a:bodyPr wrap="square" rtlCol="0">
            <a:spAutoFit/>
          </a:bodyPr>
          <a:lstStyle/>
          <a:p>
            <a:pPr algn="ctr"/>
            <a:r>
              <a:rPr lang="es-ES_tradnl" sz="1500" b="1" dirty="0">
                <a:solidFill>
                  <a:srgbClr val="003D58"/>
                </a:solidFill>
                <a:latin typeface="Gotham Medium" panose="02000604030000020004" pitchFamily="2" charset="0"/>
              </a:rPr>
              <a:t>ORGANIGRAMA</a:t>
            </a:r>
            <a:endParaRPr lang="es-ES_tradnl" sz="1500" b="1" dirty="0">
              <a:solidFill>
                <a:srgbClr val="414042"/>
              </a:solidFill>
              <a:latin typeface="Gotham Medium" panose="02000604030000020004" pitchFamily="2" charset="0"/>
            </a:endParaRPr>
          </a:p>
          <a:p>
            <a:pPr algn="ctr"/>
            <a:r>
              <a:rPr lang="es-ES_tradnl" sz="1500" dirty="0">
                <a:solidFill>
                  <a:srgbClr val="414042"/>
                </a:solidFill>
                <a:latin typeface="Gotham Medium" panose="02000604030000020004" pitchFamily="2" charset="0"/>
              </a:rPr>
              <a:t>Consejo Superior de la Judicatura</a:t>
            </a:r>
          </a:p>
        </p:txBody>
      </p:sp>
      <p:pic>
        <p:nvPicPr>
          <p:cNvPr id="22" name="Picture 21">
            <a:hlinkClick r:id="rId7"/>
            <a:extLst>
              <a:ext uri="{FF2B5EF4-FFF2-40B4-BE49-F238E27FC236}">
                <a16:creationId xmlns:a16="http://schemas.microsoft.com/office/drawing/2014/main" id="{9A838A1E-8919-174D-8A88-309BFFB3D9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45598" y="4668952"/>
            <a:ext cx="806365" cy="1271575"/>
          </a:xfrm>
          <a:prstGeom prst="rect">
            <a:avLst/>
          </a:prstGeom>
        </p:spPr>
      </p:pic>
      <p:sp>
        <p:nvSpPr>
          <p:cNvPr id="23" name="TextBox 22">
            <a:hlinkClick r:id="rId7"/>
            <a:extLst>
              <a:ext uri="{FF2B5EF4-FFF2-40B4-BE49-F238E27FC236}">
                <a16:creationId xmlns:a16="http://schemas.microsoft.com/office/drawing/2014/main" id="{776867B4-BA38-8E4F-BB8F-A53847AF7C60}"/>
              </a:ext>
            </a:extLst>
          </p:cNvPr>
          <p:cNvSpPr txBox="1">
            <a:spLocks/>
          </p:cNvSpPr>
          <p:nvPr/>
        </p:nvSpPr>
        <p:spPr>
          <a:xfrm>
            <a:off x="2902679" y="5608513"/>
            <a:ext cx="2421291" cy="292388"/>
          </a:xfrm>
          <a:prstGeom prst="rect">
            <a:avLst/>
          </a:prstGeom>
          <a:noFill/>
        </p:spPr>
        <p:txBody>
          <a:bodyPr wrap="square" rtlCol="0">
            <a:spAutoFit/>
          </a:bodyPr>
          <a:lstStyle/>
          <a:p>
            <a:pPr algn="ctr"/>
            <a:r>
              <a:rPr lang="es-ES_tradnl" sz="1300" b="1" dirty="0">
                <a:solidFill>
                  <a:schemeClr val="bg1"/>
                </a:solidFill>
                <a:latin typeface="Gotham Medium" panose="02000604030000020004" pitchFamily="2" charset="0"/>
              </a:rPr>
              <a:t>Visualícelo en este link</a:t>
            </a:r>
          </a:p>
        </p:txBody>
      </p:sp>
      <p:pic>
        <p:nvPicPr>
          <p:cNvPr id="9" name="Picture 8" descr="Graphical user interface, text, chat or text message&#10;&#10;Description automatically generated">
            <a:extLst>
              <a:ext uri="{FF2B5EF4-FFF2-40B4-BE49-F238E27FC236}">
                <a16:creationId xmlns:a16="http://schemas.microsoft.com/office/drawing/2014/main" id="{0FF37928-6FE5-9B44-BDF8-0E4CA8DB5F5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822409" y="1173109"/>
            <a:ext cx="5492666" cy="5324527"/>
          </a:xfrm>
          <a:prstGeom prst="rect">
            <a:avLst/>
          </a:prstGeom>
        </p:spPr>
      </p:pic>
    </p:spTree>
    <p:extLst>
      <p:ext uri="{BB962C8B-B14F-4D97-AF65-F5344CB8AC3E}">
        <p14:creationId xmlns:p14="http://schemas.microsoft.com/office/powerpoint/2010/main" val="273434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EBC3F8D8-C46A-46A1-BAF7-5F00E3213A54}"/>
              </a:ext>
            </a:extLst>
          </p:cNvPr>
          <p:cNvGrpSpPr/>
          <p:nvPr/>
        </p:nvGrpSpPr>
        <p:grpSpPr>
          <a:xfrm>
            <a:off x="3983396" y="2073446"/>
            <a:ext cx="3104203" cy="742791"/>
            <a:chOff x="6210748" y="2382746"/>
            <a:chExt cx="3104203" cy="742791"/>
          </a:xfrm>
        </p:grpSpPr>
        <p:cxnSp>
          <p:nvCxnSpPr>
            <p:cNvPr id="68" name="Straight Connector 67">
              <a:extLst>
                <a:ext uri="{FF2B5EF4-FFF2-40B4-BE49-F238E27FC236}">
                  <a16:creationId xmlns:a16="http://schemas.microsoft.com/office/drawing/2014/main" id="{0AF3355D-9455-044A-A716-BE2A4E7B1D5B}"/>
                </a:ext>
              </a:extLst>
            </p:cNvPr>
            <p:cNvCxnSpPr>
              <a:cxnSpLocks/>
            </p:cNvCxnSpPr>
            <p:nvPr/>
          </p:nvCxnSpPr>
          <p:spPr>
            <a:xfrm>
              <a:off x="7152230" y="2582367"/>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21" name="Grupo 20">
              <a:extLst>
                <a:ext uri="{FF2B5EF4-FFF2-40B4-BE49-F238E27FC236}">
                  <a16:creationId xmlns:a16="http://schemas.microsoft.com/office/drawing/2014/main" id="{5159C90B-6DE2-436D-AE79-A18547EF75A6}"/>
                </a:ext>
              </a:extLst>
            </p:cNvPr>
            <p:cNvGrpSpPr/>
            <p:nvPr/>
          </p:nvGrpSpPr>
          <p:grpSpPr>
            <a:xfrm>
              <a:off x="6210748" y="2382746"/>
              <a:ext cx="3104203" cy="742791"/>
              <a:chOff x="6210748" y="2382746"/>
              <a:chExt cx="3104203" cy="742791"/>
            </a:xfrm>
          </p:grpSpPr>
          <p:cxnSp>
            <p:nvCxnSpPr>
              <p:cNvPr id="69" name="Straight Connector 68">
                <a:extLst>
                  <a:ext uri="{FF2B5EF4-FFF2-40B4-BE49-F238E27FC236}">
                    <a16:creationId xmlns:a16="http://schemas.microsoft.com/office/drawing/2014/main" id="{A156A32D-11BE-1842-8EF6-BBC3A97B0FCA}"/>
                  </a:ext>
                </a:extLst>
              </p:cNvPr>
              <p:cNvCxnSpPr>
                <a:cxnSpLocks/>
              </p:cNvCxnSpPr>
              <p:nvPr/>
            </p:nvCxnSpPr>
            <p:spPr>
              <a:xfrm>
                <a:off x="7152230" y="2661636"/>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20" name="Grupo 19">
                <a:extLst>
                  <a:ext uri="{FF2B5EF4-FFF2-40B4-BE49-F238E27FC236}">
                    <a16:creationId xmlns:a16="http://schemas.microsoft.com/office/drawing/2014/main" id="{67DB84A8-86CF-409C-8AB7-DD64ECBAB345}"/>
                  </a:ext>
                </a:extLst>
              </p:cNvPr>
              <p:cNvGrpSpPr/>
              <p:nvPr/>
            </p:nvGrpSpPr>
            <p:grpSpPr>
              <a:xfrm>
                <a:off x="6210748" y="2382746"/>
                <a:ext cx="3104203" cy="742791"/>
                <a:chOff x="6210748" y="2382746"/>
                <a:chExt cx="3104203" cy="742791"/>
              </a:xfrm>
            </p:grpSpPr>
            <p:sp>
              <p:nvSpPr>
                <p:cNvPr id="43" name="TextBox 42">
                  <a:extLst>
                    <a:ext uri="{FF2B5EF4-FFF2-40B4-BE49-F238E27FC236}">
                      <a16:creationId xmlns:a16="http://schemas.microsoft.com/office/drawing/2014/main" id="{0265D23D-0475-E54B-B373-F775D674AD05}"/>
                    </a:ext>
                  </a:extLst>
                </p:cNvPr>
                <p:cNvSpPr txBox="1"/>
                <p:nvPr/>
              </p:nvSpPr>
              <p:spPr>
                <a:xfrm>
                  <a:off x="6210748" y="2417651"/>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06</a:t>
                  </a:r>
                </a:p>
              </p:txBody>
            </p:sp>
            <p:sp>
              <p:nvSpPr>
                <p:cNvPr id="44" name="TextBox 43">
                  <a:extLst>
                    <a:ext uri="{FF2B5EF4-FFF2-40B4-BE49-F238E27FC236}">
                      <a16:creationId xmlns:a16="http://schemas.microsoft.com/office/drawing/2014/main" id="{3D4D7C81-B266-5946-A7B4-4F82087F2F62}"/>
                    </a:ext>
                  </a:extLst>
                </p:cNvPr>
                <p:cNvSpPr txBox="1"/>
                <p:nvPr/>
              </p:nvSpPr>
              <p:spPr>
                <a:xfrm>
                  <a:off x="7165385" y="2382746"/>
                  <a:ext cx="21495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000" b="1" dirty="0">
                      <a:solidFill>
                        <a:srgbClr val="00AEEF"/>
                      </a:solidFill>
                      <a:latin typeface="Filson Pro Book" panose="02000000000000000000" pitchFamily="2" charset="77"/>
                    </a:rPr>
                    <a:t>Corte Suprema </a:t>
                  </a: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de Justicia</a:t>
                  </a:r>
                </a:p>
              </p:txBody>
            </p:sp>
          </p:grpSp>
        </p:grpSp>
      </p:grpSp>
      <p:grpSp>
        <p:nvGrpSpPr>
          <p:cNvPr id="27" name="Grupo 26">
            <a:extLst>
              <a:ext uri="{FF2B5EF4-FFF2-40B4-BE49-F238E27FC236}">
                <a16:creationId xmlns:a16="http://schemas.microsoft.com/office/drawing/2014/main" id="{9FAA0D02-757C-4C62-B346-8FB960819BD9}"/>
              </a:ext>
            </a:extLst>
          </p:cNvPr>
          <p:cNvGrpSpPr/>
          <p:nvPr/>
        </p:nvGrpSpPr>
        <p:grpSpPr>
          <a:xfrm>
            <a:off x="4052842" y="2816489"/>
            <a:ext cx="2435859" cy="789563"/>
            <a:chOff x="6261548" y="3043861"/>
            <a:chExt cx="2435859" cy="789563"/>
          </a:xfrm>
        </p:grpSpPr>
        <p:cxnSp>
          <p:nvCxnSpPr>
            <p:cNvPr id="70" name="Straight Connector 69">
              <a:extLst>
                <a:ext uri="{FF2B5EF4-FFF2-40B4-BE49-F238E27FC236}">
                  <a16:creationId xmlns:a16="http://schemas.microsoft.com/office/drawing/2014/main" id="{8C962CD1-BEE8-CF44-807F-22F3C719E48F}"/>
                </a:ext>
              </a:extLst>
            </p:cNvPr>
            <p:cNvCxnSpPr>
              <a:cxnSpLocks/>
            </p:cNvCxnSpPr>
            <p:nvPr/>
          </p:nvCxnSpPr>
          <p:spPr>
            <a:xfrm>
              <a:off x="7148370" y="3284300"/>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24" name="Grupo 23">
              <a:extLst>
                <a:ext uri="{FF2B5EF4-FFF2-40B4-BE49-F238E27FC236}">
                  <a16:creationId xmlns:a16="http://schemas.microsoft.com/office/drawing/2014/main" id="{2E620C13-EE4E-4779-A7D3-CD0C29F4C4C5}"/>
                </a:ext>
              </a:extLst>
            </p:cNvPr>
            <p:cNvGrpSpPr/>
            <p:nvPr/>
          </p:nvGrpSpPr>
          <p:grpSpPr>
            <a:xfrm>
              <a:off x="6261548" y="3043861"/>
              <a:ext cx="2435859" cy="789563"/>
              <a:chOff x="6261548" y="3043861"/>
              <a:chExt cx="2435859" cy="789563"/>
            </a:xfrm>
          </p:grpSpPr>
          <p:cxnSp>
            <p:nvCxnSpPr>
              <p:cNvPr id="71" name="Straight Connector 70">
                <a:extLst>
                  <a:ext uri="{FF2B5EF4-FFF2-40B4-BE49-F238E27FC236}">
                    <a16:creationId xmlns:a16="http://schemas.microsoft.com/office/drawing/2014/main" id="{757A5231-ED13-5746-B545-7FC5887C1535}"/>
                  </a:ext>
                </a:extLst>
              </p:cNvPr>
              <p:cNvCxnSpPr>
                <a:cxnSpLocks/>
              </p:cNvCxnSpPr>
              <p:nvPr/>
            </p:nvCxnSpPr>
            <p:spPr>
              <a:xfrm>
                <a:off x="7148370" y="3363569"/>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429ED9F4-51E9-4C10-90EE-D20238F4ABA6}"/>
                  </a:ext>
                </a:extLst>
              </p:cNvPr>
              <p:cNvGrpSpPr/>
              <p:nvPr/>
            </p:nvGrpSpPr>
            <p:grpSpPr>
              <a:xfrm>
                <a:off x="6261548" y="3043861"/>
                <a:ext cx="2435859" cy="789563"/>
                <a:chOff x="6261548" y="3043861"/>
                <a:chExt cx="2435859" cy="789563"/>
              </a:xfrm>
            </p:grpSpPr>
            <p:sp>
              <p:nvSpPr>
                <p:cNvPr id="46" name="TextBox 45">
                  <a:extLst>
                    <a:ext uri="{FF2B5EF4-FFF2-40B4-BE49-F238E27FC236}">
                      <a16:creationId xmlns:a16="http://schemas.microsoft.com/office/drawing/2014/main" id="{34128D98-E230-D14D-AB9D-3987C17FF044}"/>
                    </a:ext>
                  </a:extLst>
                </p:cNvPr>
                <p:cNvSpPr txBox="1"/>
                <p:nvPr/>
              </p:nvSpPr>
              <p:spPr>
                <a:xfrm>
                  <a:off x="6261548" y="3125538"/>
                  <a:ext cx="8530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07</a:t>
                  </a:r>
                </a:p>
              </p:txBody>
            </p:sp>
            <p:sp>
              <p:nvSpPr>
                <p:cNvPr id="47" name="TextBox 46">
                  <a:extLst>
                    <a:ext uri="{FF2B5EF4-FFF2-40B4-BE49-F238E27FC236}">
                      <a16:creationId xmlns:a16="http://schemas.microsoft.com/office/drawing/2014/main" id="{BA956629-6CC2-4648-B287-EE89A4EA495A}"/>
                    </a:ext>
                  </a:extLst>
                </p:cNvPr>
                <p:cNvSpPr txBox="1"/>
                <p:nvPr/>
              </p:nvSpPr>
              <p:spPr>
                <a:xfrm>
                  <a:off x="7177162" y="3043861"/>
                  <a:ext cx="15202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Consejo de Estado</a:t>
                  </a:r>
                </a:p>
              </p:txBody>
            </p:sp>
          </p:grpSp>
        </p:grpSp>
      </p:grpSp>
      <p:grpSp>
        <p:nvGrpSpPr>
          <p:cNvPr id="10" name="Grupo 9">
            <a:extLst>
              <a:ext uri="{FF2B5EF4-FFF2-40B4-BE49-F238E27FC236}">
                <a16:creationId xmlns:a16="http://schemas.microsoft.com/office/drawing/2014/main" id="{87F83050-C1A7-4DA0-9B56-4E1F6180B3E8}"/>
              </a:ext>
            </a:extLst>
          </p:cNvPr>
          <p:cNvGrpSpPr/>
          <p:nvPr/>
        </p:nvGrpSpPr>
        <p:grpSpPr>
          <a:xfrm>
            <a:off x="4002313" y="3645770"/>
            <a:ext cx="3411969" cy="813708"/>
            <a:chOff x="6370182" y="5016220"/>
            <a:chExt cx="3411969" cy="813708"/>
          </a:xfrm>
        </p:grpSpPr>
        <p:cxnSp>
          <p:nvCxnSpPr>
            <p:cNvPr id="72" name="Straight Connector 71">
              <a:extLst>
                <a:ext uri="{FF2B5EF4-FFF2-40B4-BE49-F238E27FC236}">
                  <a16:creationId xmlns:a16="http://schemas.microsoft.com/office/drawing/2014/main" id="{DA836A29-308E-D849-91C9-047B5277B058}"/>
                </a:ext>
              </a:extLst>
            </p:cNvPr>
            <p:cNvCxnSpPr>
              <a:cxnSpLocks/>
            </p:cNvCxnSpPr>
            <p:nvPr/>
          </p:nvCxnSpPr>
          <p:spPr>
            <a:xfrm>
              <a:off x="7307804" y="5280853"/>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9" name="Grupo 8">
              <a:extLst>
                <a:ext uri="{FF2B5EF4-FFF2-40B4-BE49-F238E27FC236}">
                  <a16:creationId xmlns:a16="http://schemas.microsoft.com/office/drawing/2014/main" id="{3688B028-B0FA-4DB1-B98E-9B69C07DF70D}"/>
                </a:ext>
              </a:extLst>
            </p:cNvPr>
            <p:cNvGrpSpPr/>
            <p:nvPr/>
          </p:nvGrpSpPr>
          <p:grpSpPr>
            <a:xfrm>
              <a:off x="6370182" y="5016220"/>
              <a:ext cx="3411969" cy="813708"/>
              <a:chOff x="6370182" y="5016220"/>
              <a:chExt cx="3411969" cy="813708"/>
            </a:xfrm>
          </p:grpSpPr>
          <p:cxnSp>
            <p:nvCxnSpPr>
              <p:cNvPr id="73" name="Straight Connector 72">
                <a:extLst>
                  <a:ext uri="{FF2B5EF4-FFF2-40B4-BE49-F238E27FC236}">
                    <a16:creationId xmlns:a16="http://schemas.microsoft.com/office/drawing/2014/main" id="{96843C4C-FFFF-0646-B434-56E662720F33}"/>
                  </a:ext>
                </a:extLst>
              </p:cNvPr>
              <p:cNvCxnSpPr>
                <a:cxnSpLocks/>
              </p:cNvCxnSpPr>
              <p:nvPr/>
            </p:nvCxnSpPr>
            <p:spPr>
              <a:xfrm>
                <a:off x="7307804" y="5360122"/>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1553BAF-4B0D-6444-94C0-C5CEAF56D433}"/>
                  </a:ext>
                </a:extLst>
              </p:cNvPr>
              <p:cNvSpPr txBox="1"/>
              <p:nvPr/>
            </p:nvSpPr>
            <p:spPr>
              <a:xfrm>
                <a:off x="6370182" y="5122042"/>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08</a:t>
                </a:r>
              </a:p>
            </p:txBody>
          </p:sp>
          <p:sp>
            <p:nvSpPr>
              <p:cNvPr id="50" name="TextBox 49">
                <a:extLst>
                  <a:ext uri="{FF2B5EF4-FFF2-40B4-BE49-F238E27FC236}">
                    <a16:creationId xmlns:a16="http://schemas.microsoft.com/office/drawing/2014/main" id="{387A248E-1FC3-C543-87C7-FB2ADF2981E1}"/>
                  </a:ext>
                </a:extLst>
              </p:cNvPr>
              <p:cNvSpPr txBox="1"/>
              <p:nvPr/>
            </p:nvSpPr>
            <p:spPr>
              <a:xfrm>
                <a:off x="7302357" y="5016220"/>
                <a:ext cx="24797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000" b="1" dirty="0">
                    <a:solidFill>
                      <a:srgbClr val="00AEEF"/>
                    </a:solidFill>
                    <a:latin typeface="Filson Pro Book" panose="02000000000000000000" pitchFamily="2" charset="77"/>
                  </a:rPr>
                  <a:t>Corte Constitucional</a:t>
                </a:r>
                <a:endPar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endParaRPr>
              </a:p>
            </p:txBody>
          </p:sp>
        </p:grpSp>
      </p:grpSp>
      <p:grpSp>
        <p:nvGrpSpPr>
          <p:cNvPr id="19" name="Grupo 18">
            <a:extLst>
              <a:ext uri="{FF2B5EF4-FFF2-40B4-BE49-F238E27FC236}">
                <a16:creationId xmlns:a16="http://schemas.microsoft.com/office/drawing/2014/main" id="{19221A29-AA26-4D34-B3E0-E6DE1BEFAF10}"/>
              </a:ext>
            </a:extLst>
          </p:cNvPr>
          <p:cNvGrpSpPr/>
          <p:nvPr/>
        </p:nvGrpSpPr>
        <p:grpSpPr>
          <a:xfrm>
            <a:off x="0" y="1268776"/>
            <a:ext cx="3866213" cy="737125"/>
            <a:chOff x="0" y="1422321"/>
            <a:chExt cx="3866213" cy="737125"/>
          </a:xfrm>
        </p:grpSpPr>
        <p:sp>
          <p:nvSpPr>
            <p:cNvPr id="53" name="Rectangle 52">
              <a:extLst>
                <a:ext uri="{FF2B5EF4-FFF2-40B4-BE49-F238E27FC236}">
                  <a16:creationId xmlns:a16="http://schemas.microsoft.com/office/drawing/2014/main" id="{5103ADDF-6FCB-2143-81C6-87BBAF92551C}"/>
                </a:ext>
              </a:extLst>
            </p:cNvPr>
            <p:cNvSpPr/>
            <p:nvPr/>
          </p:nvSpPr>
          <p:spPr>
            <a:xfrm>
              <a:off x="261408" y="1429343"/>
              <a:ext cx="3384000"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upo 16">
              <a:extLst>
                <a:ext uri="{FF2B5EF4-FFF2-40B4-BE49-F238E27FC236}">
                  <a16:creationId xmlns:a16="http://schemas.microsoft.com/office/drawing/2014/main" id="{055C169A-1607-4317-A4FD-3CE1129C4A9A}"/>
                </a:ext>
              </a:extLst>
            </p:cNvPr>
            <p:cNvGrpSpPr/>
            <p:nvPr/>
          </p:nvGrpSpPr>
          <p:grpSpPr>
            <a:xfrm>
              <a:off x="0" y="1422321"/>
              <a:ext cx="3866213" cy="737125"/>
              <a:chOff x="0" y="1422321"/>
              <a:chExt cx="3866213" cy="737125"/>
            </a:xfrm>
          </p:grpSpPr>
          <p:sp>
            <p:nvSpPr>
              <p:cNvPr id="16" name="Rectangle 15">
                <a:extLst>
                  <a:ext uri="{FF2B5EF4-FFF2-40B4-BE49-F238E27FC236}">
                    <a16:creationId xmlns:a16="http://schemas.microsoft.com/office/drawing/2014/main" id="{600EF0A7-23F7-7040-9A53-F001C52C4059}"/>
                  </a:ext>
                </a:extLst>
              </p:cNvPr>
              <p:cNvSpPr/>
              <p:nvPr/>
            </p:nvSpPr>
            <p:spPr>
              <a:xfrm>
                <a:off x="0" y="1429343"/>
                <a:ext cx="261408"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upo 14">
                <a:extLst>
                  <a:ext uri="{FF2B5EF4-FFF2-40B4-BE49-F238E27FC236}">
                    <a16:creationId xmlns:a16="http://schemas.microsoft.com/office/drawing/2014/main" id="{D3EC4AF7-1E2C-40E3-A88F-2D54D26661A2}"/>
                  </a:ext>
                </a:extLst>
              </p:cNvPr>
              <p:cNvGrpSpPr/>
              <p:nvPr/>
            </p:nvGrpSpPr>
            <p:grpSpPr>
              <a:xfrm>
                <a:off x="278032" y="1422321"/>
                <a:ext cx="3588181" cy="737125"/>
                <a:chOff x="278032" y="1422321"/>
                <a:chExt cx="3588181" cy="737125"/>
              </a:xfrm>
            </p:grpSpPr>
            <p:sp>
              <p:nvSpPr>
                <p:cNvPr id="4" name="TextBox 3">
                  <a:extLst>
                    <a:ext uri="{FF2B5EF4-FFF2-40B4-BE49-F238E27FC236}">
                      <a16:creationId xmlns:a16="http://schemas.microsoft.com/office/drawing/2014/main" id="{D6547993-DE35-BA49-9A57-2CA0BAA4235B}"/>
                    </a:ext>
                  </a:extLst>
                </p:cNvPr>
                <p:cNvSpPr txBox="1"/>
                <p:nvPr/>
              </p:nvSpPr>
              <p:spPr>
                <a:xfrm>
                  <a:off x="278032" y="1451560"/>
                  <a:ext cx="3417213"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white"/>
                      </a:solidFill>
                      <a:effectLst/>
                      <a:uLnTx/>
                      <a:uFillTx/>
                      <a:latin typeface="Filson Pro Book" panose="02000000000000000000" pitchFamily="2" charset="77"/>
                      <a:ea typeface="+mn-ea"/>
                      <a:cs typeface="+mn-cs"/>
                    </a:rPr>
                    <a:t>CONTENIDO</a:t>
                  </a:r>
                </a:p>
              </p:txBody>
            </p:sp>
            <p:sp>
              <p:nvSpPr>
                <p:cNvPr id="54" name="Rectangle 53">
                  <a:extLst>
                    <a:ext uri="{FF2B5EF4-FFF2-40B4-BE49-F238E27FC236}">
                      <a16:creationId xmlns:a16="http://schemas.microsoft.com/office/drawing/2014/main" id="{37C5DCAB-D57A-8D43-B5DA-3790990C17A5}"/>
                    </a:ext>
                  </a:extLst>
                </p:cNvPr>
                <p:cNvSpPr/>
                <p:nvPr/>
              </p:nvSpPr>
              <p:spPr>
                <a:xfrm>
                  <a:off x="3774577" y="1422321"/>
                  <a:ext cx="91636"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052560C-863F-0B47-8927-47047BD33F4A}"/>
                    </a:ext>
                  </a:extLst>
                </p:cNvPr>
                <p:cNvSpPr/>
                <p:nvPr/>
              </p:nvSpPr>
              <p:spPr>
                <a:xfrm>
                  <a:off x="3774577" y="1576704"/>
                  <a:ext cx="91636"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35" name="Grupo 34">
            <a:extLst>
              <a:ext uri="{FF2B5EF4-FFF2-40B4-BE49-F238E27FC236}">
                <a16:creationId xmlns:a16="http://schemas.microsoft.com/office/drawing/2014/main" id="{4B8F5C53-22D1-431F-BE81-5499E84805C5}"/>
              </a:ext>
            </a:extLst>
          </p:cNvPr>
          <p:cNvGrpSpPr/>
          <p:nvPr/>
        </p:nvGrpSpPr>
        <p:grpSpPr>
          <a:xfrm>
            <a:off x="541206" y="5339391"/>
            <a:ext cx="2691918" cy="753900"/>
            <a:chOff x="716624" y="5086437"/>
            <a:chExt cx="2691918" cy="753900"/>
          </a:xfrm>
        </p:grpSpPr>
        <p:cxnSp>
          <p:nvCxnSpPr>
            <p:cNvPr id="66" name="Straight Connector 65">
              <a:extLst>
                <a:ext uri="{FF2B5EF4-FFF2-40B4-BE49-F238E27FC236}">
                  <a16:creationId xmlns:a16="http://schemas.microsoft.com/office/drawing/2014/main" id="{BB06A04E-751B-C641-8203-037ACD0355AF}"/>
                </a:ext>
              </a:extLst>
            </p:cNvPr>
            <p:cNvCxnSpPr>
              <a:cxnSpLocks/>
            </p:cNvCxnSpPr>
            <p:nvPr/>
          </p:nvCxnSpPr>
          <p:spPr>
            <a:xfrm>
              <a:off x="1658106" y="5308593"/>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C6BF3A10-47EA-487E-9D04-382F8E80A6BC}"/>
                </a:ext>
              </a:extLst>
            </p:cNvPr>
            <p:cNvGrpSpPr/>
            <p:nvPr/>
          </p:nvGrpSpPr>
          <p:grpSpPr>
            <a:xfrm>
              <a:off x="716624" y="5086437"/>
              <a:ext cx="2691918" cy="753900"/>
              <a:chOff x="6370182" y="2952367"/>
              <a:chExt cx="2691918" cy="753900"/>
            </a:xfrm>
          </p:grpSpPr>
          <p:cxnSp>
            <p:nvCxnSpPr>
              <p:cNvPr id="67" name="Straight Connector 66">
                <a:extLst>
                  <a:ext uri="{FF2B5EF4-FFF2-40B4-BE49-F238E27FC236}">
                    <a16:creationId xmlns:a16="http://schemas.microsoft.com/office/drawing/2014/main" id="{4C5D9834-8F39-DC4B-B8D9-C0B8B5EC91E3}"/>
                  </a:ext>
                </a:extLst>
              </p:cNvPr>
              <p:cNvCxnSpPr>
                <a:cxnSpLocks/>
              </p:cNvCxnSpPr>
              <p:nvPr/>
            </p:nvCxnSpPr>
            <p:spPr>
              <a:xfrm>
                <a:off x="7311664" y="3253792"/>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2683B41-EC14-F54D-AD78-3ECB61B36017}"/>
                  </a:ext>
                </a:extLst>
              </p:cNvPr>
              <p:cNvSpPr txBox="1"/>
              <p:nvPr/>
            </p:nvSpPr>
            <p:spPr>
              <a:xfrm>
                <a:off x="6370182" y="2998381"/>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05</a:t>
                </a:r>
              </a:p>
            </p:txBody>
          </p:sp>
          <p:sp>
            <p:nvSpPr>
              <p:cNvPr id="41" name="TextBox 40">
                <a:extLst>
                  <a:ext uri="{FF2B5EF4-FFF2-40B4-BE49-F238E27FC236}">
                    <a16:creationId xmlns:a16="http://schemas.microsoft.com/office/drawing/2014/main" id="{02210E67-2D5F-5C46-B0AE-EE7BC80E5C66}"/>
                  </a:ext>
                </a:extLst>
              </p:cNvPr>
              <p:cNvSpPr txBox="1"/>
              <p:nvPr/>
            </p:nvSpPr>
            <p:spPr>
              <a:xfrm>
                <a:off x="7339255" y="2952367"/>
                <a:ext cx="17228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Rama Judicial</a:t>
                </a:r>
              </a:p>
            </p:txBody>
          </p:sp>
        </p:grpSp>
      </p:grpSp>
      <p:grpSp>
        <p:nvGrpSpPr>
          <p:cNvPr id="3" name="Grupo 2">
            <a:extLst>
              <a:ext uri="{FF2B5EF4-FFF2-40B4-BE49-F238E27FC236}">
                <a16:creationId xmlns:a16="http://schemas.microsoft.com/office/drawing/2014/main" id="{B8EBB84A-D9A5-4A46-AA20-5961E28457D2}"/>
              </a:ext>
            </a:extLst>
          </p:cNvPr>
          <p:cNvGrpSpPr/>
          <p:nvPr/>
        </p:nvGrpSpPr>
        <p:grpSpPr>
          <a:xfrm>
            <a:off x="630696" y="2108351"/>
            <a:ext cx="2675657" cy="707886"/>
            <a:chOff x="812383" y="2108351"/>
            <a:chExt cx="2675657" cy="707886"/>
          </a:xfrm>
        </p:grpSpPr>
        <p:cxnSp>
          <p:nvCxnSpPr>
            <p:cNvPr id="18" name="Straight Connector 17">
              <a:extLst>
                <a:ext uri="{FF2B5EF4-FFF2-40B4-BE49-F238E27FC236}">
                  <a16:creationId xmlns:a16="http://schemas.microsoft.com/office/drawing/2014/main" id="{B838CB46-8B0F-874F-8D4A-5F18A5E341D6}"/>
                </a:ext>
              </a:extLst>
            </p:cNvPr>
            <p:cNvCxnSpPr>
              <a:cxnSpLocks/>
            </p:cNvCxnSpPr>
            <p:nvPr/>
          </p:nvCxnSpPr>
          <p:spPr>
            <a:xfrm>
              <a:off x="1649034" y="2284493"/>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id="{341630A7-CADE-4E42-B634-B81782E51851}"/>
                </a:ext>
              </a:extLst>
            </p:cNvPr>
            <p:cNvGrpSpPr/>
            <p:nvPr/>
          </p:nvGrpSpPr>
          <p:grpSpPr>
            <a:xfrm>
              <a:off x="812383" y="2108351"/>
              <a:ext cx="2675657" cy="707886"/>
              <a:chOff x="812383" y="2108351"/>
              <a:chExt cx="2675657" cy="707886"/>
            </a:xfrm>
          </p:grpSpPr>
          <p:cxnSp>
            <p:nvCxnSpPr>
              <p:cNvPr id="58" name="Straight Connector 57">
                <a:extLst>
                  <a:ext uri="{FF2B5EF4-FFF2-40B4-BE49-F238E27FC236}">
                    <a16:creationId xmlns:a16="http://schemas.microsoft.com/office/drawing/2014/main" id="{4378B989-A6DA-294D-BC88-EFC5B5C0D87D}"/>
                  </a:ext>
                </a:extLst>
              </p:cNvPr>
              <p:cNvCxnSpPr>
                <a:cxnSpLocks/>
              </p:cNvCxnSpPr>
              <p:nvPr/>
            </p:nvCxnSpPr>
            <p:spPr>
              <a:xfrm>
                <a:off x="1649034" y="2363762"/>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13F0DEE-0C84-114F-B217-D3AEEA782A67}"/>
                  </a:ext>
                </a:extLst>
              </p:cNvPr>
              <p:cNvSpPr txBox="1"/>
              <p:nvPr/>
            </p:nvSpPr>
            <p:spPr>
              <a:xfrm>
                <a:off x="812383" y="2108351"/>
                <a:ext cx="8080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01</a:t>
                </a:r>
              </a:p>
            </p:txBody>
          </p:sp>
          <p:sp>
            <p:nvSpPr>
              <p:cNvPr id="14" name="TextBox 13">
                <a:extLst>
                  <a:ext uri="{FF2B5EF4-FFF2-40B4-BE49-F238E27FC236}">
                    <a16:creationId xmlns:a16="http://schemas.microsoft.com/office/drawing/2014/main" id="{2A8835F6-AFC2-0A43-9895-45D931825D76}"/>
                  </a:ext>
                </a:extLst>
              </p:cNvPr>
              <p:cNvSpPr txBox="1"/>
              <p:nvPr/>
            </p:nvSpPr>
            <p:spPr>
              <a:xfrm>
                <a:off x="1671260" y="2284493"/>
                <a:ext cx="18167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Introducción</a:t>
                </a:r>
              </a:p>
            </p:txBody>
          </p:sp>
        </p:grpSp>
      </p:grpSp>
      <p:grpSp>
        <p:nvGrpSpPr>
          <p:cNvPr id="8" name="Grupo 7">
            <a:extLst>
              <a:ext uri="{FF2B5EF4-FFF2-40B4-BE49-F238E27FC236}">
                <a16:creationId xmlns:a16="http://schemas.microsoft.com/office/drawing/2014/main" id="{E13BCA4A-243A-4E01-BCF2-0A92890B945F}"/>
              </a:ext>
            </a:extLst>
          </p:cNvPr>
          <p:cNvGrpSpPr/>
          <p:nvPr/>
        </p:nvGrpSpPr>
        <p:grpSpPr>
          <a:xfrm>
            <a:off x="541206" y="2856630"/>
            <a:ext cx="3118635" cy="753884"/>
            <a:chOff x="716624" y="2770240"/>
            <a:chExt cx="3118635" cy="753884"/>
          </a:xfrm>
        </p:grpSpPr>
        <p:cxnSp>
          <p:nvCxnSpPr>
            <p:cNvPr id="60" name="Straight Connector 59">
              <a:extLst>
                <a:ext uri="{FF2B5EF4-FFF2-40B4-BE49-F238E27FC236}">
                  <a16:creationId xmlns:a16="http://schemas.microsoft.com/office/drawing/2014/main" id="{D56ED567-F3C2-F149-8658-D6591DCE5D60}"/>
                </a:ext>
              </a:extLst>
            </p:cNvPr>
            <p:cNvCxnSpPr>
              <a:cxnSpLocks/>
            </p:cNvCxnSpPr>
            <p:nvPr/>
          </p:nvCxnSpPr>
          <p:spPr>
            <a:xfrm>
              <a:off x="1649034" y="2980954"/>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CBEC57AB-CD2B-466C-B2E7-C015B0869708}"/>
                </a:ext>
              </a:extLst>
            </p:cNvPr>
            <p:cNvGrpSpPr/>
            <p:nvPr/>
          </p:nvGrpSpPr>
          <p:grpSpPr>
            <a:xfrm>
              <a:off x="716624" y="2770240"/>
              <a:ext cx="3118635" cy="753884"/>
              <a:chOff x="716624" y="2770240"/>
              <a:chExt cx="3118635" cy="753884"/>
            </a:xfrm>
          </p:grpSpPr>
          <p:sp>
            <p:nvSpPr>
              <p:cNvPr id="25" name="TextBox 24">
                <a:extLst>
                  <a:ext uri="{FF2B5EF4-FFF2-40B4-BE49-F238E27FC236}">
                    <a16:creationId xmlns:a16="http://schemas.microsoft.com/office/drawing/2014/main" id="{6B41CC03-13E7-A447-BBB1-E468A572ED6A}"/>
                  </a:ext>
                </a:extLst>
              </p:cNvPr>
              <p:cNvSpPr txBox="1"/>
              <p:nvPr/>
            </p:nvSpPr>
            <p:spPr>
              <a:xfrm>
                <a:off x="716624" y="2816238"/>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02</a:t>
                </a:r>
              </a:p>
            </p:txBody>
          </p:sp>
          <p:sp>
            <p:nvSpPr>
              <p:cNvPr id="26" name="TextBox 25">
                <a:extLst>
                  <a:ext uri="{FF2B5EF4-FFF2-40B4-BE49-F238E27FC236}">
                    <a16:creationId xmlns:a16="http://schemas.microsoft.com/office/drawing/2014/main" id="{25F57638-4C9C-FF4B-82AD-34ED97B157C0}"/>
                  </a:ext>
                </a:extLst>
              </p:cNvPr>
              <p:cNvSpPr txBox="1"/>
              <p:nvPr/>
            </p:nvSpPr>
            <p:spPr>
              <a:xfrm>
                <a:off x="1685697" y="2770240"/>
                <a:ext cx="2149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000" b="1" dirty="0">
                    <a:solidFill>
                      <a:srgbClr val="00AEEF"/>
                    </a:solidFill>
                    <a:latin typeface="Filson Pro Book" panose="02000000000000000000" pitchFamily="2" charset="77"/>
                  </a:rPr>
                  <a:t>Estado Colombiano</a:t>
                </a:r>
                <a:endPar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endParaRPr>
              </a:p>
            </p:txBody>
          </p:sp>
          <p:cxnSp>
            <p:nvCxnSpPr>
              <p:cNvPr id="61" name="Straight Connector 60">
                <a:extLst>
                  <a:ext uri="{FF2B5EF4-FFF2-40B4-BE49-F238E27FC236}">
                    <a16:creationId xmlns:a16="http://schemas.microsoft.com/office/drawing/2014/main" id="{DE2E2B45-DB95-0748-A829-12B1BAF100D1}"/>
                  </a:ext>
                </a:extLst>
              </p:cNvPr>
              <p:cNvCxnSpPr>
                <a:cxnSpLocks/>
              </p:cNvCxnSpPr>
              <p:nvPr/>
            </p:nvCxnSpPr>
            <p:spPr>
              <a:xfrm>
                <a:off x="1649034" y="3060223"/>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grpSp>
      </p:grpSp>
      <p:grpSp>
        <p:nvGrpSpPr>
          <p:cNvPr id="36" name="Grupo 35">
            <a:extLst>
              <a:ext uri="{FF2B5EF4-FFF2-40B4-BE49-F238E27FC236}">
                <a16:creationId xmlns:a16="http://schemas.microsoft.com/office/drawing/2014/main" id="{164E1C80-0856-4BDD-ADB4-F1BF0260F5EA}"/>
              </a:ext>
            </a:extLst>
          </p:cNvPr>
          <p:cNvGrpSpPr/>
          <p:nvPr/>
        </p:nvGrpSpPr>
        <p:grpSpPr>
          <a:xfrm>
            <a:off x="541206" y="3621453"/>
            <a:ext cx="2801191" cy="799566"/>
            <a:chOff x="716624" y="3432445"/>
            <a:chExt cx="2801191" cy="799566"/>
          </a:xfrm>
        </p:grpSpPr>
        <p:cxnSp>
          <p:nvCxnSpPr>
            <p:cNvPr id="62" name="Straight Connector 61">
              <a:extLst>
                <a:ext uri="{FF2B5EF4-FFF2-40B4-BE49-F238E27FC236}">
                  <a16:creationId xmlns:a16="http://schemas.microsoft.com/office/drawing/2014/main" id="{801E4631-CDDC-2E43-9DF4-6C6A2EE5331C}"/>
                </a:ext>
              </a:extLst>
            </p:cNvPr>
            <p:cNvCxnSpPr>
              <a:cxnSpLocks/>
            </p:cNvCxnSpPr>
            <p:nvPr/>
          </p:nvCxnSpPr>
          <p:spPr>
            <a:xfrm>
              <a:off x="1645174" y="3682887"/>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1882C25A-EB32-49D0-8BB1-69894A33F75F}"/>
                </a:ext>
              </a:extLst>
            </p:cNvPr>
            <p:cNvGrpSpPr/>
            <p:nvPr/>
          </p:nvGrpSpPr>
          <p:grpSpPr>
            <a:xfrm>
              <a:off x="716624" y="3432445"/>
              <a:ext cx="2801191" cy="799566"/>
              <a:chOff x="716624" y="3432445"/>
              <a:chExt cx="2801191" cy="799566"/>
            </a:xfrm>
          </p:grpSpPr>
          <p:grpSp>
            <p:nvGrpSpPr>
              <p:cNvPr id="11" name="Grupo 10">
                <a:extLst>
                  <a:ext uri="{FF2B5EF4-FFF2-40B4-BE49-F238E27FC236}">
                    <a16:creationId xmlns:a16="http://schemas.microsoft.com/office/drawing/2014/main" id="{7204A831-C067-4B07-8DED-4F3B46FCA5F1}"/>
                  </a:ext>
                </a:extLst>
              </p:cNvPr>
              <p:cNvGrpSpPr/>
              <p:nvPr/>
            </p:nvGrpSpPr>
            <p:grpSpPr>
              <a:xfrm>
                <a:off x="716624" y="3432445"/>
                <a:ext cx="2801191" cy="799566"/>
                <a:chOff x="716624" y="3432445"/>
                <a:chExt cx="2801191" cy="799566"/>
              </a:xfrm>
            </p:grpSpPr>
            <p:sp>
              <p:nvSpPr>
                <p:cNvPr id="28" name="TextBox 27">
                  <a:extLst>
                    <a:ext uri="{FF2B5EF4-FFF2-40B4-BE49-F238E27FC236}">
                      <a16:creationId xmlns:a16="http://schemas.microsoft.com/office/drawing/2014/main" id="{BC6F82B3-A91E-8244-A58C-BB5E93A06116}"/>
                    </a:ext>
                  </a:extLst>
                </p:cNvPr>
                <p:cNvSpPr txBox="1"/>
                <p:nvPr/>
              </p:nvSpPr>
              <p:spPr>
                <a:xfrm>
                  <a:off x="716624" y="3524125"/>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03</a:t>
                  </a:r>
                </a:p>
              </p:txBody>
            </p:sp>
            <p:sp>
              <p:nvSpPr>
                <p:cNvPr id="29" name="TextBox 28">
                  <a:extLst>
                    <a:ext uri="{FF2B5EF4-FFF2-40B4-BE49-F238E27FC236}">
                      <a16:creationId xmlns:a16="http://schemas.microsoft.com/office/drawing/2014/main" id="{CB4E727D-A426-A34C-B9C8-8A26E38D2FDE}"/>
                    </a:ext>
                  </a:extLst>
                </p:cNvPr>
                <p:cNvSpPr txBox="1"/>
                <p:nvPr/>
              </p:nvSpPr>
              <p:spPr>
                <a:xfrm>
                  <a:off x="1673515" y="3432445"/>
                  <a:ext cx="1844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Rama Ejecutiva</a:t>
                  </a:r>
                </a:p>
              </p:txBody>
            </p:sp>
          </p:grpSp>
          <p:cxnSp>
            <p:nvCxnSpPr>
              <p:cNvPr id="63" name="Straight Connector 62">
                <a:extLst>
                  <a:ext uri="{FF2B5EF4-FFF2-40B4-BE49-F238E27FC236}">
                    <a16:creationId xmlns:a16="http://schemas.microsoft.com/office/drawing/2014/main" id="{EDC9F51F-BEFB-CA4D-AC56-C32E7E3933F2}"/>
                  </a:ext>
                </a:extLst>
              </p:cNvPr>
              <p:cNvCxnSpPr>
                <a:cxnSpLocks/>
              </p:cNvCxnSpPr>
              <p:nvPr/>
            </p:nvCxnSpPr>
            <p:spPr>
              <a:xfrm>
                <a:off x="1645174" y="3762156"/>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grpSp>
      </p:grpSp>
      <p:grpSp>
        <p:nvGrpSpPr>
          <p:cNvPr id="34" name="Grupo 33">
            <a:extLst>
              <a:ext uri="{FF2B5EF4-FFF2-40B4-BE49-F238E27FC236}">
                <a16:creationId xmlns:a16="http://schemas.microsoft.com/office/drawing/2014/main" id="{52D2631D-C430-4E6F-B372-4369176EA035}"/>
              </a:ext>
            </a:extLst>
          </p:cNvPr>
          <p:cNvGrpSpPr/>
          <p:nvPr/>
        </p:nvGrpSpPr>
        <p:grpSpPr>
          <a:xfrm>
            <a:off x="541206" y="4459478"/>
            <a:ext cx="3051180" cy="814206"/>
            <a:chOff x="716624" y="4125692"/>
            <a:chExt cx="3051180" cy="814206"/>
          </a:xfrm>
        </p:grpSpPr>
        <p:cxnSp>
          <p:nvCxnSpPr>
            <p:cNvPr id="64" name="Straight Connector 63">
              <a:extLst>
                <a:ext uri="{FF2B5EF4-FFF2-40B4-BE49-F238E27FC236}">
                  <a16:creationId xmlns:a16="http://schemas.microsoft.com/office/drawing/2014/main" id="{86CC18F3-9B6B-D748-A44B-E8370A041F99}"/>
                </a:ext>
              </a:extLst>
            </p:cNvPr>
            <p:cNvCxnSpPr>
              <a:cxnSpLocks/>
            </p:cNvCxnSpPr>
            <p:nvPr/>
          </p:nvCxnSpPr>
          <p:spPr>
            <a:xfrm>
              <a:off x="1645174" y="4390823"/>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33" name="Grupo 32">
              <a:extLst>
                <a:ext uri="{FF2B5EF4-FFF2-40B4-BE49-F238E27FC236}">
                  <a16:creationId xmlns:a16="http://schemas.microsoft.com/office/drawing/2014/main" id="{36D531F6-D755-4308-B28F-47D8418413C1}"/>
                </a:ext>
              </a:extLst>
            </p:cNvPr>
            <p:cNvGrpSpPr/>
            <p:nvPr/>
          </p:nvGrpSpPr>
          <p:grpSpPr>
            <a:xfrm>
              <a:off x="716624" y="4125692"/>
              <a:ext cx="3051180" cy="814206"/>
              <a:chOff x="716624" y="4125692"/>
              <a:chExt cx="3051180" cy="814206"/>
            </a:xfrm>
          </p:grpSpPr>
          <p:grpSp>
            <p:nvGrpSpPr>
              <p:cNvPr id="30" name="Grupo 29">
                <a:extLst>
                  <a:ext uri="{FF2B5EF4-FFF2-40B4-BE49-F238E27FC236}">
                    <a16:creationId xmlns:a16="http://schemas.microsoft.com/office/drawing/2014/main" id="{9893BBA7-AF2B-4180-8BEC-54DF060254A0}"/>
                  </a:ext>
                </a:extLst>
              </p:cNvPr>
              <p:cNvGrpSpPr/>
              <p:nvPr/>
            </p:nvGrpSpPr>
            <p:grpSpPr>
              <a:xfrm>
                <a:off x="716624" y="4125692"/>
                <a:ext cx="3051180" cy="814206"/>
                <a:chOff x="716624" y="4125692"/>
                <a:chExt cx="3051180" cy="814206"/>
              </a:xfrm>
            </p:grpSpPr>
            <p:sp>
              <p:nvSpPr>
                <p:cNvPr id="31" name="TextBox 30">
                  <a:extLst>
                    <a:ext uri="{FF2B5EF4-FFF2-40B4-BE49-F238E27FC236}">
                      <a16:creationId xmlns:a16="http://schemas.microsoft.com/office/drawing/2014/main" id="{0E574F80-C270-FE4A-A2C4-056496503F03}"/>
                    </a:ext>
                  </a:extLst>
                </p:cNvPr>
                <p:cNvSpPr txBox="1"/>
                <p:nvPr/>
              </p:nvSpPr>
              <p:spPr>
                <a:xfrm>
                  <a:off x="716624" y="4232012"/>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04</a:t>
                  </a:r>
                </a:p>
              </p:txBody>
            </p:sp>
            <p:sp>
              <p:nvSpPr>
                <p:cNvPr id="32" name="TextBox 31">
                  <a:extLst>
                    <a:ext uri="{FF2B5EF4-FFF2-40B4-BE49-F238E27FC236}">
                      <a16:creationId xmlns:a16="http://schemas.microsoft.com/office/drawing/2014/main" id="{89B80303-CC36-2149-9AC9-67AB2072F94F}"/>
                    </a:ext>
                  </a:extLst>
                </p:cNvPr>
                <p:cNvSpPr txBox="1"/>
                <p:nvPr/>
              </p:nvSpPr>
              <p:spPr>
                <a:xfrm>
                  <a:off x="1671259" y="4125692"/>
                  <a:ext cx="20965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000" b="1" dirty="0">
                      <a:solidFill>
                        <a:srgbClr val="00AEEF"/>
                      </a:solidFill>
                      <a:latin typeface="Filson Pro Book" panose="02000000000000000000" pitchFamily="2" charset="77"/>
                    </a:rPr>
                    <a:t>Rama Legislativa</a:t>
                  </a:r>
                  <a:endPar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endParaRPr>
                </a:p>
              </p:txBody>
            </p:sp>
          </p:grpSp>
          <p:cxnSp>
            <p:nvCxnSpPr>
              <p:cNvPr id="65" name="Straight Connector 64">
                <a:extLst>
                  <a:ext uri="{FF2B5EF4-FFF2-40B4-BE49-F238E27FC236}">
                    <a16:creationId xmlns:a16="http://schemas.microsoft.com/office/drawing/2014/main" id="{AD8797F1-0B9A-544C-83BF-A51F97659417}"/>
                  </a:ext>
                </a:extLst>
              </p:cNvPr>
              <p:cNvCxnSpPr>
                <a:cxnSpLocks/>
              </p:cNvCxnSpPr>
              <p:nvPr/>
            </p:nvCxnSpPr>
            <p:spPr>
              <a:xfrm>
                <a:off x="1645174" y="4470092"/>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grpSp>
      </p:grpSp>
      <p:grpSp>
        <p:nvGrpSpPr>
          <p:cNvPr id="48" name="Grupo 47">
            <a:extLst>
              <a:ext uri="{FF2B5EF4-FFF2-40B4-BE49-F238E27FC236}">
                <a16:creationId xmlns:a16="http://schemas.microsoft.com/office/drawing/2014/main" id="{0A41E6D3-C280-4C96-8BE9-61C76835A1FA}"/>
              </a:ext>
            </a:extLst>
          </p:cNvPr>
          <p:cNvGrpSpPr/>
          <p:nvPr/>
        </p:nvGrpSpPr>
        <p:grpSpPr>
          <a:xfrm>
            <a:off x="4002656" y="4495047"/>
            <a:ext cx="3569700" cy="788180"/>
            <a:chOff x="6370182" y="5041748"/>
            <a:chExt cx="3569700" cy="788180"/>
          </a:xfrm>
        </p:grpSpPr>
        <p:cxnSp>
          <p:nvCxnSpPr>
            <p:cNvPr id="51" name="Straight Connector 71">
              <a:extLst>
                <a:ext uri="{FF2B5EF4-FFF2-40B4-BE49-F238E27FC236}">
                  <a16:creationId xmlns:a16="http://schemas.microsoft.com/office/drawing/2014/main" id="{627E783F-64B2-45A8-9336-F71CB85025A5}"/>
                </a:ext>
              </a:extLst>
            </p:cNvPr>
            <p:cNvCxnSpPr>
              <a:cxnSpLocks/>
            </p:cNvCxnSpPr>
            <p:nvPr/>
          </p:nvCxnSpPr>
          <p:spPr>
            <a:xfrm>
              <a:off x="7307804" y="5280853"/>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52" name="Grupo 51">
              <a:extLst>
                <a:ext uri="{FF2B5EF4-FFF2-40B4-BE49-F238E27FC236}">
                  <a16:creationId xmlns:a16="http://schemas.microsoft.com/office/drawing/2014/main" id="{C32FBCB8-8C65-46A1-B2E2-28EE2B9E2B80}"/>
                </a:ext>
              </a:extLst>
            </p:cNvPr>
            <p:cNvGrpSpPr/>
            <p:nvPr/>
          </p:nvGrpSpPr>
          <p:grpSpPr>
            <a:xfrm>
              <a:off x="6370182" y="5041748"/>
              <a:ext cx="3569700" cy="788180"/>
              <a:chOff x="6370182" y="5041748"/>
              <a:chExt cx="3569700" cy="788180"/>
            </a:xfrm>
          </p:grpSpPr>
          <p:cxnSp>
            <p:nvCxnSpPr>
              <p:cNvPr id="56" name="Straight Connector 72">
                <a:extLst>
                  <a:ext uri="{FF2B5EF4-FFF2-40B4-BE49-F238E27FC236}">
                    <a16:creationId xmlns:a16="http://schemas.microsoft.com/office/drawing/2014/main" id="{AE54F234-6F33-4121-9134-C63DB502C675}"/>
                  </a:ext>
                </a:extLst>
              </p:cNvPr>
              <p:cNvCxnSpPr>
                <a:cxnSpLocks/>
              </p:cNvCxnSpPr>
              <p:nvPr/>
            </p:nvCxnSpPr>
            <p:spPr>
              <a:xfrm>
                <a:off x="7307804" y="5360122"/>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57" name="TextBox 48">
                <a:extLst>
                  <a:ext uri="{FF2B5EF4-FFF2-40B4-BE49-F238E27FC236}">
                    <a16:creationId xmlns:a16="http://schemas.microsoft.com/office/drawing/2014/main" id="{D39118DC-6788-4FD7-B6B1-6739526EE67A}"/>
                  </a:ext>
                </a:extLst>
              </p:cNvPr>
              <p:cNvSpPr txBox="1"/>
              <p:nvPr/>
            </p:nvSpPr>
            <p:spPr>
              <a:xfrm>
                <a:off x="6370182" y="5122042"/>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09</a:t>
                </a:r>
              </a:p>
            </p:txBody>
          </p:sp>
          <p:sp>
            <p:nvSpPr>
              <p:cNvPr id="59" name="TextBox 49">
                <a:extLst>
                  <a:ext uri="{FF2B5EF4-FFF2-40B4-BE49-F238E27FC236}">
                    <a16:creationId xmlns:a16="http://schemas.microsoft.com/office/drawing/2014/main" id="{8BCE107F-1F2B-41DD-99C6-A7028A40458F}"/>
                  </a:ext>
                </a:extLst>
              </p:cNvPr>
              <p:cNvSpPr txBox="1"/>
              <p:nvPr/>
            </p:nvSpPr>
            <p:spPr>
              <a:xfrm>
                <a:off x="7324816" y="5041748"/>
                <a:ext cx="26150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Jurisdicción Disciplinaria</a:t>
                </a:r>
              </a:p>
            </p:txBody>
          </p:sp>
        </p:grpSp>
      </p:grpSp>
      <p:grpSp>
        <p:nvGrpSpPr>
          <p:cNvPr id="74" name="Grupo 73">
            <a:extLst>
              <a:ext uri="{FF2B5EF4-FFF2-40B4-BE49-F238E27FC236}">
                <a16:creationId xmlns:a16="http://schemas.microsoft.com/office/drawing/2014/main" id="{2B2F7E8D-CF8B-47FE-A3A0-CBD2ACEEF1B4}"/>
              </a:ext>
            </a:extLst>
          </p:cNvPr>
          <p:cNvGrpSpPr/>
          <p:nvPr/>
        </p:nvGrpSpPr>
        <p:grpSpPr>
          <a:xfrm>
            <a:off x="4063565" y="5283227"/>
            <a:ext cx="3665155" cy="801779"/>
            <a:chOff x="6456551" y="5028149"/>
            <a:chExt cx="3665155" cy="801779"/>
          </a:xfrm>
        </p:grpSpPr>
        <p:cxnSp>
          <p:nvCxnSpPr>
            <p:cNvPr id="75" name="Straight Connector 71">
              <a:extLst>
                <a:ext uri="{FF2B5EF4-FFF2-40B4-BE49-F238E27FC236}">
                  <a16:creationId xmlns:a16="http://schemas.microsoft.com/office/drawing/2014/main" id="{8F503640-D319-44C3-BE11-F36FE035834D}"/>
                </a:ext>
              </a:extLst>
            </p:cNvPr>
            <p:cNvCxnSpPr>
              <a:cxnSpLocks/>
            </p:cNvCxnSpPr>
            <p:nvPr/>
          </p:nvCxnSpPr>
          <p:spPr>
            <a:xfrm>
              <a:off x="7307804" y="5280853"/>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76" name="Grupo 75">
              <a:extLst>
                <a:ext uri="{FF2B5EF4-FFF2-40B4-BE49-F238E27FC236}">
                  <a16:creationId xmlns:a16="http://schemas.microsoft.com/office/drawing/2014/main" id="{48126DE6-17EC-4342-8224-794A0861B01F}"/>
                </a:ext>
              </a:extLst>
            </p:cNvPr>
            <p:cNvGrpSpPr/>
            <p:nvPr/>
          </p:nvGrpSpPr>
          <p:grpSpPr>
            <a:xfrm>
              <a:off x="6456551" y="5028149"/>
              <a:ext cx="3665155" cy="801779"/>
              <a:chOff x="6456551" y="5028149"/>
              <a:chExt cx="3665155" cy="801779"/>
            </a:xfrm>
          </p:grpSpPr>
          <p:cxnSp>
            <p:nvCxnSpPr>
              <p:cNvPr id="77" name="Straight Connector 72">
                <a:extLst>
                  <a:ext uri="{FF2B5EF4-FFF2-40B4-BE49-F238E27FC236}">
                    <a16:creationId xmlns:a16="http://schemas.microsoft.com/office/drawing/2014/main" id="{395288C5-962B-4554-AEC8-62BB83EABAD8}"/>
                  </a:ext>
                </a:extLst>
              </p:cNvPr>
              <p:cNvCxnSpPr>
                <a:cxnSpLocks/>
              </p:cNvCxnSpPr>
              <p:nvPr/>
            </p:nvCxnSpPr>
            <p:spPr>
              <a:xfrm>
                <a:off x="7307804" y="5360122"/>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78" name="TextBox 48">
                <a:extLst>
                  <a:ext uri="{FF2B5EF4-FFF2-40B4-BE49-F238E27FC236}">
                    <a16:creationId xmlns:a16="http://schemas.microsoft.com/office/drawing/2014/main" id="{AB887C93-A31F-4D0E-BFE6-73061015EB55}"/>
                  </a:ext>
                </a:extLst>
              </p:cNvPr>
              <p:cNvSpPr txBox="1"/>
              <p:nvPr/>
            </p:nvSpPr>
            <p:spPr>
              <a:xfrm>
                <a:off x="6456551" y="5122042"/>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10</a:t>
                </a:r>
              </a:p>
            </p:txBody>
          </p:sp>
          <p:sp>
            <p:nvSpPr>
              <p:cNvPr id="79" name="TextBox 49">
                <a:extLst>
                  <a:ext uri="{FF2B5EF4-FFF2-40B4-BE49-F238E27FC236}">
                    <a16:creationId xmlns:a16="http://schemas.microsoft.com/office/drawing/2014/main" id="{1218F61F-6EE4-4ED8-A4CA-46C2A191C292}"/>
                  </a:ext>
                </a:extLst>
              </p:cNvPr>
              <p:cNvSpPr txBox="1"/>
              <p:nvPr/>
            </p:nvSpPr>
            <p:spPr>
              <a:xfrm>
                <a:off x="7324816" y="5028149"/>
                <a:ext cx="2796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Jurisdicciones Especiales</a:t>
                </a:r>
              </a:p>
            </p:txBody>
          </p:sp>
        </p:grpSp>
      </p:grpSp>
      <p:grpSp>
        <p:nvGrpSpPr>
          <p:cNvPr id="80" name="Grupo 79">
            <a:extLst>
              <a:ext uri="{FF2B5EF4-FFF2-40B4-BE49-F238E27FC236}">
                <a16:creationId xmlns:a16="http://schemas.microsoft.com/office/drawing/2014/main" id="{5AFBDEFB-6485-470D-A6F7-5A7C9E70401A}"/>
              </a:ext>
            </a:extLst>
          </p:cNvPr>
          <p:cNvGrpSpPr/>
          <p:nvPr/>
        </p:nvGrpSpPr>
        <p:grpSpPr>
          <a:xfrm>
            <a:off x="7612012" y="2039529"/>
            <a:ext cx="2734468" cy="768128"/>
            <a:chOff x="6722903" y="5039642"/>
            <a:chExt cx="2734468" cy="768128"/>
          </a:xfrm>
        </p:grpSpPr>
        <p:cxnSp>
          <p:nvCxnSpPr>
            <p:cNvPr id="81" name="Straight Connector 71">
              <a:extLst>
                <a:ext uri="{FF2B5EF4-FFF2-40B4-BE49-F238E27FC236}">
                  <a16:creationId xmlns:a16="http://schemas.microsoft.com/office/drawing/2014/main" id="{ABC68D2D-975F-4AAF-998F-F044E94625D5}"/>
                </a:ext>
              </a:extLst>
            </p:cNvPr>
            <p:cNvCxnSpPr>
              <a:cxnSpLocks/>
            </p:cNvCxnSpPr>
            <p:nvPr/>
          </p:nvCxnSpPr>
          <p:spPr>
            <a:xfrm>
              <a:off x="7307804" y="5280853"/>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82" name="Grupo 81">
              <a:extLst>
                <a:ext uri="{FF2B5EF4-FFF2-40B4-BE49-F238E27FC236}">
                  <a16:creationId xmlns:a16="http://schemas.microsoft.com/office/drawing/2014/main" id="{9A6817AC-A93F-4BCE-8385-A518AF7B8CCB}"/>
                </a:ext>
              </a:extLst>
            </p:cNvPr>
            <p:cNvGrpSpPr/>
            <p:nvPr/>
          </p:nvGrpSpPr>
          <p:grpSpPr>
            <a:xfrm>
              <a:off x="6722903" y="5039642"/>
              <a:ext cx="2734468" cy="768128"/>
              <a:chOff x="6722903" y="5039642"/>
              <a:chExt cx="2734468" cy="768128"/>
            </a:xfrm>
          </p:grpSpPr>
          <p:cxnSp>
            <p:nvCxnSpPr>
              <p:cNvPr id="83" name="Straight Connector 72">
                <a:extLst>
                  <a:ext uri="{FF2B5EF4-FFF2-40B4-BE49-F238E27FC236}">
                    <a16:creationId xmlns:a16="http://schemas.microsoft.com/office/drawing/2014/main" id="{9A15C3C7-AD2D-4C2B-8433-947FACC47726}"/>
                  </a:ext>
                </a:extLst>
              </p:cNvPr>
              <p:cNvCxnSpPr>
                <a:cxnSpLocks/>
              </p:cNvCxnSpPr>
              <p:nvPr/>
            </p:nvCxnSpPr>
            <p:spPr>
              <a:xfrm>
                <a:off x="7307804" y="5360122"/>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84" name="TextBox 48">
                <a:extLst>
                  <a:ext uri="{FF2B5EF4-FFF2-40B4-BE49-F238E27FC236}">
                    <a16:creationId xmlns:a16="http://schemas.microsoft.com/office/drawing/2014/main" id="{A639B1F8-4D5A-44EA-98B1-74995BB8C7FE}"/>
                  </a:ext>
                </a:extLst>
              </p:cNvPr>
              <p:cNvSpPr txBox="1"/>
              <p:nvPr/>
            </p:nvSpPr>
            <p:spPr>
              <a:xfrm>
                <a:off x="6722903" y="5099884"/>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11</a:t>
                </a:r>
              </a:p>
            </p:txBody>
          </p:sp>
          <p:sp>
            <p:nvSpPr>
              <p:cNvPr id="85" name="TextBox 49">
                <a:extLst>
                  <a:ext uri="{FF2B5EF4-FFF2-40B4-BE49-F238E27FC236}">
                    <a16:creationId xmlns:a16="http://schemas.microsoft.com/office/drawing/2014/main" id="{66BD8CDE-BAA0-40C4-9570-13B1DFE2D317}"/>
                  </a:ext>
                </a:extLst>
              </p:cNvPr>
              <p:cNvSpPr txBox="1"/>
              <p:nvPr/>
            </p:nvSpPr>
            <p:spPr>
              <a:xfrm>
                <a:off x="7307804" y="5039642"/>
                <a:ext cx="21495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Fiscalía General de la Nación</a:t>
                </a:r>
              </a:p>
            </p:txBody>
          </p:sp>
        </p:grpSp>
      </p:grpSp>
      <p:grpSp>
        <p:nvGrpSpPr>
          <p:cNvPr id="86" name="Grupo 85">
            <a:extLst>
              <a:ext uri="{FF2B5EF4-FFF2-40B4-BE49-F238E27FC236}">
                <a16:creationId xmlns:a16="http://schemas.microsoft.com/office/drawing/2014/main" id="{3294079C-B407-42D7-86E8-51BAE1796AB7}"/>
              </a:ext>
            </a:extLst>
          </p:cNvPr>
          <p:cNvGrpSpPr/>
          <p:nvPr/>
        </p:nvGrpSpPr>
        <p:grpSpPr>
          <a:xfrm>
            <a:off x="7503369" y="2811449"/>
            <a:ext cx="3150353" cy="764563"/>
            <a:chOff x="6638610" y="5063099"/>
            <a:chExt cx="2973592" cy="764563"/>
          </a:xfrm>
        </p:grpSpPr>
        <p:cxnSp>
          <p:nvCxnSpPr>
            <p:cNvPr id="87" name="Straight Connector 71">
              <a:extLst>
                <a:ext uri="{FF2B5EF4-FFF2-40B4-BE49-F238E27FC236}">
                  <a16:creationId xmlns:a16="http://schemas.microsoft.com/office/drawing/2014/main" id="{CA48DFE5-7BA6-4EDD-9B93-E83610018C9E}"/>
                </a:ext>
              </a:extLst>
            </p:cNvPr>
            <p:cNvCxnSpPr>
              <a:cxnSpLocks/>
            </p:cNvCxnSpPr>
            <p:nvPr/>
          </p:nvCxnSpPr>
          <p:spPr>
            <a:xfrm>
              <a:off x="7307804" y="5280853"/>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88" name="Grupo 87">
              <a:extLst>
                <a:ext uri="{FF2B5EF4-FFF2-40B4-BE49-F238E27FC236}">
                  <a16:creationId xmlns:a16="http://schemas.microsoft.com/office/drawing/2014/main" id="{3892650D-E5A4-4F97-ACE5-FB6A5C55A2D4}"/>
                </a:ext>
              </a:extLst>
            </p:cNvPr>
            <p:cNvGrpSpPr/>
            <p:nvPr/>
          </p:nvGrpSpPr>
          <p:grpSpPr>
            <a:xfrm>
              <a:off x="6638610" y="5063099"/>
              <a:ext cx="2973592" cy="764563"/>
              <a:chOff x="6638610" y="5063099"/>
              <a:chExt cx="2973592" cy="764563"/>
            </a:xfrm>
          </p:grpSpPr>
          <p:cxnSp>
            <p:nvCxnSpPr>
              <p:cNvPr id="89" name="Straight Connector 72">
                <a:extLst>
                  <a:ext uri="{FF2B5EF4-FFF2-40B4-BE49-F238E27FC236}">
                    <a16:creationId xmlns:a16="http://schemas.microsoft.com/office/drawing/2014/main" id="{E2B19D77-366D-4AE6-BDB4-2A44BC42D20D}"/>
                  </a:ext>
                </a:extLst>
              </p:cNvPr>
              <p:cNvCxnSpPr>
                <a:cxnSpLocks/>
              </p:cNvCxnSpPr>
              <p:nvPr/>
            </p:nvCxnSpPr>
            <p:spPr>
              <a:xfrm>
                <a:off x="7307804" y="5360122"/>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90" name="TextBox 48">
                <a:extLst>
                  <a:ext uri="{FF2B5EF4-FFF2-40B4-BE49-F238E27FC236}">
                    <a16:creationId xmlns:a16="http://schemas.microsoft.com/office/drawing/2014/main" id="{069DFD4E-0BC6-4A9A-9A33-41F58719C47F}"/>
                  </a:ext>
                </a:extLst>
              </p:cNvPr>
              <p:cNvSpPr txBox="1"/>
              <p:nvPr/>
            </p:nvSpPr>
            <p:spPr>
              <a:xfrm>
                <a:off x="6638610" y="5119776"/>
                <a:ext cx="9038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12</a:t>
                </a:r>
              </a:p>
            </p:txBody>
          </p:sp>
          <p:sp>
            <p:nvSpPr>
              <p:cNvPr id="91" name="TextBox 49">
                <a:extLst>
                  <a:ext uri="{FF2B5EF4-FFF2-40B4-BE49-F238E27FC236}">
                    <a16:creationId xmlns:a16="http://schemas.microsoft.com/office/drawing/2014/main" id="{9A5FE9BF-D869-49F5-AEF1-C346403C7683}"/>
                  </a:ext>
                </a:extLst>
              </p:cNvPr>
              <p:cNvSpPr txBox="1"/>
              <p:nvPr/>
            </p:nvSpPr>
            <p:spPr>
              <a:xfrm>
                <a:off x="7304276" y="5063099"/>
                <a:ext cx="23079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000" b="1" dirty="0">
                    <a:solidFill>
                      <a:srgbClr val="00AEEF"/>
                    </a:solidFill>
                    <a:latin typeface="Filson Pro Book" panose="02000000000000000000" pitchFamily="2" charset="77"/>
                  </a:rPr>
                  <a:t>Consejo Superior de la Judicatura</a:t>
                </a:r>
                <a:endPar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endParaRPr>
              </a:p>
            </p:txBody>
          </p:sp>
        </p:grpSp>
      </p:grpSp>
      <p:pic>
        <p:nvPicPr>
          <p:cNvPr id="92" name="Picture 69">
            <a:extLst>
              <a:ext uri="{FF2B5EF4-FFF2-40B4-BE49-F238E27FC236}">
                <a16:creationId xmlns:a16="http://schemas.microsoft.com/office/drawing/2014/main" id="{6C0CAD8E-D274-445A-9153-FAFAEC7A7E5F}"/>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93" name="Grupo 92">
            <a:extLst>
              <a:ext uri="{FF2B5EF4-FFF2-40B4-BE49-F238E27FC236}">
                <a16:creationId xmlns:a16="http://schemas.microsoft.com/office/drawing/2014/main" id="{0763BDF2-04B4-4BAE-ABAC-EFB97FD48870}"/>
              </a:ext>
            </a:extLst>
          </p:cNvPr>
          <p:cNvGrpSpPr/>
          <p:nvPr/>
        </p:nvGrpSpPr>
        <p:grpSpPr>
          <a:xfrm>
            <a:off x="7530578" y="3693456"/>
            <a:ext cx="2004216" cy="707886"/>
            <a:chOff x="6458639" y="3113391"/>
            <a:chExt cx="2004216" cy="707886"/>
          </a:xfrm>
        </p:grpSpPr>
        <p:cxnSp>
          <p:nvCxnSpPr>
            <p:cNvPr id="94" name="Straight Connector 69">
              <a:extLst>
                <a:ext uri="{FF2B5EF4-FFF2-40B4-BE49-F238E27FC236}">
                  <a16:creationId xmlns:a16="http://schemas.microsoft.com/office/drawing/2014/main" id="{834A1894-E980-451B-85DC-C17A327EC970}"/>
                </a:ext>
              </a:extLst>
            </p:cNvPr>
            <p:cNvCxnSpPr>
              <a:cxnSpLocks/>
            </p:cNvCxnSpPr>
            <p:nvPr/>
          </p:nvCxnSpPr>
          <p:spPr>
            <a:xfrm>
              <a:off x="7148370" y="3284300"/>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95" name="Grupo 94">
              <a:extLst>
                <a:ext uri="{FF2B5EF4-FFF2-40B4-BE49-F238E27FC236}">
                  <a16:creationId xmlns:a16="http://schemas.microsoft.com/office/drawing/2014/main" id="{E31D527C-57E3-4045-83EF-55E0FDFD3B8D}"/>
                </a:ext>
              </a:extLst>
            </p:cNvPr>
            <p:cNvGrpSpPr/>
            <p:nvPr/>
          </p:nvGrpSpPr>
          <p:grpSpPr>
            <a:xfrm>
              <a:off x="6458639" y="3113391"/>
              <a:ext cx="2004216" cy="707886"/>
              <a:chOff x="6458639" y="3113391"/>
              <a:chExt cx="2004216" cy="707886"/>
            </a:xfrm>
          </p:grpSpPr>
          <p:cxnSp>
            <p:nvCxnSpPr>
              <p:cNvPr id="96" name="Straight Connector 70">
                <a:extLst>
                  <a:ext uri="{FF2B5EF4-FFF2-40B4-BE49-F238E27FC236}">
                    <a16:creationId xmlns:a16="http://schemas.microsoft.com/office/drawing/2014/main" id="{1C0D1FCD-2B39-4028-88F4-EE0402ACD903}"/>
                  </a:ext>
                </a:extLst>
              </p:cNvPr>
              <p:cNvCxnSpPr>
                <a:cxnSpLocks/>
              </p:cNvCxnSpPr>
              <p:nvPr/>
            </p:nvCxnSpPr>
            <p:spPr>
              <a:xfrm>
                <a:off x="7148370" y="3363569"/>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97" name="Grupo 96">
                <a:extLst>
                  <a:ext uri="{FF2B5EF4-FFF2-40B4-BE49-F238E27FC236}">
                    <a16:creationId xmlns:a16="http://schemas.microsoft.com/office/drawing/2014/main" id="{E8DCFD54-4AC5-4DB6-B293-96D872BADCE6}"/>
                  </a:ext>
                </a:extLst>
              </p:cNvPr>
              <p:cNvGrpSpPr/>
              <p:nvPr/>
            </p:nvGrpSpPr>
            <p:grpSpPr>
              <a:xfrm>
                <a:off x="6458639" y="3113391"/>
                <a:ext cx="2004216" cy="707886"/>
                <a:chOff x="6458639" y="3113391"/>
                <a:chExt cx="2004216" cy="707886"/>
              </a:xfrm>
            </p:grpSpPr>
            <p:sp>
              <p:nvSpPr>
                <p:cNvPr id="98" name="TextBox 45">
                  <a:extLst>
                    <a:ext uri="{FF2B5EF4-FFF2-40B4-BE49-F238E27FC236}">
                      <a16:creationId xmlns:a16="http://schemas.microsoft.com/office/drawing/2014/main" id="{DE86A5D0-198A-4240-89DB-3B51E9D7F839}"/>
                    </a:ext>
                  </a:extLst>
                </p:cNvPr>
                <p:cNvSpPr txBox="1"/>
                <p:nvPr/>
              </p:nvSpPr>
              <p:spPr>
                <a:xfrm>
                  <a:off x="6458639" y="3113391"/>
                  <a:ext cx="8530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13</a:t>
                  </a:r>
                </a:p>
              </p:txBody>
            </p:sp>
            <p:sp>
              <p:nvSpPr>
                <p:cNvPr id="99" name="TextBox 46">
                  <a:extLst>
                    <a:ext uri="{FF2B5EF4-FFF2-40B4-BE49-F238E27FC236}">
                      <a16:creationId xmlns:a16="http://schemas.microsoft.com/office/drawing/2014/main" id="{DD6D404F-D0CE-4BEE-B1F9-62A8CCA7C1E2}"/>
                    </a:ext>
                  </a:extLst>
                </p:cNvPr>
                <p:cNvSpPr txBox="1"/>
                <p:nvPr/>
              </p:nvSpPr>
              <p:spPr>
                <a:xfrm>
                  <a:off x="7165383" y="3301680"/>
                  <a:ext cx="12974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SIGCMA</a:t>
                  </a:r>
                </a:p>
              </p:txBody>
            </p:sp>
          </p:grpSp>
        </p:grpSp>
      </p:grpSp>
      <p:grpSp>
        <p:nvGrpSpPr>
          <p:cNvPr id="100" name="Grupo 99">
            <a:extLst>
              <a:ext uri="{FF2B5EF4-FFF2-40B4-BE49-F238E27FC236}">
                <a16:creationId xmlns:a16="http://schemas.microsoft.com/office/drawing/2014/main" id="{D27DA6A8-2E31-4ECE-B9FE-B2325E0E3CCA}"/>
              </a:ext>
            </a:extLst>
          </p:cNvPr>
          <p:cNvGrpSpPr/>
          <p:nvPr/>
        </p:nvGrpSpPr>
        <p:grpSpPr>
          <a:xfrm>
            <a:off x="7530578" y="4464160"/>
            <a:ext cx="3670854" cy="813974"/>
            <a:chOff x="6430390" y="3019450"/>
            <a:chExt cx="3670854" cy="813974"/>
          </a:xfrm>
        </p:grpSpPr>
        <p:cxnSp>
          <p:nvCxnSpPr>
            <p:cNvPr id="101" name="Straight Connector 69">
              <a:extLst>
                <a:ext uri="{FF2B5EF4-FFF2-40B4-BE49-F238E27FC236}">
                  <a16:creationId xmlns:a16="http://schemas.microsoft.com/office/drawing/2014/main" id="{B4344DDD-D213-48FD-B54E-F280535B2DE2}"/>
                </a:ext>
              </a:extLst>
            </p:cNvPr>
            <p:cNvCxnSpPr>
              <a:cxnSpLocks/>
            </p:cNvCxnSpPr>
            <p:nvPr/>
          </p:nvCxnSpPr>
          <p:spPr>
            <a:xfrm>
              <a:off x="7148370" y="3284300"/>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102" name="Grupo 101">
              <a:extLst>
                <a:ext uri="{FF2B5EF4-FFF2-40B4-BE49-F238E27FC236}">
                  <a16:creationId xmlns:a16="http://schemas.microsoft.com/office/drawing/2014/main" id="{87A2A64A-EAAA-44BF-975A-672F05EE8046}"/>
                </a:ext>
              </a:extLst>
            </p:cNvPr>
            <p:cNvGrpSpPr/>
            <p:nvPr/>
          </p:nvGrpSpPr>
          <p:grpSpPr>
            <a:xfrm>
              <a:off x="6430390" y="3019450"/>
              <a:ext cx="3670854" cy="813974"/>
              <a:chOff x="6430390" y="3019450"/>
              <a:chExt cx="3670854" cy="813974"/>
            </a:xfrm>
          </p:grpSpPr>
          <p:cxnSp>
            <p:nvCxnSpPr>
              <p:cNvPr id="103" name="Straight Connector 70">
                <a:extLst>
                  <a:ext uri="{FF2B5EF4-FFF2-40B4-BE49-F238E27FC236}">
                    <a16:creationId xmlns:a16="http://schemas.microsoft.com/office/drawing/2014/main" id="{4D7CBEEE-C179-4EFE-91BC-14CD57B9BDB5}"/>
                  </a:ext>
                </a:extLst>
              </p:cNvPr>
              <p:cNvCxnSpPr>
                <a:cxnSpLocks/>
              </p:cNvCxnSpPr>
              <p:nvPr/>
            </p:nvCxnSpPr>
            <p:spPr>
              <a:xfrm>
                <a:off x="7148370" y="3363569"/>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04" name="Grupo 103">
                <a:extLst>
                  <a:ext uri="{FF2B5EF4-FFF2-40B4-BE49-F238E27FC236}">
                    <a16:creationId xmlns:a16="http://schemas.microsoft.com/office/drawing/2014/main" id="{F551A44D-8101-4E9F-A980-0D4BC140AB31}"/>
                  </a:ext>
                </a:extLst>
              </p:cNvPr>
              <p:cNvGrpSpPr/>
              <p:nvPr/>
            </p:nvGrpSpPr>
            <p:grpSpPr>
              <a:xfrm>
                <a:off x="6430390" y="3019450"/>
                <a:ext cx="3670854" cy="813974"/>
                <a:chOff x="6430390" y="3019450"/>
                <a:chExt cx="3670854" cy="813974"/>
              </a:xfrm>
            </p:grpSpPr>
            <p:sp>
              <p:nvSpPr>
                <p:cNvPr id="105" name="TextBox 45">
                  <a:extLst>
                    <a:ext uri="{FF2B5EF4-FFF2-40B4-BE49-F238E27FC236}">
                      <a16:creationId xmlns:a16="http://schemas.microsoft.com/office/drawing/2014/main" id="{44C658A2-77FB-4654-8959-F5FFBD93D07B}"/>
                    </a:ext>
                  </a:extLst>
                </p:cNvPr>
                <p:cNvSpPr txBox="1"/>
                <p:nvPr/>
              </p:nvSpPr>
              <p:spPr>
                <a:xfrm>
                  <a:off x="6430390" y="3125538"/>
                  <a:ext cx="8530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14</a:t>
                  </a:r>
                </a:p>
              </p:txBody>
            </p:sp>
            <p:sp>
              <p:nvSpPr>
                <p:cNvPr id="106" name="TextBox 46">
                  <a:extLst>
                    <a:ext uri="{FF2B5EF4-FFF2-40B4-BE49-F238E27FC236}">
                      <a16:creationId xmlns:a16="http://schemas.microsoft.com/office/drawing/2014/main" id="{96D9F207-6403-4EB5-8161-BE1A9BE6012B}"/>
                    </a:ext>
                  </a:extLst>
                </p:cNvPr>
                <p:cNvSpPr txBox="1"/>
                <p:nvPr/>
              </p:nvSpPr>
              <p:spPr>
                <a:xfrm>
                  <a:off x="7203305" y="3019450"/>
                  <a:ext cx="28979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Consejos Seccionales de la Judicatura</a:t>
                  </a:r>
                </a:p>
              </p:txBody>
            </p:sp>
          </p:grpSp>
        </p:grpSp>
      </p:grpSp>
      <p:grpSp>
        <p:nvGrpSpPr>
          <p:cNvPr id="107" name="Grupo 106">
            <a:extLst>
              <a:ext uri="{FF2B5EF4-FFF2-40B4-BE49-F238E27FC236}">
                <a16:creationId xmlns:a16="http://schemas.microsoft.com/office/drawing/2014/main" id="{790D7424-4A58-452C-B01E-8DBC6B652786}"/>
              </a:ext>
            </a:extLst>
          </p:cNvPr>
          <p:cNvGrpSpPr/>
          <p:nvPr/>
        </p:nvGrpSpPr>
        <p:grpSpPr>
          <a:xfrm>
            <a:off x="7572356" y="5270066"/>
            <a:ext cx="3956593" cy="823225"/>
            <a:chOff x="6434246" y="3009626"/>
            <a:chExt cx="3956593" cy="823225"/>
          </a:xfrm>
        </p:grpSpPr>
        <p:cxnSp>
          <p:nvCxnSpPr>
            <p:cNvPr id="108" name="Straight Connector 69">
              <a:extLst>
                <a:ext uri="{FF2B5EF4-FFF2-40B4-BE49-F238E27FC236}">
                  <a16:creationId xmlns:a16="http://schemas.microsoft.com/office/drawing/2014/main" id="{EF1DBDA3-70BE-45F1-AFD0-C5355CBD7E95}"/>
                </a:ext>
              </a:extLst>
            </p:cNvPr>
            <p:cNvCxnSpPr>
              <a:cxnSpLocks/>
            </p:cNvCxnSpPr>
            <p:nvPr/>
          </p:nvCxnSpPr>
          <p:spPr>
            <a:xfrm>
              <a:off x="7148370" y="3284300"/>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grpSp>
          <p:nvGrpSpPr>
            <p:cNvPr id="109" name="Grupo 108">
              <a:extLst>
                <a:ext uri="{FF2B5EF4-FFF2-40B4-BE49-F238E27FC236}">
                  <a16:creationId xmlns:a16="http://schemas.microsoft.com/office/drawing/2014/main" id="{5357B044-8CAA-4B36-B57E-F9C615F942BC}"/>
                </a:ext>
              </a:extLst>
            </p:cNvPr>
            <p:cNvGrpSpPr/>
            <p:nvPr/>
          </p:nvGrpSpPr>
          <p:grpSpPr>
            <a:xfrm>
              <a:off x="6434246" y="3009626"/>
              <a:ext cx="3956593" cy="823225"/>
              <a:chOff x="6434246" y="3009626"/>
              <a:chExt cx="3956593" cy="823225"/>
            </a:xfrm>
          </p:grpSpPr>
          <p:cxnSp>
            <p:nvCxnSpPr>
              <p:cNvPr id="110" name="Straight Connector 70">
                <a:extLst>
                  <a:ext uri="{FF2B5EF4-FFF2-40B4-BE49-F238E27FC236}">
                    <a16:creationId xmlns:a16="http://schemas.microsoft.com/office/drawing/2014/main" id="{4B6B3E1D-4995-4FD2-B439-064F276718AF}"/>
                  </a:ext>
                </a:extLst>
              </p:cNvPr>
              <p:cNvCxnSpPr>
                <a:cxnSpLocks/>
              </p:cNvCxnSpPr>
              <p:nvPr/>
            </p:nvCxnSpPr>
            <p:spPr>
              <a:xfrm>
                <a:off x="7148370" y="3363569"/>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11" name="Grupo 110">
                <a:extLst>
                  <a:ext uri="{FF2B5EF4-FFF2-40B4-BE49-F238E27FC236}">
                    <a16:creationId xmlns:a16="http://schemas.microsoft.com/office/drawing/2014/main" id="{96DDBF7B-B94D-4FC3-8F2F-474F653C960A}"/>
                  </a:ext>
                </a:extLst>
              </p:cNvPr>
              <p:cNvGrpSpPr/>
              <p:nvPr/>
            </p:nvGrpSpPr>
            <p:grpSpPr>
              <a:xfrm>
                <a:off x="6434246" y="3009626"/>
                <a:ext cx="3956593" cy="823225"/>
                <a:chOff x="6434246" y="3009626"/>
                <a:chExt cx="3956593" cy="823225"/>
              </a:xfrm>
            </p:grpSpPr>
            <p:sp>
              <p:nvSpPr>
                <p:cNvPr id="112" name="TextBox 45">
                  <a:extLst>
                    <a:ext uri="{FF2B5EF4-FFF2-40B4-BE49-F238E27FC236}">
                      <a16:creationId xmlns:a16="http://schemas.microsoft.com/office/drawing/2014/main" id="{C6AEFD47-6051-4AEF-9EA7-8AE8FFE93619}"/>
                    </a:ext>
                  </a:extLst>
                </p:cNvPr>
                <p:cNvSpPr txBox="1"/>
                <p:nvPr/>
              </p:nvSpPr>
              <p:spPr>
                <a:xfrm>
                  <a:off x="6434246" y="3124965"/>
                  <a:ext cx="8530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prstClr val="black"/>
                      </a:solidFill>
                      <a:effectLst/>
                      <a:uLnTx/>
                      <a:uFillTx/>
                      <a:latin typeface="Filson Pro Book" panose="02000000000000000000" pitchFamily="2" charset="77"/>
                      <a:ea typeface="+mn-ea"/>
                      <a:cs typeface="+mn-cs"/>
                    </a:rPr>
                    <a:t>15</a:t>
                  </a:r>
                </a:p>
              </p:txBody>
            </p:sp>
            <p:sp>
              <p:nvSpPr>
                <p:cNvPr id="113" name="TextBox 46">
                  <a:extLst>
                    <a:ext uri="{FF2B5EF4-FFF2-40B4-BE49-F238E27FC236}">
                      <a16:creationId xmlns:a16="http://schemas.microsoft.com/office/drawing/2014/main" id="{C502D9F6-2F2E-4476-97E5-E3C588A4DA4D}"/>
                    </a:ext>
                  </a:extLst>
                </p:cNvPr>
                <p:cNvSpPr txBox="1"/>
                <p:nvPr/>
              </p:nvSpPr>
              <p:spPr>
                <a:xfrm>
                  <a:off x="7165383" y="3009626"/>
                  <a:ext cx="32254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00AEEF"/>
                      </a:solidFill>
                      <a:effectLst/>
                      <a:uLnTx/>
                      <a:uFillTx/>
                      <a:latin typeface="Filson Pro Book" panose="02000000000000000000" pitchFamily="2" charset="77"/>
                      <a:ea typeface="+mn-ea"/>
                      <a:cs typeface="+mn-cs"/>
                    </a:rPr>
                    <a:t>Dirección Ejecutiva de Administración Judicial</a:t>
                  </a:r>
                </a:p>
              </p:txBody>
            </p:sp>
          </p:grpSp>
        </p:grpSp>
      </p:grpSp>
    </p:spTree>
    <p:extLst>
      <p:ext uri="{BB962C8B-B14F-4D97-AF65-F5344CB8AC3E}">
        <p14:creationId xmlns:p14="http://schemas.microsoft.com/office/powerpoint/2010/main" val="16251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2"/>
          <a:srcRect/>
          <a:stretch/>
        </p:blipFill>
        <p:spPr>
          <a:xfrm>
            <a:off x="1579279" y="2780403"/>
            <a:ext cx="169433" cy="669448"/>
          </a:xfrm>
          <a:prstGeom prst="rect">
            <a:avLst/>
          </a:prstGeom>
        </p:spPr>
      </p:pic>
      <p:grpSp>
        <p:nvGrpSpPr>
          <p:cNvPr id="27" name="Grupo 26">
            <a:extLst>
              <a:ext uri="{FF2B5EF4-FFF2-40B4-BE49-F238E27FC236}">
                <a16:creationId xmlns:a16="http://schemas.microsoft.com/office/drawing/2014/main" id="{C9E255CE-E136-4992-8D03-3C1D64AE2A4C}"/>
              </a:ext>
            </a:extLst>
          </p:cNvPr>
          <p:cNvGrpSpPr/>
          <p:nvPr/>
        </p:nvGrpSpPr>
        <p:grpSpPr>
          <a:xfrm>
            <a:off x="0" y="2031022"/>
            <a:ext cx="7663838" cy="307777"/>
            <a:chOff x="3173" y="2287963"/>
            <a:chExt cx="5471374" cy="307777"/>
          </a:xfrm>
        </p:grpSpPr>
        <p:sp>
          <p:nvSpPr>
            <p:cNvPr id="29" name="Rectangle 37">
              <a:extLst>
                <a:ext uri="{FF2B5EF4-FFF2-40B4-BE49-F238E27FC236}">
                  <a16:creationId xmlns:a16="http://schemas.microsoft.com/office/drawing/2014/main" id="{7CAAD1EC-C562-4FCA-97CE-032B38750784}"/>
                </a:ext>
              </a:extLst>
            </p:cNvPr>
            <p:cNvSpPr/>
            <p:nvPr/>
          </p:nvSpPr>
          <p:spPr>
            <a:xfrm>
              <a:off x="3173" y="2317725"/>
              <a:ext cx="169628" cy="241200"/>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Rectangle 38">
              <a:extLst>
                <a:ext uri="{FF2B5EF4-FFF2-40B4-BE49-F238E27FC236}">
                  <a16:creationId xmlns:a16="http://schemas.microsoft.com/office/drawing/2014/main" id="{ECE06C3D-866B-4657-9161-CD263079B0C8}"/>
                </a:ext>
              </a:extLst>
            </p:cNvPr>
            <p:cNvSpPr/>
            <p:nvPr/>
          </p:nvSpPr>
          <p:spPr>
            <a:xfrm>
              <a:off x="172801" y="2318771"/>
              <a:ext cx="5294093" cy="24120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TextBox 39">
              <a:extLst>
                <a:ext uri="{FF2B5EF4-FFF2-40B4-BE49-F238E27FC236}">
                  <a16:creationId xmlns:a16="http://schemas.microsoft.com/office/drawing/2014/main" id="{611EFFE9-360F-456E-A0E2-228DF06F6F87}"/>
                </a:ext>
              </a:extLst>
            </p:cNvPr>
            <p:cNvSpPr txBox="1"/>
            <p:nvPr/>
          </p:nvSpPr>
          <p:spPr>
            <a:xfrm>
              <a:off x="180454" y="2287963"/>
              <a:ext cx="5294093"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12.1 FUNCIONES - CONSTITUCIÓN POLÍTICA DE  COLOMBIA - ARTICULO 256</a:t>
              </a:r>
            </a:p>
          </p:txBody>
        </p:sp>
      </p:grpSp>
      <p:grpSp>
        <p:nvGrpSpPr>
          <p:cNvPr id="37" name="Grupo 36">
            <a:extLst>
              <a:ext uri="{FF2B5EF4-FFF2-40B4-BE49-F238E27FC236}">
                <a16:creationId xmlns:a16="http://schemas.microsoft.com/office/drawing/2014/main" id="{9C6127CB-C794-4CDD-9DD2-C87FE7A76B3E}"/>
              </a:ext>
            </a:extLst>
          </p:cNvPr>
          <p:cNvGrpSpPr/>
          <p:nvPr/>
        </p:nvGrpSpPr>
        <p:grpSpPr>
          <a:xfrm>
            <a:off x="0" y="4129735"/>
            <a:ext cx="7891670" cy="307777"/>
            <a:chOff x="3175" y="2248588"/>
            <a:chExt cx="8300997" cy="307777"/>
          </a:xfrm>
        </p:grpSpPr>
        <p:sp>
          <p:nvSpPr>
            <p:cNvPr id="38" name="Rectangle 37">
              <a:extLst>
                <a:ext uri="{FF2B5EF4-FFF2-40B4-BE49-F238E27FC236}">
                  <a16:creationId xmlns:a16="http://schemas.microsoft.com/office/drawing/2014/main" id="{DF41E8C9-BC5D-405B-BEBD-334B0C545342}"/>
                </a:ext>
              </a:extLst>
            </p:cNvPr>
            <p:cNvSpPr/>
            <p:nvPr/>
          </p:nvSpPr>
          <p:spPr>
            <a:xfrm>
              <a:off x="3175" y="2278279"/>
              <a:ext cx="249924" cy="241200"/>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9" name="Rectangle 38">
              <a:extLst>
                <a:ext uri="{FF2B5EF4-FFF2-40B4-BE49-F238E27FC236}">
                  <a16:creationId xmlns:a16="http://schemas.microsoft.com/office/drawing/2014/main" id="{6CFD1154-D1E8-4D5D-8841-53BD1408A98E}"/>
                </a:ext>
              </a:extLst>
            </p:cNvPr>
            <p:cNvSpPr/>
            <p:nvPr/>
          </p:nvSpPr>
          <p:spPr>
            <a:xfrm>
              <a:off x="256854" y="2279394"/>
              <a:ext cx="8047318" cy="24120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0" name="TextBox 39">
              <a:extLst>
                <a:ext uri="{FF2B5EF4-FFF2-40B4-BE49-F238E27FC236}">
                  <a16:creationId xmlns:a16="http://schemas.microsoft.com/office/drawing/2014/main" id="{C87FE7E3-7E40-4B52-AF8D-E3401BE23FB2}"/>
                </a:ext>
              </a:extLst>
            </p:cNvPr>
            <p:cNvSpPr txBox="1"/>
            <p:nvPr/>
          </p:nvSpPr>
          <p:spPr>
            <a:xfrm>
              <a:off x="416286" y="2248588"/>
              <a:ext cx="7887885"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12.2 FUNCIONES - CONSTITUCIÓN POLÍTICA DE  COLOMBIA -  ARTICULO 257</a:t>
              </a:r>
            </a:p>
          </p:txBody>
        </p:sp>
      </p:grpSp>
      <p:sp>
        <p:nvSpPr>
          <p:cNvPr id="91" name="TextBox 22">
            <a:extLst>
              <a:ext uri="{FF2B5EF4-FFF2-40B4-BE49-F238E27FC236}">
                <a16:creationId xmlns:a16="http://schemas.microsoft.com/office/drawing/2014/main" id="{709DB8A9-49A7-4F78-96E5-A25139A49DFE}"/>
              </a:ext>
            </a:extLst>
          </p:cNvPr>
          <p:cNvSpPr txBox="1"/>
          <p:nvPr/>
        </p:nvSpPr>
        <p:spPr>
          <a:xfrm>
            <a:off x="942467" y="2447656"/>
            <a:ext cx="10152493" cy="1569660"/>
          </a:xfrm>
          <a:prstGeom prst="rect">
            <a:avLst/>
          </a:prstGeom>
          <a:noFill/>
        </p:spPr>
        <p:txBody>
          <a:bodyPr wrap="square" rtlCol="0">
            <a:spAutoFit/>
          </a:bodyPr>
          <a:lstStyle/>
          <a:p>
            <a:pPr algn="just"/>
            <a:r>
              <a:rPr lang="es-MX" sz="1400" dirty="0">
                <a:latin typeface="Gotham Medium" panose="02000604030000020004" pitchFamily="2" charset="0"/>
              </a:rPr>
              <a:t>Administrar la carrera judicial.</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Elaborar las listas de candidatos para la designación de funcionarios judiciales y enviarlas a la entidad que deba hacerla. Se exceptúa la jurisdicción penal militar que se regirá por normas especiales.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Llevar el control de rendimiento de las corporaciones y despachos judiciales.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Elaborar el proyecto de presupuesto de la rama judicial que deberá ser remitido al Gobierno, y ejecutarlo de conformidad con la aprobación que haga el Congreso.</a:t>
            </a:r>
            <a:endParaRPr lang="es-ES_tradnl" sz="1400" dirty="0">
              <a:latin typeface="Gotham Medium" panose="02000604030000020004" pitchFamily="2" charset="0"/>
            </a:endParaRPr>
          </a:p>
        </p:txBody>
      </p:sp>
      <p:grpSp>
        <p:nvGrpSpPr>
          <p:cNvPr id="3" name="Grupo 2">
            <a:extLst>
              <a:ext uri="{FF2B5EF4-FFF2-40B4-BE49-F238E27FC236}">
                <a16:creationId xmlns:a16="http://schemas.microsoft.com/office/drawing/2014/main" id="{9EF543AF-178E-4B4A-811F-420577B78FC0}"/>
              </a:ext>
            </a:extLst>
          </p:cNvPr>
          <p:cNvGrpSpPr/>
          <p:nvPr/>
        </p:nvGrpSpPr>
        <p:grpSpPr>
          <a:xfrm>
            <a:off x="770861" y="2511156"/>
            <a:ext cx="121138" cy="1440000"/>
            <a:chOff x="935961" y="2511156"/>
            <a:chExt cx="121138" cy="1440000"/>
          </a:xfrm>
        </p:grpSpPr>
        <p:grpSp>
          <p:nvGrpSpPr>
            <p:cNvPr id="2" name="Grupo 1">
              <a:extLst>
                <a:ext uri="{FF2B5EF4-FFF2-40B4-BE49-F238E27FC236}">
                  <a16:creationId xmlns:a16="http://schemas.microsoft.com/office/drawing/2014/main" id="{BC77D0C9-8CFE-48B5-B8EA-13712AF5E708}"/>
                </a:ext>
              </a:extLst>
            </p:cNvPr>
            <p:cNvGrpSpPr/>
            <p:nvPr/>
          </p:nvGrpSpPr>
          <p:grpSpPr>
            <a:xfrm>
              <a:off x="935961" y="2511156"/>
              <a:ext cx="121138" cy="1440000"/>
              <a:chOff x="935961" y="2511156"/>
              <a:chExt cx="121138" cy="1440000"/>
            </a:xfrm>
          </p:grpSpPr>
          <p:cxnSp>
            <p:nvCxnSpPr>
              <p:cNvPr id="90" name="Straight Connector 65">
                <a:extLst>
                  <a:ext uri="{FF2B5EF4-FFF2-40B4-BE49-F238E27FC236}">
                    <a16:creationId xmlns:a16="http://schemas.microsoft.com/office/drawing/2014/main" id="{17DEBDCC-B55B-45EA-A5BE-6F668FBDF291}"/>
                  </a:ext>
                </a:extLst>
              </p:cNvPr>
              <p:cNvCxnSpPr>
                <a:cxnSpLocks/>
              </p:cNvCxnSpPr>
              <p:nvPr/>
            </p:nvCxnSpPr>
            <p:spPr>
              <a:xfrm flipH="1">
                <a:off x="995082" y="2511156"/>
                <a:ext cx="0" cy="1440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50" name="Group 79">
                <a:extLst>
                  <a:ext uri="{FF2B5EF4-FFF2-40B4-BE49-F238E27FC236}">
                    <a16:creationId xmlns:a16="http://schemas.microsoft.com/office/drawing/2014/main" id="{E723208D-74A1-423A-8131-5203E8474558}"/>
                  </a:ext>
                </a:extLst>
              </p:cNvPr>
              <p:cNvGrpSpPr/>
              <p:nvPr/>
            </p:nvGrpSpPr>
            <p:grpSpPr>
              <a:xfrm>
                <a:off x="945888" y="2538497"/>
                <a:ext cx="109440" cy="109440"/>
                <a:chOff x="4200892" y="4432105"/>
                <a:chExt cx="109440" cy="109440"/>
              </a:xfrm>
            </p:grpSpPr>
            <p:grpSp>
              <p:nvGrpSpPr>
                <p:cNvPr id="75" name="Group 80">
                  <a:extLst>
                    <a:ext uri="{FF2B5EF4-FFF2-40B4-BE49-F238E27FC236}">
                      <a16:creationId xmlns:a16="http://schemas.microsoft.com/office/drawing/2014/main" id="{277C4AEC-D32B-47FF-A0A2-46A07279EC88}"/>
                    </a:ext>
                  </a:extLst>
                </p:cNvPr>
                <p:cNvGrpSpPr>
                  <a:grpSpLocks noChangeAspect="1"/>
                </p:cNvGrpSpPr>
                <p:nvPr/>
              </p:nvGrpSpPr>
              <p:grpSpPr>
                <a:xfrm rot="10800000">
                  <a:off x="4210817" y="4439517"/>
                  <a:ext cx="89587" cy="90000"/>
                  <a:chOff x="3994150" y="4504881"/>
                  <a:chExt cx="108000" cy="108498"/>
                </a:xfrm>
              </p:grpSpPr>
              <p:sp>
                <p:nvSpPr>
                  <p:cNvPr id="78" name="Pie 83">
                    <a:extLst>
                      <a:ext uri="{FF2B5EF4-FFF2-40B4-BE49-F238E27FC236}">
                        <a16:creationId xmlns:a16="http://schemas.microsoft.com/office/drawing/2014/main" id="{F0E9EB56-46B5-41FE-9631-01500AD4E45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9" name="Pie 84">
                    <a:extLst>
                      <a:ext uri="{FF2B5EF4-FFF2-40B4-BE49-F238E27FC236}">
                        <a16:creationId xmlns:a16="http://schemas.microsoft.com/office/drawing/2014/main" id="{EF3A2320-1EE2-48D7-AA71-08E747E9207A}"/>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76" name="Arc 81">
                  <a:extLst>
                    <a:ext uri="{FF2B5EF4-FFF2-40B4-BE49-F238E27FC236}">
                      <a16:creationId xmlns:a16="http://schemas.microsoft.com/office/drawing/2014/main" id="{7E10373B-D931-45C4-B05F-DC4ED43223D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7" name="Arc 82">
                  <a:extLst>
                    <a:ext uri="{FF2B5EF4-FFF2-40B4-BE49-F238E27FC236}">
                      <a16:creationId xmlns:a16="http://schemas.microsoft.com/office/drawing/2014/main" id="{85DB867A-4773-41B8-84D7-13F8E9F80B1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51" name="Group 79">
                <a:extLst>
                  <a:ext uri="{FF2B5EF4-FFF2-40B4-BE49-F238E27FC236}">
                    <a16:creationId xmlns:a16="http://schemas.microsoft.com/office/drawing/2014/main" id="{89DCC082-57B9-4E1A-827E-DCCDE6280422}"/>
                  </a:ext>
                </a:extLst>
              </p:cNvPr>
              <p:cNvGrpSpPr/>
              <p:nvPr/>
            </p:nvGrpSpPr>
            <p:grpSpPr>
              <a:xfrm>
                <a:off x="935961" y="3449851"/>
                <a:ext cx="109440" cy="109440"/>
                <a:chOff x="4200892" y="4432105"/>
                <a:chExt cx="109440" cy="109440"/>
              </a:xfrm>
            </p:grpSpPr>
            <p:grpSp>
              <p:nvGrpSpPr>
                <p:cNvPr id="70" name="Group 80">
                  <a:extLst>
                    <a:ext uri="{FF2B5EF4-FFF2-40B4-BE49-F238E27FC236}">
                      <a16:creationId xmlns:a16="http://schemas.microsoft.com/office/drawing/2014/main" id="{8D00D949-073F-446D-9DCB-86448AEDE98B}"/>
                    </a:ext>
                  </a:extLst>
                </p:cNvPr>
                <p:cNvGrpSpPr>
                  <a:grpSpLocks noChangeAspect="1"/>
                </p:cNvGrpSpPr>
                <p:nvPr/>
              </p:nvGrpSpPr>
              <p:grpSpPr>
                <a:xfrm rot="10800000">
                  <a:off x="4210817" y="4439517"/>
                  <a:ext cx="89587" cy="90000"/>
                  <a:chOff x="3994150" y="4504881"/>
                  <a:chExt cx="108000" cy="108498"/>
                </a:xfrm>
              </p:grpSpPr>
              <p:sp>
                <p:nvSpPr>
                  <p:cNvPr id="73" name="Pie 83">
                    <a:extLst>
                      <a:ext uri="{FF2B5EF4-FFF2-40B4-BE49-F238E27FC236}">
                        <a16:creationId xmlns:a16="http://schemas.microsoft.com/office/drawing/2014/main" id="{7CA9BF07-2421-4C04-969B-59506076FB1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74" name="Pie 84">
                    <a:extLst>
                      <a:ext uri="{FF2B5EF4-FFF2-40B4-BE49-F238E27FC236}">
                        <a16:creationId xmlns:a16="http://schemas.microsoft.com/office/drawing/2014/main" id="{110D7BF3-5534-4A8C-BE7C-F18FEED3A80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71" name="Arc 81">
                  <a:extLst>
                    <a:ext uri="{FF2B5EF4-FFF2-40B4-BE49-F238E27FC236}">
                      <a16:creationId xmlns:a16="http://schemas.microsoft.com/office/drawing/2014/main" id="{A275004E-BE9E-4E73-9981-D217D6F07274}"/>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72" name="Arc 82">
                  <a:extLst>
                    <a:ext uri="{FF2B5EF4-FFF2-40B4-BE49-F238E27FC236}">
                      <a16:creationId xmlns:a16="http://schemas.microsoft.com/office/drawing/2014/main" id="{6F299EC2-F4F2-4F6B-A269-F05705C6AFC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52" name="Group 79">
                <a:extLst>
                  <a:ext uri="{FF2B5EF4-FFF2-40B4-BE49-F238E27FC236}">
                    <a16:creationId xmlns:a16="http://schemas.microsoft.com/office/drawing/2014/main" id="{035E3F6C-BCCF-4D2B-AA3B-68B68A52A45D}"/>
                  </a:ext>
                </a:extLst>
              </p:cNvPr>
              <p:cNvGrpSpPr/>
              <p:nvPr/>
            </p:nvGrpSpPr>
            <p:grpSpPr>
              <a:xfrm>
                <a:off x="947659" y="3815598"/>
                <a:ext cx="109440" cy="109440"/>
                <a:chOff x="4200892" y="4432105"/>
                <a:chExt cx="109440" cy="109440"/>
              </a:xfrm>
            </p:grpSpPr>
            <p:grpSp>
              <p:nvGrpSpPr>
                <p:cNvPr id="53" name="Group 80">
                  <a:extLst>
                    <a:ext uri="{FF2B5EF4-FFF2-40B4-BE49-F238E27FC236}">
                      <a16:creationId xmlns:a16="http://schemas.microsoft.com/office/drawing/2014/main" id="{347B6F7E-04AD-4AC9-BAE9-994D5D03FCD7}"/>
                    </a:ext>
                  </a:extLst>
                </p:cNvPr>
                <p:cNvGrpSpPr>
                  <a:grpSpLocks noChangeAspect="1"/>
                </p:cNvGrpSpPr>
                <p:nvPr/>
              </p:nvGrpSpPr>
              <p:grpSpPr>
                <a:xfrm rot="10800000">
                  <a:off x="4210817" y="4439517"/>
                  <a:ext cx="89587" cy="90000"/>
                  <a:chOff x="3994150" y="4504881"/>
                  <a:chExt cx="108000" cy="108498"/>
                </a:xfrm>
              </p:grpSpPr>
              <p:sp>
                <p:nvSpPr>
                  <p:cNvPr id="68" name="Pie 83">
                    <a:extLst>
                      <a:ext uri="{FF2B5EF4-FFF2-40B4-BE49-F238E27FC236}">
                        <a16:creationId xmlns:a16="http://schemas.microsoft.com/office/drawing/2014/main" id="{DB75F24B-200D-4EEB-AAC9-7974F9378E9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69" name="Pie 84">
                    <a:extLst>
                      <a:ext uri="{FF2B5EF4-FFF2-40B4-BE49-F238E27FC236}">
                        <a16:creationId xmlns:a16="http://schemas.microsoft.com/office/drawing/2014/main" id="{64E0F91B-9B85-4DBB-8474-259528325F7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66" name="Arc 81">
                  <a:extLst>
                    <a:ext uri="{FF2B5EF4-FFF2-40B4-BE49-F238E27FC236}">
                      <a16:creationId xmlns:a16="http://schemas.microsoft.com/office/drawing/2014/main" id="{93C6AECB-C191-4388-9CE8-F5401FD829ED}"/>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67" name="Arc 82">
                  <a:extLst>
                    <a:ext uri="{FF2B5EF4-FFF2-40B4-BE49-F238E27FC236}">
                      <a16:creationId xmlns:a16="http://schemas.microsoft.com/office/drawing/2014/main" id="{AC699327-00E7-400E-B69F-8D3D47978479}"/>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grpSp>
          <p:nvGrpSpPr>
            <p:cNvPr id="48" name="Group 79">
              <a:extLst>
                <a:ext uri="{FF2B5EF4-FFF2-40B4-BE49-F238E27FC236}">
                  <a16:creationId xmlns:a16="http://schemas.microsoft.com/office/drawing/2014/main" id="{B7810A05-9A3D-4733-AB75-F6270D9C8A81}"/>
                </a:ext>
              </a:extLst>
            </p:cNvPr>
            <p:cNvGrpSpPr/>
            <p:nvPr/>
          </p:nvGrpSpPr>
          <p:grpSpPr>
            <a:xfrm>
              <a:off x="945888" y="2893431"/>
              <a:ext cx="109440" cy="109440"/>
              <a:chOff x="4200892" y="4432105"/>
              <a:chExt cx="109440" cy="109440"/>
            </a:xfrm>
          </p:grpSpPr>
          <p:grpSp>
            <p:nvGrpSpPr>
              <p:cNvPr id="85" name="Group 80">
                <a:extLst>
                  <a:ext uri="{FF2B5EF4-FFF2-40B4-BE49-F238E27FC236}">
                    <a16:creationId xmlns:a16="http://schemas.microsoft.com/office/drawing/2014/main" id="{ADC4113A-55D3-4FFB-8220-3D21440D2545}"/>
                  </a:ext>
                </a:extLst>
              </p:cNvPr>
              <p:cNvGrpSpPr>
                <a:grpSpLocks noChangeAspect="1"/>
              </p:cNvGrpSpPr>
              <p:nvPr/>
            </p:nvGrpSpPr>
            <p:grpSpPr>
              <a:xfrm rot="10800000">
                <a:off x="4210817" y="4439517"/>
                <a:ext cx="89587" cy="90000"/>
                <a:chOff x="3994150" y="4504881"/>
                <a:chExt cx="108000" cy="108498"/>
              </a:xfrm>
            </p:grpSpPr>
            <p:sp>
              <p:nvSpPr>
                <p:cNvPr id="88" name="Pie 83">
                  <a:extLst>
                    <a:ext uri="{FF2B5EF4-FFF2-40B4-BE49-F238E27FC236}">
                      <a16:creationId xmlns:a16="http://schemas.microsoft.com/office/drawing/2014/main" id="{DFAFA3C1-69B2-4B8E-BD68-23B04E3BCE8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89" name="Pie 84">
                  <a:extLst>
                    <a:ext uri="{FF2B5EF4-FFF2-40B4-BE49-F238E27FC236}">
                      <a16:creationId xmlns:a16="http://schemas.microsoft.com/office/drawing/2014/main" id="{14F97195-5444-47BF-B5D0-D7F838FC66F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86" name="Arc 81">
                <a:extLst>
                  <a:ext uri="{FF2B5EF4-FFF2-40B4-BE49-F238E27FC236}">
                    <a16:creationId xmlns:a16="http://schemas.microsoft.com/office/drawing/2014/main" id="{CB8D6969-C7F1-4417-9C6D-44877755AEC5}"/>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87" name="Arc 82">
                <a:extLst>
                  <a:ext uri="{FF2B5EF4-FFF2-40B4-BE49-F238E27FC236}">
                    <a16:creationId xmlns:a16="http://schemas.microsoft.com/office/drawing/2014/main" id="{D10B3A79-174D-432A-AD65-8916A1F780B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sp>
        <p:nvSpPr>
          <p:cNvPr id="96" name="TextBox 22">
            <a:extLst>
              <a:ext uri="{FF2B5EF4-FFF2-40B4-BE49-F238E27FC236}">
                <a16:creationId xmlns:a16="http://schemas.microsoft.com/office/drawing/2014/main" id="{A3C2E192-8CB2-47CC-BDBE-B61165A9C5DE}"/>
              </a:ext>
            </a:extLst>
          </p:cNvPr>
          <p:cNvSpPr txBox="1"/>
          <p:nvPr/>
        </p:nvSpPr>
        <p:spPr>
          <a:xfrm>
            <a:off x="976696" y="4507527"/>
            <a:ext cx="10325664" cy="2215991"/>
          </a:xfrm>
          <a:prstGeom prst="rect">
            <a:avLst/>
          </a:prstGeom>
          <a:noFill/>
        </p:spPr>
        <p:txBody>
          <a:bodyPr wrap="square" rtlCol="0">
            <a:spAutoFit/>
          </a:bodyPr>
          <a:lstStyle/>
          <a:p>
            <a:pPr algn="just"/>
            <a:r>
              <a:rPr lang="es-MX" sz="1400" dirty="0">
                <a:latin typeface="Gotham Medium" panose="02000604030000020004" pitchFamily="2" charset="0"/>
              </a:rPr>
              <a:t>Fijar la división del territorio para efectos judiciales y ubicar y redistribuir los despachos judiciales.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Crear, suprimir, fusionar y trasladar cargos en la administración de justicia. En ejercicio de esta atribución, el Consejo Superior de la Judicatura no podrá establecer a cargo del Tesoro obligaciones que excedan el monto global fijado para el respectivo servicio en la ley de apropiaciones iniciales.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Dictar los reglamentos necesarios para el eficaz funcionamiento de la administración de justicia, los relacionados con la organización y funciones internas asignadas a los distintos cargos y la regulación de los trámites judiciales y administrativos que se adelanten en los despachos judiciales, en los aspectos no previstos por el legislador.</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Elaborar el proyecto de presupuesto de la rama judicial que deberá ser remitido al Gobierno, y ejecutarlo de conformidad con la aprobación que haga el Congreso.</a:t>
            </a:r>
            <a:endParaRPr lang="es-ES_tradnl" sz="1400" dirty="0">
              <a:latin typeface="Gotham Medium" panose="02000604030000020004" pitchFamily="2" charset="0"/>
            </a:endParaRPr>
          </a:p>
        </p:txBody>
      </p:sp>
      <p:pic>
        <p:nvPicPr>
          <p:cNvPr id="80" name="Picture 69">
            <a:extLst>
              <a:ext uri="{FF2B5EF4-FFF2-40B4-BE49-F238E27FC236}">
                <a16:creationId xmlns:a16="http://schemas.microsoft.com/office/drawing/2014/main" id="{04BA8BF6-6ED1-4C8D-9DF6-51B595E8D223}"/>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81" name="Grupo 80">
            <a:extLst>
              <a:ext uri="{FF2B5EF4-FFF2-40B4-BE49-F238E27FC236}">
                <a16:creationId xmlns:a16="http://schemas.microsoft.com/office/drawing/2014/main" id="{FECA8EC5-CDE3-4F3A-A635-3426DE4325D2}"/>
              </a:ext>
            </a:extLst>
          </p:cNvPr>
          <p:cNvGrpSpPr/>
          <p:nvPr/>
        </p:nvGrpSpPr>
        <p:grpSpPr>
          <a:xfrm>
            <a:off x="0" y="1077897"/>
            <a:ext cx="9788220" cy="788344"/>
            <a:chOff x="0" y="1077897"/>
            <a:chExt cx="9788220" cy="788344"/>
          </a:xfrm>
        </p:grpSpPr>
        <p:cxnSp>
          <p:nvCxnSpPr>
            <p:cNvPr id="82" name="Straight Connector 44">
              <a:extLst>
                <a:ext uri="{FF2B5EF4-FFF2-40B4-BE49-F238E27FC236}">
                  <a16:creationId xmlns:a16="http://schemas.microsoft.com/office/drawing/2014/main" id="{B670BD86-9B0A-4E77-85DC-EC4AE5CB8F50}"/>
                </a:ext>
              </a:extLst>
            </p:cNvPr>
            <p:cNvCxnSpPr>
              <a:cxnSpLocks/>
            </p:cNvCxnSpPr>
            <p:nvPr/>
          </p:nvCxnSpPr>
          <p:spPr>
            <a:xfrm>
              <a:off x="1324841" y="1794042"/>
              <a:ext cx="78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83" name="Grupo 82">
              <a:extLst>
                <a:ext uri="{FF2B5EF4-FFF2-40B4-BE49-F238E27FC236}">
                  <a16:creationId xmlns:a16="http://schemas.microsoft.com/office/drawing/2014/main" id="{4C303108-F2B4-4D54-B2B3-27868082E60F}"/>
                </a:ext>
              </a:extLst>
            </p:cNvPr>
            <p:cNvGrpSpPr/>
            <p:nvPr/>
          </p:nvGrpSpPr>
          <p:grpSpPr>
            <a:xfrm>
              <a:off x="0" y="1077897"/>
              <a:ext cx="9788220" cy="788344"/>
              <a:chOff x="0" y="1077897"/>
              <a:chExt cx="9788220" cy="788344"/>
            </a:xfrm>
          </p:grpSpPr>
          <p:sp>
            <p:nvSpPr>
              <p:cNvPr id="84" name="Rectangle 43">
                <a:extLst>
                  <a:ext uri="{FF2B5EF4-FFF2-40B4-BE49-F238E27FC236}">
                    <a16:creationId xmlns:a16="http://schemas.microsoft.com/office/drawing/2014/main" id="{475BA2EB-56D0-4EBD-A8C7-D9DD3B2EB315}"/>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2" name="Grupo 91">
                <a:extLst>
                  <a:ext uri="{FF2B5EF4-FFF2-40B4-BE49-F238E27FC236}">
                    <a16:creationId xmlns:a16="http://schemas.microsoft.com/office/drawing/2014/main" id="{01886912-CE48-4EC5-A5BD-E089E4A1F6BF}"/>
                  </a:ext>
                </a:extLst>
              </p:cNvPr>
              <p:cNvGrpSpPr/>
              <p:nvPr/>
            </p:nvGrpSpPr>
            <p:grpSpPr>
              <a:xfrm>
                <a:off x="0" y="1077897"/>
                <a:ext cx="9788220" cy="788344"/>
                <a:chOff x="0" y="1077897"/>
                <a:chExt cx="9788220" cy="788344"/>
              </a:xfrm>
            </p:grpSpPr>
            <p:sp>
              <p:nvSpPr>
                <p:cNvPr id="93" name="TextBox 17">
                  <a:extLst>
                    <a:ext uri="{FF2B5EF4-FFF2-40B4-BE49-F238E27FC236}">
                      <a16:creationId xmlns:a16="http://schemas.microsoft.com/office/drawing/2014/main" id="{DFA7B9E8-6389-4AD6-9ED6-0AE72350F1A3}"/>
                    </a:ext>
                  </a:extLst>
                </p:cNvPr>
                <p:cNvSpPr txBox="1"/>
                <p:nvPr/>
              </p:nvSpPr>
              <p:spPr>
                <a:xfrm>
                  <a:off x="1242524" y="1312243"/>
                  <a:ext cx="8545696"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CONSEJO SUPERIOR DE LA JUDICATURA</a:t>
                  </a:r>
                </a:p>
              </p:txBody>
            </p:sp>
            <p:sp>
              <p:nvSpPr>
                <p:cNvPr id="94" name="Rectangle 39">
                  <a:extLst>
                    <a:ext uri="{FF2B5EF4-FFF2-40B4-BE49-F238E27FC236}">
                      <a16:creationId xmlns:a16="http://schemas.microsoft.com/office/drawing/2014/main" id="{02C0E8DC-8382-40C7-9B66-9B169F5A66B8}"/>
                    </a:ext>
                  </a:extLst>
                </p:cNvPr>
                <p:cNvSpPr/>
                <p:nvPr/>
              </p:nvSpPr>
              <p:spPr>
                <a:xfrm>
                  <a:off x="1107567"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5" name="Rectangle 40">
                  <a:extLst>
                    <a:ext uri="{FF2B5EF4-FFF2-40B4-BE49-F238E27FC236}">
                      <a16:creationId xmlns:a16="http://schemas.microsoft.com/office/drawing/2014/main" id="{AE1C18D1-28A2-493C-8C0C-4207E360979D}"/>
                    </a:ext>
                  </a:extLst>
                </p:cNvPr>
                <p:cNvSpPr/>
                <p:nvPr/>
              </p:nvSpPr>
              <p:spPr>
                <a:xfrm>
                  <a:off x="1107567"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7" name="Rectangle 42">
                  <a:extLst>
                    <a:ext uri="{FF2B5EF4-FFF2-40B4-BE49-F238E27FC236}">
                      <a16:creationId xmlns:a16="http://schemas.microsoft.com/office/drawing/2014/main" id="{21DF3A9C-E679-45A6-94E7-482B0068CB2F}"/>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8" name="TextBox 45">
                  <a:extLst>
                    <a:ext uri="{FF2B5EF4-FFF2-40B4-BE49-F238E27FC236}">
                      <a16:creationId xmlns:a16="http://schemas.microsoft.com/office/drawing/2014/main" id="{73BD56D1-5CA0-42C0-A503-0CCDEA6A411E}"/>
                    </a:ext>
                  </a:extLst>
                </p:cNvPr>
                <p:cNvSpPr txBox="1"/>
                <p:nvPr/>
              </p:nvSpPr>
              <p:spPr>
                <a:xfrm>
                  <a:off x="248612" y="1086654"/>
                  <a:ext cx="728084"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12</a:t>
                  </a:r>
                </a:p>
              </p:txBody>
            </p:sp>
          </p:grpSp>
        </p:grpSp>
      </p:grpSp>
      <p:cxnSp>
        <p:nvCxnSpPr>
          <p:cNvPr id="139" name="Straight Connector 65">
            <a:extLst>
              <a:ext uri="{FF2B5EF4-FFF2-40B4-BE49-F238E27FC236}">
                <a16:creationId xmlns:a16="http://schemas.microsoft.com/office/drawing/2014/main" id="{337A698D-26FA-4A5E-B701-2AC56F79A586}"/>
              </a:ext>
            </a:extLst>
          </p:cNvPr>
          <p:cNvCxnSpPr>
            <a:cxnSpLocks/>
          </p:cNvCxnSpPr>
          <p:nvPr/>
        </p:nvCxnSpPr>
        <p:spPr>
          <a:xfrm flipH="1">
            <a:off x="829982" y="4570710"/>
            <a:ext cx="0" cy="1764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40" name="Group 79">
            <a:extLst>
              <a:ext uri="{FF2B5EF4-FFF2-40B4-BE49-F238E27FC236}">
                <a16:creationId xmlns:a16="http://schemas.microsoft.com/office/drawing/2014/main" id="{90AA9876-64A3-4B65-B419-D37F1FEFB558}"/>
              </a:ext>
            </a:extLst>
          </p:cNvPr>
          <p:cNvGrpSpPr/>
          <p:nvPr/>
        </p:nvGrpSpPr>
        <p:grpSpPr>
          <a:xfrm>
            <a:off x="780788" y="4598051"/>
            <a:ext cx="109440" cy="109440"/>
            <a:chOff x="4200892" y="4432105"/>
            <a:chExt cx="109440" cy="109440"/>
          </a:xfrm>
        </p:grpSpPr>
        <p:grpSp>
          <p:nvGrpSpPr>
            <p:cNvPr id="153" name="Group 80">
              <a:extLst>
                <a:ext uri="{FF2B5EF4-FFF2-40B4-BE49-F238E27FC236}">
                  <a16:creationId xmlns:a16="http://schemas.microsoft.com/office/drawing/2014/main" id="{1341E867-4B82-4CD2-81DC-813C49A44C2E}"/>
                </a:ext>
              </a:extLst>
            </p:cNvPr>
            <p:cNvGrpSpPr>
              <a:grpSpLocks noChangeAspect="1"/>
            </p:cNvGrpSpPr>
            <p:nvPr/>
          </p:nvGrpSpPr>
          <p:grpSpPr>
            <a:xfrm rot="10800000">
              <a:off x="4210817" y="4439517"/>
              <a:ext cx="89587" cy="90000"/>
              <a:chOff x="3994150" y="4504881"/>
              <a:chExt cx="108000" cy="108498"/>
            </a:xfrm>
          </p:grpSpPr>
          <p:sp>
            <p:nvSpPr>
              <p:cNvPr id="156" name="Pie 83">
                <a:extLst>
                  <a:ext uri="{FF2B5EF4-FFF2-40B4-BE49-F238E27FC236}">
                    <a16:creationId xmlns:a16="http://schemas.microsoft.com/office/drawing/2014/main" id="{9B068C50-91D8-4C00-A88B-BF300850BCC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7" name="Pie 84">
                <a:extLst>
                  <a:ext uri="{FF2B5EF4-FFF2-40B4-BE49-F238E27FC236}">
                    <a16:creationId xmlns:a16="http://schemas.microsoft.com/office/drawing/2014/main" id="{ED15FF8C-DF8A-4248-93A2-633832C36C1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54" name="Arc 81">
              <a:extLst>
                <a:ext uri="{FF2B5EF4-FFF2-40B4-BE49-F238E27FC236}">
                  <a16:creationId xmlns:a16="http://schemas.microsoft.com/office/drawing/2014/main" id="{0AD861C9-53B2-40A0-B157-E1C44E71E9C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5" name="Arc 82">
              <a:extLst>
                <a:ext uri="{FF2B5EF4-FFF2-40B4-BE49-F238E27FC236}">
                  <a16:creationId xmlns:a16="http://schemas.microsoft.com/office/drawing/2014/main" id="{8B60D298-F27E-4459-BF7A-1C5066F3A3A4}"/>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1" name="Group 79">
            <a:extLst>
              <a:ext uri="{FF2B5EF4-FFF2-40B4-BE49-F238E27FC236}">
                <a16:creationId xmlns:a16="http://schemas.microsoft.com/office/drawing/2014/main" id="{9B221EC2-2B42-4743-BE57-E92A885951C9}"/>
              </a:ext>
            </a:extLst>
          </p:cNvPr>
          <p:cNvGrpSpPr/>
          <p:nvPr/>
        </p:nvGrpSpPr>
        <p:grpSpPr>
          <a:xfrm>
            <a:off x="783561" y="5578350"/>
            <a:ext cx="109440" cy="109440"/>
            <a:chOff x="4200892" y="4432105"/>
            <a:chExt cx="109440" cy="109440"/>
          </a:xfrm>
        </p:grpSpPr>
        <p:grpSp>
          <p:nvGrpSpPr>
            <p:cNvPr id="148" name="Group 80">
              <a:extLst>
                <a:ext uri="{FF2B5EF4-FFF2-40B4-BE49-F238E27FC236}">
                  <a16:creationId xmlns:a16="http://schemas.microsoft.com/office/drawing/2014/main" id="{F79D9257-6F65-4CA0-9769-7C8A712A3F35}"/>
                </a:ext>
              </a:extLst>
            </p:cNvPr>
            <p:cNvGrpSpPr>
              <a:grpSpLocks noChangeAspect="1"/>
            </p:cNvGrpSpPr>
            <p:nvPr/>
          </p:nvGrpSpPr>
          <p:grpSpPr>
            <a:xfrm rot="10800000">
              <a:off x="4210817" y="4439517"/>
              <a:ext cx="89587" cy="90000"/>
              <a:chOff x="3994150" y="4504881"/>
              <a:chExt cx="108000" cy="108498"/>
            </a:xfrm>
          </p:grpSpPr>
          <p:sp>
            <p:nvSpPr>
              <p:cNvPr id="151" name="Pie 83">
                <a:extLst>
                  <a:ext uri="{FF2B5EF4-FFF2-40B4-BE49-F238E27FC236}">
                    <a16:creationId xmlns:a16="http://schemas.microsoft.com/office/drawing/2014/main" id="{40EF9120-25DF-45EE-99FF-5F990DBFF13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52" name="Pie 84">
                <a:extLst>
                  <a:ext uri="{FF2B5EF4-FFF2-40B4-BE49-F238E27FC236}">
                    <a16:creationId xmlns:a16="http://schemas.microsoft.com/office/drawing/2014/main" id="{573EFC8F-7A0B-4747-BFC1-9F21DBC0B4C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49" name="Arc 81">
              <a:extLst>
                <a:ext uri="{FF2B5EF4-FFF2-40B4-BE49-F238E27FC236}">
                  <a16:creationId xmlns:a16="http://schemas.microsoft.com/office/drawing/2014/main" id="{D38505B1-8832-4C7F-99EF-42EF62DEADF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50" name="Arc 82">
              <a:extLst>
                <a:ext uri="{FF2B5EF4-FFF2-40B4-BE49-F238E27FC236}">
                  <a16:creationId xmlns:a16="http://schemas.microsoft.com/office/drawing/2014/main" id="{59F3EFD7-E087-4B4D-8FC4-F17338EAD10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2" name="Group 79">
            <a:extLst>
              <a:ext uri="{FF2B5EF4-FFF2-40B4-BE49-F238E27FC236}">
                <a16:creationId xmlns:a16="http://schemas.microsoft.com/office/drawing/2014/main" id="{BA51A3A5-64C3-4CF7-BBD1-1FF935B2EDE2}"/>
              </a:ext>
            </a:extLst>
          </p:cNvPr>
          <p:cNvGrpSpPr/>
          <p:nvPr/>
        </p:nvGrpSpPr>
        <p:grpSpPr>
          <a:xfrm>
            <a:off x="782559" y="6230752"/>
            <a:ext cx="109440" cy="109440"/>
            <a:chOff x="4200892" y="4432105"/>
            <a:chExt cx="109440" cy="109440"/>
          </a:xfrm>
        </p:grpSpPr>
        <p:grpSp>
          <p:nvGrpSpPr>
            <p:cNvPr id="143" name="Group 80">
              <a:extLst>
                <a:ext uri="{FF2B5EF4-FFF2-40B4-BE49-F238E27FC236}">
                  <a16:creationId xmlns:a16="http://schemas.microsoft.com/office/drawing/2014/main" id="{85483D31-AB8B-47D1-83F2-0268F3BF3AA0}"/>
                </a:ext>
              </a:extLst>
            </p:cNvPr>
            <p:cNvGrpSpPr>
              <a:grpSpLocks noChangeAspect="1"/>
            </p:cNvGrpSpPr>
            <p:nvPr/>
          </p:nvGrpSpPr>
          <p:grpSpPr>
            <a:xfrm rot="10800000">
              <a:off x="4210817" y="4439517"/>
              <a:ext cx="89587" cy="90000"/>
              <a:chOff x="3994150" y="4504881"/>
              <a:chExt cx="108000" cy="108498"/>
            </a:xfrm>
          </p:grpSpPr>
          <p:sp>
            <p:nvSpPr>
              <p:cNvPr id="146" name="Pie 83">
                <a:extLst>
                  <a:ext uri="{FF2B5EF4-FFF2-40B4-BE49-F238E27FC236}">
                    <a16:creationId xmlns:a16="http://schemas.microsoft.com/office/drawing/2014/main" id="{3D6C856B-4574-4D2A-B35E-257408767B9C}"/>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47" name="Pie 84">
                <a:extLst>
                  <a:ext uri="{FF2B5EF4-FFF2-40B4-BE49-F238E27FC236}">
                    <a16:creationId xmlns:a16="http://schemas.microsoft.com/office/drawing/2014/main" id="{A73BE118-14BC-49F1-80AD-96EE94F636E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44" name="Arc 81">
              <a:extLst>
                <a:ext uri="{FF2B5EF4-FFF2-40B4-BE49-F238E27FC236}">
                  <a16:creationId xmlns:a16="http://schemas.microsoft.com/office/drawing/2014/main" id="{7A80B4C1-2DFA-4209-A927-55AB2986690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45" name="Arc 82">
              <a:extLst>
                <a:ext uri="{FF2B5EF4-FFF2-40B4-BE49-F238E27FC236}">
                  <a16:creationId xmlns:a16="http://schemas.microsoft.com/office/drawing/2014/main" id="{AA3110DF-2E44-40A8-95F2-BC6C117CD54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3" name="Group 79">
            <a:extLst>
              <a:ext uri="{FF2B5EF4-FFF2-40B4-BE49-F238E27FC236}">
                <a16:creationId xmlns:a16="http://schemas.microsoft.com/office/drawing/2014/main" id="{20794263-078A-4A72-8972-7F05D3BE2025}"/>
              </a:ext>
            </a:extLst>
          </p:cNvPr>
          <p:cNvGrpSpPr/>
          <p:nvPr/>
        </p:nvGrpSpPr>
        <p:grpSpPr>
          <a:xfrm>
            <a:off x="780788" y="4952985"/>
            <a:ext cx="109440" cy="109440"/>
            <a:chOff x="4200892" y="4432105"/>
            <a:chExt cx="109440" cy="109440"/>
          </a:xfrm>
        </p:grpSpPr>
        <p:grpSp>
          <p:nvGrpSpPr>
            <p:cNvPr id="134" name="Group 80">
              <a:extLst>
                <a:ext uri="{FF2B5EF4-FFF2-40B4-BE49-F238E27FC236}">
                  <a16:creationId xmlns:a16="http://schemas.microsoft.com/office/drawing/2014/main" id="{C2440BCD-50EF-4ED6-BABE-BC9B29658C95}"/>
                </a:ext>
              </a:extLst>
            </p:cNvPr>
            <p:cNvGrpSpPr>
              <a:grpSpLocks noChangeAspect="1"/>
            </p:cNvGrpSpPr>
            <p:nvPr/>
          </p:nvGrpSpPr>
          <p:grpSpPr>
            <a:xfrm rot="10800000">
              <a:off x="4210817" y="4439517"/>
              <a:ext cx="89587" cy="90000"/>
              <a:chOff x="3994150" y="4504881"/>
              <a:chExt cx="108000" cy="108498"/>
            </a:xfrm>
          </p:grpSpPr>
          <p:sp>
            <p:nvSpPr>
              <p:cNvPr id="137" name="Pie 83">
                <a:extLst>
                  <a:ext uri="{FF2B5EF4-FFF2-40B4-BE49-F238E27FC236}">
                    <a16:creationId xmlns:a16="http://schemas.microsoft.com/office/drawing/2014/main" id="{2021BB39-CD3C-4548-A7D3-997EB5BDE11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38" name="Pie 84">
                <a:extLst>
                  <a:ext uri="{FF2B5EF4-FFF2-40B4-BE49-F238E27FC236}">
                    <a16:creationId xmlns:a16="http://schemas.microsoft.com/office/drawing/2014/main" id="{4660E8CE-FD23-42D0-B68F-54E9300AAA0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35" name="Arc 81">
              <a:extLst>
                <a:ext uri="{FF2B5EF4-FFF2-40B4-BE49-F238E27FC236}">
                  <a16:creationId xmlns:a16="http://schemas.microsoft.com/office/drawing/2014/main" id="{4105DCD8-07F7-4EBF-B334-653B66BB56A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36" name="Arc 82">
              <a:extLst>
                <a:ext uri="{FF2B5EF4-FFF2-40B4-BE49-F238E27FC236}">
                  <a16:creationId xmlns:a16="http://schemas.microsoft.com/office/drawing/2014/main" id="{C4740A55-30A7-4B1F-914E-0603F54C4A28}"/>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extLst>
      <p:ext uri="{BB962C8B-B14F-4D97-AF65-F5344CB8AC3E}">
        <p14:creationId xmlns:p14="http://schemas.microsoft.com/office/powerpoint/2010/main" val="1814862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2">
            <a:extLst>
              <a:ext uri="{FF2B5EF4-FFF2-40B4-BE49-F238E27FC236}">
                <a16:creationId xmlns:a16="http://schemas.microsoft.com/office/drawing/2014/main" id="{F88E9879-A38D-4298-A4C4-3270A9DF799C}"/>
              </a:ext>
            </a:extLst>
          </p:cNvPr>
          <p:cNvSpPr txBox="1"/>
          <p:nvPr/>
        </p:nvSpPr>
        <p:spPr>
          <a:xfrm>
            <a:off x="2041718" y="2475787"/>
            <a:ext cx="9477820" cy="4124206"/>
          </a:xfrm>
          <a:prstGeom prst="rect">
            <a:avLst/>
          </a:prstGeom>
          <a:noFill/>
        </p:spPr>
        <p:txBody>
          <a:bodyPr wrap="square" rtlCol="0">
            <a:spAutoFit/>
          </a:bodyPr>
          <a:lstStyle/>
          <a:p>
            <a:pPr algn="just"/>
            <a:r>
              <a:rPr lang="es-MX" sz="1400" dirty="0">
                <a:latin typeface="Gotham Medium" panose="02000604030000020004" pitchFamily="2" charset="0"/>
              </a:rPr>
              <a:t>Elaborar el proyecto de presupuesto de la rama judicial que deberá remitirse al gobierno nacional, el cual deberá incorporar el proyecto que proponga la Fiscalía General de la Nación</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Elaborar el proyecto de plan sectorial de desarrollo para la Rama Judicial, con su correspondiente plan de inversiones y someterlo a la aprobación del consejo en pleno.</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Autorizar la celebración de contratos y convenios de cooperación e intercambio que deban celebrarse conforme a la constitución y las leyes para asegurar el funcionamiento de sus programas y el cumplimiento de sus fines, cuya competencia corresponda a la sala conforme a la presente ley.</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Aprobar los proyectos de inversión de la Rama Judicial</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Crear, ubicar, redistribuir, fusionar, trasladar, transformar y suprimir tribunales, las salas de éstos y los juzgados, cuando así se requiera para la más rápida y eficaz administración de justicia, así como crear salas desconcentradas en ciudades diferentes de las sedes de los distritos judiciales, de acuerdo con las necesidades de éstos.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Fijar la división del territorio para efectos judiciales, tomando en consideración para ello el mejor servicio público.</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Determinar la estructura y la planta de personal del Consejo Superior de la Judicatura. en ejercicio de esta atribución el consejo no podrá establecer con cargo al tesoro, obligaciones que excedan el monto global fijado para el respectivo servicio en la ley de apropiaciones iniciales.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Designar a los empleados de la sala cuya provisión según la ley no corresponda al Director Ejecutivo de Administración Judicial</a:t>
            </a:r>
            <a:endParaRPr lang="es-ES_tradnl" sz="1400" dirty="0">
              <a:latin typeface="Gotham Medium" panose="02000604030000020004" pitchFamily="2" charset="0"/>
            </a:endParaRPr>
          </a:p>
        </p:txBody>
      </p:sp>
      <p:pic>
        <p:nvPicPr>
          <p:cNvPr id="104" name="Picture 69">
            <a:extLst>
              <a:ext uri="{FF2B5EF4-FFF2-40B4-BE49-F238E27FC236}">
                <a16:creationId xmlns:a16="http://schemas.microsoft.com/office/drawing/2014/main" id="{9E53FEBA-C620-4A71-A9C5-4FCD808A89E6}"/>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115" name="Grupo 114">
            <a:extLst>
              <a:ext uri="{FF2B5EF4-FFF2-40B4-BE49-F238E27FC236}">
                <a16:creationId xmlns:a16="http://schemas.microsoft.com/office/drawing/2014/main" id="{4397687E-BD83-42C6-8069-D0FEC6AED92F}"/>
              </a:ext>
            </a:extLst>
          </p:cNvPr>
          <p:cNvGrpSpPr/>
          <p:nvPr/>
        </p:nvGrpSpPr>
        <p:grpSpPr>
          <a:xfrm>
            <a:off x="0" y="2020015"/>
            <a:ext cx="5074920" cy="307777"/>
            <a:chOff x="3175" y="2243817"/>
            <a:chExt cx="5074920" cy="307777"/>
          </a:xfrm>
        </p:grpSpPr>
        <p:sp>
          <p:nvSpPr>
            <p:cNvPr id="116" name="Rectangle 37">
              <a:extLst>
                <a:ext uri="{FF2B5EF4-FFF2-40B4-BE49-F238E27FC236}">
                  <a16:creationId xmlns:a16="http://schemas.microsoft.com/office/drawing/2014/main" id="{729A4EA4-8C45-4CE0-B702-814DC9E13513}"/>
                </a:ext>
              </a:extLst>
            </p:cNvPr>
            <p:cNvSpPr/>
            <p:nvPr/>
          </p:nvSpPr>
          <p:spPr>
            <a:xfrm>
              <a:off x="3175" y="2278279"/>
              <a:ext cx="241530" cy="23040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7" name="Rectangle 38">
              <a:extLst>
                <a:ext uri="{FF2B5EF4-FFF2-40B4-BE49-F238E27FC236}">
                  <a16:creationId xmlns:a16="http://schemas.microsoft.com/office/drawing/2014/main" id="{258F5C38-50C6-4830-AFAC-8FEF24042D0B}"/>
                </a:ext>
              </a:extLst>
            </p:cNvPr>
            <p:cNvSpPr/>
            <p:nvPr/>
          </p:nvSpPr>
          <p:spPr>
            <a:xfrm>
              <a:off x="244709" y="2279395"/>
              <a:ext cx="4833386" cy="22928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8" name="TextBox 39">
              <a:extLst>
                <a:ext uri="{FF2B5EF4-FFF2-40B4-BE49-F238E27FC236}">
                  <a16:creationId xmlns:a16="http://schemas.microsoft.com/office/drawing/2014/main" id="{7EA37914-12FF-4310-A7BA-E7CE6D41DBC9}"/>
                </a:ext>
              </a:extLst>
            </p:cNvPr>
            <p:cNvSpPr txBox="1"/>
            <p:nvPr/>
          </p:nvSpPr>
          <p:spPr>
            <a:xfrm>
              <a:off x="204711" y="2243817"/>
              <a:ext cx="4873384"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12.3 FUNCIONES LEY 270 DE 1996 – ARTICULO 85</a:t>
              </a:r>
            </a:p>
          </p:txBody>
        </p:sp>
      </p:grpSp>
      <p:grpSp>
        <p:nvGrpSpPr>
          <p:cNvPr id="90" name="Grupo 89">
            <a:extLst>
              <a:ext uri="{FF2B5EF4-FFF2-40B4-BE49-F238E27FC236}">
                <a16:creationId xmlns:a16="http://schemas.microsoft.com/office/drawing/2014/main" id="{4395CA30-4C5D-4EBF-AE86-18A697C65F3A}"/>
              </a:ext>
            </a:extLst>
          </p:cNvPr>
          <p:cNvGrpSpPr/>
          <p:nvPr/>
        </p:nvGrpSpPr>
        <p:grpSpPr>
          <a:xfrm>
            <a:off x="12192" y="1061196"/>
            <a:ext cx="9244841" cy="805045"/>
            <a:chOff x="0" y="1153956"/>
            <a:chExt cx="9244841" cy="805045"/>
          </a:xfrm>
        </p:grpSpPr>
        <p:cxnSp>
          <p:nvCxnSpPr>
            <p:cNvPr id="91" name="Straight Connector 44">
              <a:extLst>
                <a:ext uri="{FF2B5EF4-FFF2-40B4-BE49-F238E27FC236}">
                  <a16:creationId xmlns:a16="http://schemas.microsoft.com/office/drawing/2014/main" id="{1C81CEE8-CB17-49AF-BF89-839933B8DAC1}"/>
                </a:ext>
              </a:extLst>
            </p:cNvPr>
            <p:cNvCxnSpPr>
              <a:cxnSpLocks/>
            </p:cNvCxnSpPr>
            <p:nvPr/>
          </p:nvCxnSpPr>
          <p:spPr>
            <a:xfrm>
              <a:off x="1324841" y="1886802"/>
              <a:ext cx="792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92" name="Grupo 91">
              <a:extLst>
                <a:ext uri="{FF2B5EF4-FFF2-40B4-BE49-F238E27FC236}">
                  <a16:creationId xmlns:a16="http://schemas.microsoft.com/office/drawing/2014/main" id="{ECA0AECD-3AF4-449A-9127-59A68354A0AD}"/>
                </a:ext>
              </a:extLst>
            </p:cNvPr>
            <p:cNvGrpSpPr/>
            <p:nvPr/>
          </p:nvGrpSpPr>
          <p:grpSpPr>
            <a:xfrm>
              <a:off x="0" y="1153956"/>
              <a:ext cx="9244841" cy="805045"/>
              <a:chOff x="0" y="1153956"/>
              <a:chExt cx="9244841" cy="805045"/>
            </a:xfrm>
          </p:grpSpPr>
          <p:grpSp>
            <p:nvGrpSpPr>
              <p:cNvPr id="93" name="Grupo 92">
                <a:extLst>
                  <a:ext uri="{FF2B5EF4-FFF2-40B4-BE49-F238E27FC236}">
                    <a16:creationId xmlns:a16="http://schemas.microsoft.com/office/drawing/2014/main" id="{EB5B2376-035C-420A-A436-4AF52DF9E75D}"/>
                  </a:ext>
                </a:extLst>
              </p:cNvPr>
              <p:cNvGrpSpPr/>
              <p:nvPr/>
            </p:nvGrpSpPr>
            <p:grpSpPr>
              <a:xfrm>
                <a:off x="0" y="1163241"/>
                <a:ext cx="9244841" cy="795760"/>
                <a:chOff x="0" y="1163241"/>
                <a:chExt cx="9244841" cy="795760"/>
              </a:xfrm>
            </p:grpSpPr>
            <p:sp>
              <p:nvSpPr>
                <p:cNvPr id="95" name="Rectangle 40">
                  <a:extLst>
                    <a:ext uri="{FF2B5EF4-FFF2-40B4-BE49-F238E27FC236}">
                      <a16:creationId xmlns:a16="http://schemas.microsoft.com/office/drawing/2014/main" id="{62728863-66B2-450F-8E88-DA5717D9CB1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6" name="Rectangle 42">
                  <a:extLst>
                    <a:ext uri="{FF2B5EF4-FFF2-40B4-BE49-F238E27FC236}">
                      <a16:creationId xmlns:a16="http://schemas.microsoft.com/office/drawing/2014/main" id="{75CD595F-5E4D-4A81-8B2A-996E538B51E1}"/>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7" name="Rectangle 38">
                  <a:extLst>
                    <a:ext uri="{FF2B5EF4-FFF2-40B4-BE49-F238E27FC236}">
                      <a16:creationId xmlns:a16="http://schemas.microsoft.com/office/drawing/2014/main" id="{3FFAEB29-6A94-4F49-ACF2-5BEEE6ECAE39}"/>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8" name="Rectangle 39">
                  <a:extLst>
                    <a:ext uri="{FF2B5EF4-FFF2-40B4-BE49-F238E27FC236}">
                      <a16:creationId xmlns:a16="http://schemas.microsoft.com/office/drawing/2014/main" id="{09FA96BD-9B93-4E08-80F0-1453A2FE2850}"/>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9" name="TextBox 17">
                  <a:extLst>
                    <a:ext uri="{FF2B5EF4-FFF2-40B4-BE49-F238E27FC236}">
                      <a16:creationId xmlns:a16="http://schemas.microsoft.com/office/drawing/2014/main" id="{18194664-C606-4E9A-8F9F-013BF24F2605}"/>
                    </a:ext>
                  </a:extLst>
                </p:cNvPr>
                <p:cNvSpPr txBox="1"/>
                <p:nvPr/>
              </p:nvSpPr>
              <p:spPr>
                <a:xfrm>
                  <a:off x="1230331" y="1405003"/>
                  <a:ext cx="8014510"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CONSEJO SUPERIOR DE LA JUDICATURA</a:t>
                  </a:r>
                </a:p>
              </p:txBody>
            </p:sp>
          </p:grpSp>
          <p:sp>
            <p:nvSpPr>
              <p:cNvPr id="94" name="TextBox 45">
                <a:extLst>
                  <a:ext uri="{FF2B5EF4-FFF2-40B4-BE49-F238E27FC236}">
                    <a16:creationId xmlns:a16="http://schemas.microsoft.com/office/drawing/2014/main" id="{DC02A7EB-5CF7-4613-B509-EECBECCD6A6C}"/>
                  </a:ext>
                </a:extLst>
              </p:cNvPr>
              <p:cNvSpPr txBox="1"/>
              <p:nvPr/>
            </p:nvSpPr>
            <p:spPr>
              <a:xfrm>
                <a:off x="245081" y="1153956"/>
                <a:ext cx="728084"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12</a:t>
                </a:r>
              </a:p>
            </p:txBody>
          </p:sp>
        </p:grpSp>
      </p:grpSp>
      <p:grpSp>
        <p:nvGrpSpPr>
          <p:cNvPr id="5" name="Grupo 4">
            <a:extLst>
              <a:ext uri="{FF2B5EF4-FFF2-40B4-BE49-F238E27FC236}">
                <a16:creationId xmlns:a16="http://schemas.microsoft.com/office/drawing/2014/main" id="{25D48265-307D-4FC2-BEBC-87D3907656B0}"/>
              </a:ext>
            </a:extLst>
          </p:cNvPr>
          <p:cNvGrpSpPr/>
          <p:nvPr/>
        </p:nvGrpSpPr>
        <p:grpSpPr>
          <a:xfrm>
            <a:off x="1587937" y="2482566"/>
            <a:ext cx="425739" cy="3925632"/>
            <a:chOff x="1673281" y="2482566"/>
            <a:chExt cx="425739" cy="3925632"/>
          </a:xfrm>
        </p:grpSpPr>
        <p:cxnSp>
          <p:nvCxnSpPr>
            <p:cNvPr id="27" name="Straight Connector 65">
              <a:extLst>
                <a:ext uri="{FF2B5EF4-FFF2-40B4-BE49-F238E27FC236}">
                  <a16:creationId xmlns:a16="http://schemas.microsoft.com/office/drawing/2014/main" id="{866E93AF-08DC-4ED4-B481-B9E46435B17D}"/>
                </a:ext>
              </a:extLst>
            </p:cNvPr>
            <p:cNvCxnSpPr>
              <a:cxnSpLocks/>
            </p:cNvCxnSpPr>
            <p:nvPr/>
          </p:nvCxnSpPr>
          <p:spPr>
            <a:xfrm>
              <a:off x="2023161" y="2502181"/>
              <a:ext cx="0" cy="3888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4" name="Grupo 3">
              <a:extLst>
                <a:ext uri="{FF2B5EF4-FFF2-40B4-BE49-F238E27FC236}">
                  <a16:creationId xmlns:a16="http://schemas.microsoft.com/office/drawing/2014/main" id="{BBE5C42D-B60A-4F1C-AB89-5A32D67CCCDC}"/>
                </a:ext>
              </a:extLst>
            </p:cNvPr>
            <p:cNvGrpSpPr/>
            <p:nvPr/>
          </p:nvGrpSpPr>
          <p:grpSpPr>
            <a:xfrm>
              <a:off x="1686546" y="2482566"/>
              <a:ext cx="406329" cy="276999"/>
              <a:chOff x="1332978" y="2482566"/>
              <a:chExt cx="406329" cy="276999"/>
            </a:xfrm>
          </p:grpSpPr>
          <p:grpSp>
            <p:nvGrpSpPr>
              <p:cNvPr id="162" name="Group 79">
                <a:extLst>
                  <a:ext uri="{FF2B5EF4-FFF2-40B4-BE49-F238E27FC236}">
                    <a16:creationId xmlns:a16="http://schemas.microsoft.com/office/drawing/2014/main" id="{6F912F18-AB80-42E3-A7DD-469EAF517634}"/>
                  </a:ext>
                </a:extLst>
              </p:cNvPr>
              <p:cNvGrpSpPr/>
              <p:nvPr/>
            </p:nvGrpSpPr>
            <p:grpSpPr>
              <a:xfrm>
                <a:off x="1629867" y="2558068"/>
                <a:ext cx="109440" cy="109440"/>
                <a:chOff x="4200892" y="4432105"/>
                <a:chExt cx="109440" cy="109440"/>
              </a:xfrm>
            </p:grpSpPr>
            <p:grpSp>
              <p:nvGrpSpPr>
                <p:cNvPr id="163" name="Group 80">
                  <a:extLst>
                    <a:ext uri="{FF2B5EF4-FFF2-40B4-BE49-F238E27FC236}">
                      <a16:creationId xmlns:a16="http://schemas.microsoft.com/office/drawing/2014/main" id="{55C1D176-11BE-4335-9136-791ABC56410F}"/>
                    </a:ext>
                  </a:extLst>
                </p:cNvPr>
                <p:cNvGrpSpPr>
                  <a:grpSpLocks noChangeAspect="1"/>
                </p:cNvGrpSpPr>
                <p:nvPr/>
              </p:nvGrpSpPr>
              <p:grpSpPr>
                <a:xfrm rot="10800000">
                  <a:off x="4210817" y="4439517"/>
                  <a:ext cx="89587" cy="90000"/>
                  <a:chOff x="3994150" y="4504881"/>
                  <a:chExt cx="108000" cy="108498"/>
                </a:xfrm>
              </p:grpSpPr>
              <p:sp>
                <p:nvSpPr>
                  <p:cNvPr id="166" name="Pie 83">
                    <a:extLst>
                      <a:ext uri="{FF2B5EF4-FFF2-40B4-BE49-F238E27FC236}">
                        <a16:creationId xmlns:a16="http://schemas.microsoft.com/office/drawing/2014/main" id="{87D0DF6A-CA9C-4EC2-9AFD-899BA23CF6A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7" name="Pie 84">
                    <a:extLst>
                      <a:ext uri="{FF2B5EF4-FFF2-40B4-BE49-F238E27FC236}">
                        <a16:creationId xmlns:a16="http://schemas.microsoft.com/office/drawing/2014/main" id="{CF04E85C-8D3B-49B2-B509-76CDD2561F3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64" name="Arc 81">
                  <a:extLst>
                    <a:ext uri="{FF2B5EF4-FFF2-40B4-BE49-F238E27FC236}">
                      <a16:creationId xmlns:a16="http://schemas.microsoft.com/office/drawing/2014/main" id="{7E436AE8-663D-4281-9AF8-0FE2CE495F7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5" name="Arc 82">
                  <a:extLst>
                    <a:ext uri="{FF2B5EF4-FFF2-40B4-BE49-F238E27FC236}">
                      <a16:creationId xmlns:a16="http://schemas.microsoft.com/office/drawing/2014/main" id="{8C78F723-5E6A-45AC-A299-C825A3D3775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11" name="TextBox 74">
                <a:extLst>
                  <a:ext uri="{FF2B5EF4-FFF2-40B4-BE49-F238E27FC236}">
                    <a16:creationId xmlns:a16="http://schemas.microsoft.com/office/drawing/2014/main" id="{97E1A4BC-744E-4C45-A631-CB3FCF0CF3AA}"/>
                  </a:ext>
                </a:extLst>
              </p:cNvPr>
              <p:cNvSpPr txBox="1"/>
              <p:nvPr/>
            </p:nvSpPr>
            <p:spPr>
              <a:xfrm>
                <a:off x="1332978" y="2482566"/>
                <a:ext cx="28017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a:t>
                </a:r>
              </a:p>
            </p:txBody>
          </p:sp>
        </p:grpSp>
        <p:grpSp>
          <p:nvGrpSpPr>
            <p:cNvPr id="212" name="Grupo 211">
              <a:extLst>
                <a:ext uri="{FF2B5EF4-FFF2-40B4-BE49-F238E27FC236}">
                  <a16:creationId xmlns:a16="http://schemas.microsoft.com/office/drawing/2014/main" id="{4AA5855E-8E1A-4FDF-ABE7-9B0AA21CF861}"/>
                </a:ext>
              </a:extLst>
            </p:cNvPr>
            <p:cNvGrpSpPr/>
            <p:nvPr/>
          </p:nvGrpSpPr>
          <p:grpSpPr>
            <a:xfrm>
              <a:off x="1690601" y="3009355"/>
              <a:ext cx="407927" cy="276999"/>
              <a:chOff x="1331380" y="2470374"/>
              <a:chExt cx="407927" cy="276999"/>
            </a:xfrm>
          </p:grpSpPr>
          <p:grpSp>
            <p:nvGrpSpPr>
              <p:cNvPr id="213" name="Group 79">
                <a:extLst>
                  <a:ext uri="{FF2B5EF4-FFF2-40B4-BE49-F238E27FC236}">
                    <a16:creationId xmlns:a16="http://schemas.microsoft.com/office/drawing/2014/main" id="{1D9275CE-1D1C-4F08-84B1-732130BF7D31}"/>
                  </a:ext>
                </a:extLst>
              </p:cNvPr>
              <p:cNvGrpSpPr/>
              <p:nvPr/>
            </p:nvGrpSpPr>
            <p:grpSpPr>
              <a:xfrm>
                <a:off x="1629867" y="2558068"/>
                <a:ext cx="109440" cy="109440"/>
                <a:chOff x="4200892" y="4432105"/>
                <a:chExt cx="109440" cy="109440"/>
              </a:xfrm>
            </p:grpSpPr>
            <p:grpSp>
              <p:nvGrpSpPr>
                <p:cNvPr id="215" name="Group 80">
                  <a:extLst>
                    <a:ext uri="{FF2B5EF4-FFF2-40B4-BE49-F238E27FC236}">
                      <a16:creationId xmlns:a16="http://schemas.microsoft.com/office/drawing/2014/main" id="{48EA704F-7741-44D9-B3E3-B640522B35B6}"/>
                    </a:ext>
                  </a:extLst>
                </p:cNvPr>
                <p:cNvGrpSpPr>
                  <a:grpSpLocks noChangeAspect="1"/>
                </p:cNvGrpSpPr>
                <p:nvPr/>
              </p:nvGrpSpPr>
              <p:grpSpPr>
                <a:xfrm rot="10800000">
                  <a:off x="4210817" y="4439517"/>
                  <a:ext cx="89587" cy="90000"/>
                  <a:chOff x="3994150" y="4504881"/>
                  <a:chExt cx="108000" cy="108498"/>
                </a:xfrm>
              </p:grpSpPr>
              <p:sp>
                <p:nvSpPr>
                  <p:cNvPr id="218" name="Pie 83">
                    <a:extLst>
                      <a:ext uri="{FF2B5EF4-FFF2-40B4-BE49-F238E27FC236}">
                        <a16:creationId xmlns:a16="http://schemas.microsoft.com/office/drawing/2014/main" id="{97A23AA3-8DDC-47B2-8B9E-DAB7DB0B275C}"/>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9" name="Pie 84">
                    <a:extLst>
                      <a:ext uri="{FF2B5EF4-FFF2-40B4-BE49-F238E27FC236}">
                        <a16:creationId xmlns:a16="http://schemas.microsoft.com/office/drawing/2014/main" id="{CB82C051-9532-4FFB-84B6-5F114977EF5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16" name="Arc 81">
                  <a:extLst>
                    <a:ext uri="{FF2B5EF4-FFF2-40B4-BE49-F238E27FC236}">
                      <a16:creationId xmlns:a16="http://schemas.microsoft.com/office/drawing/2014/main" id="{EFD71FD9-EC25-4866-BC13-37B3340CCB4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7" name="Arc 82">
                  <a:extLst>
                    <a:ext uri="{FF2B5EF4-FFF2-40B4-BE49-F238E27FC236}">
                      <a16:creationId xmlns:a16="http://schemas.microsoft.com/office/drawing/2014/main" id="{987BF4B1-8504-4E51-905B-7E20FD2FB4D6}"/>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14" name="TextBox 74">
                <a:extLst>
                  <a:ext uri="{FF2B5EF4-FFF2-40B4-BE49-F238E27FC236}">
                    <a16:creationId xmlns:a16="http://schemas.microsoft.com/office/drawing/2014/main" id="{83F6C031-0926-41CE-9840-5D6681AB712B}"/>
                  </a:ext>
                </a:extLst>
              </p:cNvPr>
              <p:cNvSpPr txBox="1"/>
              <p:nvPr/>
            </p:nvSpPr>
            <p:spPr>
              <a:xfrm>
                <a:off x="1331380" y="2470374"/>
                <a:ext cx="28017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a:t>
                </a:r>
              </a:p>
            </p:txBody>
          </p:sp>
        </p:grpSp>
        <p:grpSp>
          <p:nvGrpSpPr>
            <p:cNvPr id="220" name="Grupo 219">
              <a:extLst>
                <a:ext uri="{FF2B5EF4-FFF2-40B4-BE49-F238E27FC236}">
                  <a16:creationId xmlns:a16="http://schemas.microsoft.com/office/drawing/2014/main" id="{0CAE5B95-A61E-4257-A206-10496935378B}"/>
                </a:ext>
              </a:extLst>
            </p:cNvPr>
            <p:cNvGrpSpPr/>
            <p:nvPr/>
          </p:nvGrpSpPr>
          <p:grpSpPr>
            <a:xfrm>
              <a:off x="1677109" y="3571646"/>
              <a:ext cx="407927" cy="276999"/>
              <a:chOff x="1331380" y="2470374"/>
              <a:chExt cx="407927" cy="276999"/>
            </a:xfrm>
          </p:grpSpPr>
          <p:grpSp>
            <p:nvGrpSpPr>
              <p:cNvPr id="221" name="Group 79">
                <a:extLst>
                  <a:ext uri="{FF2B5EF4-FFF2-40B4-BE49-F238E27FC236}">
                    <a16:creationId xmlns:a16="http://schemas.microsoft.com/office/drawing/2014/main" id="{CE942E86-09C4-4406-832D-A395C9CC3AE9}"/>
                  </a:ext>
                </a:extLst>
              </p:cNvPr>
              <p:cNvGrpSpPr/>
              <p:nvPr/>
            </p:nvGrpSpPr>
            <p:grpSpPr>
              <a:xfrm>
                <a:off x="1629867" y="2558068"/>
                <a:ext cx="109440" cy="109440"/>
                <a:chOff x="4200892" y="4432105"/>
                <a:chExt cx="109440" cy="109440"/>
              </a:xfrm>
            </p:grpSpPr>
            <p:grpSp>
              <p:nvGrpSpPr>
                <p:cNvPr id="223" name="Group 80">
                  <a:extLst>
                    <a:ext uri="{FF2B5EF4-FFF2-40B4-BE49-F238E27FC236}">
                      <a16:creationId xmlns:a16="http://schemas.microsoft.com/office/drawing/2014/main" id="{3739B7FB-7E18-4C4F-A30D-6D2F47AE8D0F}"/>
                    </a:ext>
                  </a:extLst>
                </p:cNvPr>
                <p:cNvGrpSpPr>
                  <a:grpSpLocks noChangeAspect="1"/>
                </p:cNvGrpSpPr>
                <p:nvPr/>
              </p:nvGrpSpPr>
              <p:grpSpPr>
                <a:xfrm rot="10800000">
                  <a:off x="4210817" y="4439517"/>
                  <a:ext cx="89587" cy="90000"/>
                  <a:chOff x="3994150" y="4504881"/>
                  <a:chExt cx="108000" cy="108498"/>
                </a:xfrm>
              </p:grpSpPr>
              <p:sp>
                <p:nvSpPr>
                  <p:cNvPr id="226" name="Pie 83">
                    <a:extLst>
                      <a:ext uri="{FF2B5EF4-FFF2-40B4-BE49-F238E27FC236}">
                        <a16:creationId xmlns:a16="http://schemas.microsoft.com/office/drawing/2014/main" id="{EF4969B2-4C90-433D-BEAC-F6B8B5B75D0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7" name="Pie 84">
                    <a:extLst>
                      <a:ext uri="{FF2B5EF4-FFF2-40B4-BE49-F238E27FC236}">
                        <a16:creationId xmlns:a16="http://schemas.microsoft.com/office/drawing/2014/main" id="{117FF930-5963-4C3C-BAEE-EA6477ECE4E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24" name="Arc 81">
                  <a:extLst>
                    <a:ext uri="{FF2B5EF4-FFF2-40B4-BE49-F238E27FC236}">
                      <a16:creationId xmlns:a16="http://schemas.microsoft.com/office/drawing/2014/main" id="{1F7A2F1F-4A12-4FDC-9155-E3096A77DF5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5" name="Arc 82">
                  <a:extLst>
                    <a:ext uri="{FF2B5EF4-FFF2-40B4-BE49-F238E27FC236}">
                      <a16:creationId xmlns:a16="http://schemas.microsoft.com/office/drawing/2014/main" id="{30BF6402-1D67-4988-8B8D-55DF1F127EE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22" name="TextBox 74">
                <a:extLst>
                  <a:ext uri="{FF2B5EF4-FFF2-40B4-BE49-F238E27FC236}">
                    <a16:creationId xmlns:a16="http://schemas.microsoft.com/office/drawing/2014/main" id="{4BB198A6-0F04-4D21-BBB6-3AE5019B0982}"/>
                  </a:ext>
                </a:extLst>
              </p:cNvPr>
              <p:cNvSpPr txBox="1"/>
              <p:nvPr/>
            </p:nvSpPr>
            <p:spPr>
              <a:xfrm>
                <a:off x="1331380" y="2470374"/>
                <a:ext cx="28017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3</a:t>
                </a:r>
              </a:p>
            </p:txBody>
          </p:sp>
        </p:grpSp>
        <p:grpSp>
          <p:nvGrpSpPr>
            <p:cNvPr id="228" name="Grupo 227">
              <a:extLst>
                <a:ext uri="{FF2B5EF4-FFF2-40B4-BE49-F238E27FC236}">
                  <a16:creationId xmlns:a16="http://schemas.microsoft.com/office/drawing/2014/main" id="{A2200FFF-ABC2-4988-8F8D-188FA1AD9F99}"/>
                </a:ext>
              </a:extLst>
            </p:cNvPr>
            <p:cNvGrpSpPr/>
            <p:nvPr/>
          </p:nvGrpSpPr>
          <p:grpSpPr>
            <a:xfrm>
              <a:off x="1673281" y="4128964"/>
              <a:ext cx="407927" cy="276999"/>
              <a:chOff x="1331380" y="2470374"/>
              <a:chExt cx="407927" cy="276999"/>
            </a:xfrm>
          </p:grpSpPr>
          <p:grpSp>
            <p:nvGrpSpPr>
              <p:cNvPr id="229" name="Group 79">
                <a:extLst>
                  <a:ext uri="{FF2B5EF4-FFF2-40B4-BE49-F238E27FC236}">
                    <a16:creationId xmlns:a16="http://schemas.microsoft.com/office/drawing/2014/main" id="{3618466E-A064-4C75-8A5B-F8EB5DB73511}"/>
                  </a:ext>
                </a:extLst>
              </p:cNvPr>
              <p:cNvGrpSpPr/>
              <p:nvPr/>
            </p:nvGrpSpPr>
            <p:grpSpPr>
              <a:xfrm>
                <a:off x="1629867" y="2558068"/>
                <a:ext cx="109440" cy="109440"/>
                <a:chOff x="4200892" y="4432105"/>
                <a:chExt cx="109440" cy="109440"/>
              </a:xfrm>
            </p:grpSpPr>
            <p:grpSp>
              <p:nvGrpSpPr>
                <p:cNvPr id="231" name="Group 80">
                  <a:extLst>
                    <a:ext uri="{FF2B5EF4-FFF2-40B4-BE49-F238E27FC236}">
                      <a16:creationId xmlns:a16="http://schemas.microsoft.com/office/drawing/2014/main" id="{4ABD8293-525A-4948-96B1-B717BC025307}"/>
                    </a:ext>
                  </a:extLst>
                </p:cNvPr>
                <p:cNvGrpSpPr>
                  <a:grpSpLocks noChangeAspect="1"/>
                </p:cNvGrpSpPr>
                <p:nvPr/>
              </p:nvGrpSpPr>
              <p:grpSpPr>
                <a:xfrm rot="10800000">
                  <a:off x="4210817" y="4439517"/>
                  <a:ext cx="89587" cy="90000"/>
                  <a:chOff x="3994150" y="4504881"/>
                  <a:chExt cx="108000" cy="108498"/>
                </a:xfrm>
              </p:grpSpPr>
              <p:sp>
                <p:nvSpPr>
                  <p:cNvPr id="234" name="Pie 83">
                    <a:extLst>
                      <a:ext uri="{FF2B5EF4-FFF2-40B4-BE49-F238E27FC236}">
                        <a16:creationId xmlns:a16="http://schemas.microsoft.com/office/drawing/2014/main" id="{F65F8145-F90B-4B4C-8174-C4D8710839E9}"/>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5" name="Pie 84">
                    <a:extLst>
                      <a:ext uri="{FF2B5EF4-FFF2-40B4-BE49-F238E27FC236}">
                        <a16:creationId xmlns:a16="http://schemas.microsoft.com/office/drawing/2014/main" id="{6CEB9348-5126-4764-84C9-6B0D66A6401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32" name="Arc 81">
                  <a:extLst>
                    <a:ext uri="{FF2B5EF4-FFF2-40B4-BE49-F238E27FC236}">
                      <a16:creationId xmlns:a16="http://schemas.microsoft.com/office/drawing/2014/main" id="{7AEC2537-F759-4AF5-81C9-5A14D921F3C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3" name="Arc 82">
                  <a:extLst>
                    <a:ext uri="{FF2B5EF4-FFF2-40B4-BE49-F238E27FC236}">
                      <a16:creationId xmlns:a16="http://schemas.microsoft.com/office/drawing/2014/main" id="{B910D8A7-C986-4691-B2A9-2D5C9346F68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30" name="TextBox 74">
                <a:extLst>
                  <a:ext uri="{FF2B5EF4-FFF2-40B4-BE49-F238E27FC236}">
                    <a16:creationId xmlns:a16="http://schemas.microsoft.com/office/drawing/2014/main" id="{EB934D4D-F900-444D-B666-F14AEAC84ED4}"/>
                  </a:ext>
                </a:extLst>
              </p:cNvPr>
              <p:cNvSpPr txBox="1"/>
              <p:nvPr/>
            </p:nvSpPr>
            <p:spPr>
              <a:xfrm>
                <a:off x="1331380" y="2470374"/>
                <a:ext cx="28017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4</a:t>
                </a:r>
              </a:p>
            </p:txBody>
          </p:sp>
        </p:grpSp>
        <p:grpSp>
          <p:nvGrpSpPr>
            <p:cNvPr id="236" name="Grupo 235">
              <a:extLst>
                <a:ext uri="{FF2B5EF4-FFF2-40B4-BE49-F238E27FC236}">
                  <a16:creationId xmlns:a16="http://schemas.microsoft.com/office/drawing/2014/main" id="{E6D94C33-B01F-4A3A-90DB-459A064F47BC}"/>
                </a:ext>
              </a:extLst>
            </p:cNvPr>
            <p:cNvGrpSpPr/>
            <p:nvPr/>
          </p:nvGrpSpPr>
          <p:grpSpPr>
            <a:xfrm>
              <a:off x="1691093" y="4509931"/>
              <a:ext cx="407927" cy="276999"/>
              <a:chOff x="1331380" y="2470374"/>
              <a:chExt cx="407927" cy="276999"/>
            </a:xfrm>
          </p:grpSpPr>
          <p:grpSp>
            <p:nvGrpSpPr>
              <p:cNvPr id="237" name="Group 79">
                <a:extLst>
                  <a:ext uri="{FF2B5EF4-FFF2-40B4-BE49-F238E27FC236}">
                    <a16:creationId xmlns:a16="http://schemas.microsoft.com/office/drawing/2014/main" id="{AEAA8AAD-A5CE-407D-B369-0C5D92F1945D}"/>
                  </a:ext>
                </a:extLst>
              </p:cNvPr>
              <p:cNvGrpSpPr/>
              <p:nvPr/>
            </p:nvGrpSpPr>
            <p:grpSpPr>
              <a:xfrm>
                <a:off x="1629867" y="2558068"/>
                <a:ext cx="109440" cy="109440"/>
                <a:chOff x="4200892" y="4432105"/>
                <a:chExt cx="109440" cy="109440"/>
              </a:xfrm>
            </p:grpSpPr>
            <p:grpSp>
              <p:nvGrpSpPr>
                <p:cNvPr id="239" name="Group 80">
                  <a:extLst>
                    <a:ext uri="{FF2B5EF4-FFF2-40B4-BE49-F238E27FC236}">
                      <a16:creationId xmlns:a16="http://schemas.microsoft.com/office/drawing/2014/main" id="{6856D71C-C5EB-4D30-BBE7-662DA402DE1D}"/>
                    </a:ext>
                  </a:extLst>
                </p:cNvPr>
                <p:cNvGrpSpPr>
                  <a:grpSpLocks noChangeAspect="1"/>
                </p:cNvGrpSpPr>
                <p:nvPr/>
              </p:nvGrpSpPr>
              <p:grpSpPr>
                <a:xfrm rot="10800000">
                  <a:off x="4210817" y="4439517"/>
                  <a:ext cx="89587" cy="90000"/>
                  <a:chOff x="3994150" y="4504881"/>
                  <a:chExt cx="108000" cy="108498"/>
                </a:xfrm>
              </p:grpSpPr>
              <p:sp>
                <p:nvSpPr>
                  <p:cNvPr id="242" name="Pie 83">
                    <a:extLst>
                      <a:ext uri="{FF2B5EF4-FFF2-40B4-BE49-F238E27FC236}">
                        <a16:creationId xmlns:a16="http://schemas.microsoft.com/office/drawing/2014/main" id="{FA3D18C3-53AA-4194-9EDF-9C50B88CB1D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3" name="Pie 84">
                    <a:extLst>
                      <a:ext uri="{FF2B5EF4-FFF2-40B4-BE49-F238E27FC236}">
                        <a16:creationId xmlns:a16="http://schemas.microsoft.com/office/drawing/2014/main" id="{C6ECE705-98A6-4D97-932D-1AC21E7CEB9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40" name="Arc 81">
                  <a:extLst>
                    <a:ext uri="{FF2B5EF4-FFF2-40B4-BE49-F238E27FC236}">
                      <a16:creationId xmlns:a16="http://schemas.microsoft.com/office/drawing/2014/main" id="{E8D23847-DA21-4D1E-AA1D-B778F296756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1" name="Arc 82">
                  <a:extLst>
                    <a:ext uri="{FF2B5EF4-FFF2-40B4-BE49-F238E27FC236}">
                      <a16:creationId xmlns:a16="http://schemas.microsoft.com/office/drawing/2014/main" id="{4095D1F9-FC76-4E08-B768-0C37EAF36BB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38" name="TextBox 74">
                <a:extLst>
                  <a:ext uri="{FF2B5EF4-FFF2-40B4-BE49-F238E27FC236}">
                    <a16:creationId xmlns:a16="http://schemas.microsoft.com/office/drawing/2014/main" id="{FA0A7752-5400-4116-85B1-F16D4AB12B8C}"/>
                  </a:ext>
                </a:extLst>
              </p:cNvPr>
              <p:cNvSpPr txBox="1"/>
              <p:nvPr/>
            </p:nvSpPr>
            <p:spPr>
              <a:xfrm>
                <a:off x="1331380" y="2470374"/>
                <a:ext cx="28017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5</a:t>
                </a:r>
              </a:p>
            </p:txBody>
          </p:sp>
        </p:grpSp>
        <p:grpSp>
          <p:nvGrpSpPr>
            <p:cNvPr id="244" name="Grupo 243">
              <a:extLst>
                <a:ext uri="{FF2B5EF4-FFF2-40B4-BE49-F238E27FC236}">
                  <a16:creationId xmlns:a16="http://schemas.microsoft.com/office/drawing/2014/main" id="{BD1DDF6E-97FE-4FD7-81F9-26BF7A39AB47}"/>
                </a:ext>
              </a:extLst>
            </p:cNvPr>
            <p:cNvGrpSpPr/>
            <p:nvPr/>
          </p:nvGrpSpPr>
          <p:grpSpPr>
            <a:xfrm>
              <a:off x="1696146" y="5242147"/>
              <a:ext cx="396729" cy="276999"/>
              <a:chOff x="1342578" y="2486648"/>
              <a:chExt cx="396729" cy="276999"/>
            </a:xfrm>
          </p:grpSpPr>
          <p:grpSp>
            <p:nvGrpSpPr>
              <p:cNvPr id="245" name="Group 79">
                <a:extLst>
                  <a:ext uri="{FF2B5EF4-FFF2-40B4-BE49-F238E27FC236}">
                    <a16:creationId xmlns:a16="http://schemas.microsoft.com/office/drawing/2014/main" id="{4DF579F0-390A-4739-AC53-AD036E381F52}"/>
                  </a:ext>
                </a:extLst>
              </p:cNvPr>
              <p:cNvGrpSpPr/>
              <p:nvPr/>
            </p:nvGrpSpPr>
            <p:grpSpPr>
              <a:xfrm>
                <a:off x="1629867" y="2558068"/>
                <a:ext cx="109440" cy="109440"/>
                <a:chOff x="4200892" y="4432105"/>
                <a:chExt cx="109440" cy="109440"/>
              </a:xfrm>
            </p:grpSpPr>
            <p:grpSp>
              <p:nvGrpSpPr>
                <p:cNvPr id="247" name="Group 80">
                  <a:extLst>
                    <a:ext uri="{FF2B5EF4-FFF2-40B4-BE49-F238E27FC236}">
                      <a16:creationId xmlns:a16="http://schemas.microsoft.com/office/drawing/2014/main" id="{28088C05-9903-4DDE-BEEB-3C79FF712E11}"/>
                    </a:ext>
                  </a:extLst>
                </p:cNvPr>
                <p:cNvGrpSpPr>
                  <a:grpSpLocks noChangeAspect="1"/>
                </p:cNvGrpSpPr>
                <p:nvPr/>
              </p:nvGrpSpPr>
              <p:grpSpPr>
                <a:xfrm rot="10800000">
                  <a:off x="4210817" y="4439517"/>
                  <a:ext cx="89587" cy="90000"/>
                  <a:chOff x="3994150" y="4504881"/>
                  <a:chExt cx="108000" cy="108498"/>
                </a:xfrm>
              </p:grpSpPr>
              <p:sp>
                <p:nvSpPr>
                  <p:cNvPr id="250" name="Pie 83">
                    <a:extLst>
                      <a:ext uri="{FF2B5EF4-FFF2-40B4-BE49-F238E27FC236}">
                        <a16:creationId xmlns:a16="http://schemas.microsoft.com/office/drawing/2014/main" id="{3B016ABF-0BDB-465B-B674-A8AD236F1B8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1" name="Pie 84">
                    <a:extLst>
                      <a:ext uri="{FF2B5EF4-FFF2-40B4-BE49-F238E27FC236}">
                        <a16:creationId xmlns:a16="http://schemas.microsoft.com/office/drawing/2014/main" id="{D30800AA-11AD-4E81-8FD6-6D3DE37685D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48" name="Arc 81">
                  <a:extLst>
                    <a:ext uri="{FF2B5EF4-FFF2-40B4-BE49-F238E27FC236}">
                      <a16:creationId xmlns:a16="http://schemas.microsoft.com/office/drawing/2014/main" id="{DF142AB8-0852-444B-AD49-FAAB31FD63B2}"/>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9" name="Arc 82">
                  <a:extLst>
                    <a:ext uri="{FF2B5EF4-FFF2-40B4-BE49-F238E27FC236}">
                      <a16:creationId xmlns:a16="http://schemas.microsoft.com/office/drawing/2014/main" id="{F053DE13-7B0C-429F-A788-AD24CB138206}"/>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46" name="TextBox 74">
                <a:extLst>
                  <a:ext uri="{FF2B5EF4-FFF2-40B4-BE49-F238E27FC236}">
                    <a16:creationId xmlns:a16="http://schemas.microsoft.com/office/drawing/2014/main" id="{16B4A6A9-3990-427A-A1F2-3427B8D9903D}"/>
                  </a:ext>
                </a:extLst>
              </p:cNvPr>
              <p:cNvSpPr txBox="1"/>
              <p:nvPr/>
            </p:nvSpPr>
            <p:spPr>
              <a:xfrm>
                <a:off x="1342578" y="2486648"/>
                <a:ext cx="28017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6</a:t>
                </a:r>
              </a:p>
            </p:txBody>
          </p:sp>
        </p:grpSp>
        <p:grpSp>
          <p:nvGrpSpPr>
            <p:cNvPr id="252" name="Grupo 251">
              <a:extLst>
                <a:ext uri="{FF2B5EF4-FFF2-40B4-BE49-F238E27FC236}">
                  <a16:creationId xmlns:a16="http://schemas.microsoft.com/office/drawing/2014/main" id="{AA862F29-B599-4A4E-AC1B-AC54AD3AE08B}"/>
                </a:ext>
              </a:extLst>
            </p:cNvPr>
            <p:cNvGrpSpPr/>
            <p:nvPr/>
          </p:nvGrpSpPr>
          <p:grpSpPr>
            <a:xfrm>
              <a:off x="1702291" y="5610673"/>
              <a:ext cx="396729" cy="276999"/>
              <a:chOff x="1342578" y="2486648"/>
              <a:chExt cx="396729" cy="276999"/>
            </a:xfrm>
          </p:grpSpPr>
          <p:grpSp>
            <p:nvGrpSpPr>
              <p:cNvPr id="253" name="Group 79">
                <a:extLst>
                  <a:ext uri="{FF2B5EF4-FFF2-40B4-BE49-F238E27FC236}">
                    <a16:creationId xmlns:a16="http://schemas.microsoft.com/office/drawing/2014/main" id="{1BC22283-0760-4E43-A9EE-549108DDBA7F}"/>
                  </a:ext>
                </a:extLst>
              </p:cNvPr>
              <p:cNvGrpSpPr/>
              <p:nvPr/>
            </p:nvGrpSpPr>
            <p:grpSpPr>
              <a:xfrm>
                <a:off x="1629867" y="2558068"/>
                <a:ext cx="109440" cy="109440"/>
                <a:chOff x="4200892" y="4432105"/>
                <a:chExt cx="109440" cy="109440"/>
              </a:xfrm>
            </p:grpSpPr>
            <p:grpSp>
              <p:nvGrpSpPr>
                <p:cNvPr id="255" name="Group 80">
                  <a:extLst>
                    <a:ext uri="{FF2B5EF4-FFF2-40B4-BE49-F238E27FC236}">
                      <a16:creationId xmlns:a16="http://schemas.microsoft.com/office/drawing/2014/main" id="{F3C88367-325C-4693-968F-867E107EAA0F}"/>
                    </a:ext>
                  </a:extLst>
                </p:cNvPr>
                <p:cNvGrpSpPr>
                  <a:grpSpLocks noChangeAspect="1"/>
                </p:cNvGrpSpPr>
                <p:nvPr/>
              </p:nvGrpSpPr>
              <p:grpSpPr>
                <a:xfrm rot="10800000">
                  <a:off x="4210817" y="4439517"/>
                  <a:ext cx="89587" cy="90000"/>
                  <a:chOff x="3994150" y="4504881"/>
                  <a:chExt cx="108000" cy="108498"/>
                </a:xfrm>
              </p:grpSpPr>
              <p:sp>
                <p:nvSpPr>
                  <p:cNvPr id="258" name="Pie 83">
                    <a:extLst>
                      <a:ext uri="{FF2B5EF4-FFF2-40B4-BE49-F238E27FC236}">
                        <a16:creationId xmlns:a16="http://schemas.microsoft.com/office/drawing/2014/main" id="{CBD5CEC1-E35D-4257-9B64-EA17985AB3F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9" name="Pie 84">
                    <a:extLst>
                      <a:ext uri="{FF2B5EF4-FFF2-40B4-BE49-F238E27FC236}">
                        <a16:creationId xmlns:a16="http://schemas.microsoft.com/office/drawing/2014/main" id="{49D31831-6944-4E02-89EA-EAF0BAFE08D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56" name="Arc 81">
                  <a:extLst>
                    <a:ext uri="{FF2B5EF4-FFF2-40B4-BE49-F238E27FC236}">
                      <a16:creationId xmlns:a16="http://schemas.microsoft.com/office/drawing/2014/main" id="{9469876B-3FC9-4DE9-96BC-6934AA94055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7" name="Arc 82">
                  <a:extLst>
                    <a:ext uri="{FF2B5EF4-FFF2-40B4-BE49-F238E27FC236}">
                      <a16:creationId xmlns:a16="http://schemas.microsoft.com/office/drawing/2014/main" id="{672158CF-B9C4-498A-A659-D20734EA74B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54" name="TextBox 74">
                <a:extLst>
                  <a:ext uri="{FF2B5EF4-FFF2-40B4-BE49-F238E27FC236}">
                    <a16:creationId xmlns:a16="http://schemas.microsoft.com/office/drawing/2014/main" id="{78C9B1DE-67E7-4A15-99C6-68462258D911}"/>
                  </a:ext>
                </a:extLst>
              </p:cNvPr>
              <p:cNvSpPr txBox="1"/>
              <p:nvPr/>
            </p:nvSpPr>
            <p:spPr>
              <a:xfrm>
                <a:off x="1342578" y="2486648"/>
                <a:ext cx="28017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7</a:t>
                </a:r>
              </a:p>
            </p:txBody>
          </p:sp>
        </p:grpSp>
        <p:grpSp>
          <p:nvGrpSpPr>
            <p:cNvPr id="260" name="Grupo 259">
              <a:extLst>
                <a:ext uri="{FF2B5EF4-FFF2-40B4-BE49-F238E27FC236}">
                  <a16:creationId xmlns:a16="http://schemas.microsoft.com/office/drawing/2014/main" id="{B77FEF34-E55B-4E1D-A068-5CEED6A96B89}"/>
                </a:ext>
              </a:extLst>
            </p:cNvPr>
            <p:cNvGrpSpPr/>
            <p:nvPr/>
          </p:nvGrpSpPr>
          <p:grpSpPr>
            <a:xfrm>
              <a:off x="1696147" y="6131199"/>
              <a:ext cx="396729" cy="276999"/>
              <a:chOff x="1342578" y="2474456"/>
              <a:chExt cx="396729" cy="276999"/>
            </a:xfrm>
          </p:grpSpPr>
          <p:grpSp>
            <p:nvGrpSpPr>
              <p:cNvPr id="261" name="Group 79">
                <a:extLst>
                  <a:ext uri="{FF2B5EF4-FFF2-40B4-BE49-F238E27FC236}">
                    <a16:creationId xmlns:a16="http://schemas.microsoft.com/office/drawing/2014/main" id="{59B0A2AB-15BA-4906-82B5-57A1717733F0}"/>
                  </a:ext>
                </a:extLst>
              </p:cNvPr>
              <p:cNvGrpSpPr/>
              <p:nvPr/>
            </p:nvGrpSpPr>
            <p:grpSpPr>
              <a:xfrm>
                <a:off x="1629867" y="2558068"/>
                <a:ext cx="109440" cy="109440"/>
                <a:chOff x="4200892" y="4432105"/>
                <a:chExt cx="109440" cy="109440"/>
              </a:xfrm>
            </p:grpSpPr>
            <p:grpSp>
              <p:nvGrpSpPr>
                <p:cNvPr id="263" name="Group 80">
                  <a:extLst>
                    <a:ext uri="{FF2B5EF4-FFF2-40B4-BE49-F238E27FC236}">
                      <a16:creationId xmlns:a16="http://schemas.microsoft.com/office/drawing/2014/main" id="{2287D60A-2FDA-40E4-98BF-156EEBA1C763}"/>
                    </a:ext>
                  </a:extLst>
                </p:cNvPr>
                <p:cNvGrpSpPr>
                  <a:grpSpLocks noChangeAspect="1"/>
                </p:cNvGrpSpPr>
                <p:nvPr/>
              </p:nvGrpSpPr>
              <p:grpSpPr>
                <a:xfrm rot="10800000">
                  <a:off x="4210817" y="4439517"/>
                  <a:ext cx="89587" cy="90000"/>
                  <a:chOff x="3994150" y="4504881"/>
                  <a:chExt cx="108000" cy="108498"/>
                </a:xfrm>
              </p:grpSpPr>
              <p:sp>
                <p:nvSpPr>
                  <p:cNvPr id="266" name="Pie 83">
                    <a:extLst>
                      <a:ext uri="{FF2B5EF4-FFF2-40B4-BE49-F238E27FC236}">
                        <a16:creationId xmlns:a16="http://schemas.microsoft.com/office/drawing/2014/main" id="{6F278AF4-6B86-4178-A0D6-3A24D486B23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7" name="Pie 84">
                    <a:extLst>
                      <a:ext uri="{FF2B5EF4-FFF2-40B4-BE49-F238E27FC236}">
                        <a16:creationId xmlns:a16="http://schemas.microsoft.com/office/drawing/2014/main" id="{F5793DD6-A89F-4B85-9731-896D8BB9B56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64" name="Arc 81">
                  <a:extLst>
                    <a:ext uri="{FF2B5EF4-FFF2-40B4-BE49-F238E27FC236}">
                      <a16:creationId xmlns:a16="http://schemas.microsoft.com/office/drawing/2014/main" id="{4AE7D74C-2C06-4D04-84D2-723A30663D23}"/>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5" name="Arc 82">
                  <a:extLst>
                    <a:ext uri="{FF2B5EF4-FFF2-40B4-BE49-F238E27FC236}">
                      <a16:creationId xmlns:a16="http://schemas.microsoft.com/office/drawing/2014/main" id="{53767463-BEA1-4E70-9BBC-082E173B443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62" name="TextBox 74">
                <a:extLst>
                  <a:ext uri="{FF2B5EF4-FFF2-40B4-BE49-F238E27FC236}">
                    <a16:creationId xmlns:a16="http://schemas.microsoft.com/office/drawing/2014/main" id="{093910D3-7C69-46BD-9BAD-FD19816F8DEB}"/>
                  </a:ext>
                </a:extLst>
              </p:cNvPr>
              <p:cNvSpPr txBox="1"/>
              <p:nvPr/>
            </p:nvSpPr>
            <p:spPr>
              <a:xfrm>
                <a:off x="1342578" y="2474456"/>
                <a:ext cx="28017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8</a:t>
                </a:r>
              </a:p>
            </p:txBody>
          </p:sp>
        </p:grpSp>
      </p:grpSp>
      <p:pic>
        <p:nvPicPr>
          <p:cNvPr id="85" name="Picture 5">
            <a:extLst>
              <a:ext uri="{FF2B5EF4-FFF2-40B4-BE49-F238E27FC236}">
                <a16:creationId xmlns:a16="http://schemas.microsoft.com/office/drawing/2014/main" id="{4C9AA465-5F3A-4933-9986-2F36422A7989}"/>
              </a:ext>
            </a:extLst>
          </p:cNvPr>
          <p:cNvPicPr>
            <a:picLocks noChangeAspect="1"/>
          </p:cNvPicPr>
          <p:nvPr/>
        </p:nvPicPr>
        <p:blipFill>
          <a:blip r:embed="rId3"/>
          <a:stretch>
            <a:fillRect/>
          </a:stretch>
        </p:blipFill>
        <p:spPr>
          <a:xfrm>
            <a:off x="672462" y="3827807"/>
            <a:ext cx="808636" cy="1156311"/>
          </a:xfrm>
          <a:prstGeom prst="rect">
            <a:avLst/>
          </a:prstGeom>
        </p:spPr>
      </p:pic>
    </p:spTree>
    <p:extLst>
      <p:ext uri="{BB962C8B-B14F-4D97-AF65-F5344CB8AC3E}">
        <p14:creationId xmlns:p14="http://schemas.microsoft.com/office/powerpoint/2010/main" val="6601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2">
            <a:extLst>
              <a:ext uri="{FF2B5EF4-FFF2-40B4-BE49-F238E27FC236}">
                <a16:creationId xmlns:a16="http://schemas.microsoft.com/office/drawing/2014/main" id="{F88E9879-A38D-4298-A4C4-3270A9DF799C}"/>
              </a:ext>
            </a:extLst>
          </p:cNvPr>
          <p:cNvSpPr txBox="1"/>
          <p:nvPr/>
        </p:nvSpPr>
        <p:spPr>
          <a:xfrm>
            <a:off x="2042699" y="2473195"/>
            <a:ext cx="9476831" cy="4308872"/>
          </a:xfrm>
          <a:prstGeom prst="rect">
            <a:avLst/>
          </a:prstGeom>
          <a:noFill/>
        </p:spPr>
        <p:txBody>
          <a:bodyPr wrap="square" rtlCol="0">
            <a:spAutoFit/>
          </a:bodyPr>
          <a:lstStyle/>
          <a:p>
            <a:pPr algn="just"/>
            <a:r>
              <a:rPr lang="es-MX" sz="1400" dirty="0">
                <a:latin typeface="Gotham Medium" panose="02000604030000020004" pitchFamily="2" charset="0"/>
              </a:rPr>
              <a:t>Determinar la estructura y las plantas de personal de las corporaciones y juzgados. para tal efecto podrá crear, suprimir, fusionar y trasladar cargos en la Rama Judicial, determinar sus funciones y señalar los requisitos para su desempeño que no hayan sido fijados por la ley. en ejercicio de esta atribución el consejo no podrá establecer a cargo del tesoro obligaciones que excedan el monto global fijado para el respectivo servicio en la ley de apropiaciones iniciales.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Enviar a la Corte Suprema de Justicia y al Consejo de Estado listas superiores a cinco candidatos para proveer las vacantes de magistrados que se presenten en estas corporaciones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Elaborar y presentar a la Corte Suprema de Justicia y al Consejo de Estado listas para la designación de magistrados de los respectivos tribunales, de conformidad con las normas sobre carrera judicial.</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Dictar los reglamentos relacionados con la organización y funciones internas asignadas a los distintos cargos.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Regular los trámites judiciales y administrativos que se adelanten en los despachos judiciales, en los aspectos no previstos por el legislador.</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Cuando lo estime conveniente, establecer servicios administrativos comunes a los diferentes despachos judiciales.</a:t>
            </a: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Declarar la urgencia manifiesta para contratar de acuerdo con el estatuto de contratación estatal.</a:t>
            </a:r>
          </a:p>
          <a:p>
            <a:pPr algn="just"/>
            <a:endParaRPr lang="es-MX" sz="400" dirty="0">
              <a:latin typeface="Gotham Medium" panose="02000604030000020004" pitchFamily="2" charset="0"/>
            </a:endParaRPr>
          </a:p>
          <a:p>
            <a:pPr algn="just"/>
            <a:endParaRPr lang="es-MX" sz="400" dirty="0">
              <a:latin typeface="Gotham Medium" panose="02000604030000020004" pitchFamily="2" charset="0"/>
            </a:endParaRPr>
          </a:p>
          <a:p>
            <a:pPr algn="just"/>
            <a:r>
              <a:rPr lang="es-MX" sz="1400" dirty="0">
                <a:latin typeface="Gotham Medium" panose="02000604030000020004" pitchFamily="2" charset="0"/>
              </a:rPr>
              <a:t>Dictar los reglamentos sobre seguridad y bienestar social de los funcionarios y empleados de la Rama Judicial, de acuerdo con las leyes que en la materia expida el Congreso de la República</a:t>
            </a:r>
          </a:p>
          <a:p>
            <a:pPr algn="just"/>
            <a:endParaRPr lang="es-MX" sz="1400" dirty="0">
              <a:latin typeface="Gotham Medium" panose="02000604030000020004" pitchFamily="2" charset="0"/>
            </a:endParaRPr>
          </a:p>
          <a:p>
            <a:pPr marL="228600" indent="-228600" algn="just">
              <a:buFont typeface="+mj-lt"/>
              <a:buAutoNum type="arabicPeriod" startAt="9"/>
            </a:pPr>
            <a:endParaRPr lang="es-MX" sz="1400" dirty="0">
              <a:latin typeface="Gotham Medium" panose="02000604030000020004" pitchFamily="2" charset="0"/>
            </a:endParaRPr>
          </a:p>
        </p:txBody>
      </p:sp>
      <p:pic>
        <p:nvPicPr>
          <p:cNvPr id="90" name="Picture 69">
            <a:extLst>
              <a:ext uri="{FF2B5EF4-FFF2-40B4-BE49-F238E27FC236}">
                <a16:creationId xmlns:a16="http://schemas.microsoft.com/office/drawing/2014/main" id="{ACF56919-D0A9-483C-832A-20B0A15B8E7F}"/>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108" name="Grupo 107">
            <a:extLst>
              <a:ext uri="{FF2B5EF4-FFF2-40B4-BE49-F238E27FC236}">
                <a16:creationId xmlns:a16="http://schemas.microsoft.com/office/drawing/2014/main" id="{F449F608-A3A2-40BF-99CD-65724C85D472}"/>
              </a:ext>
            </a:extLst>
          </p:cNvPr>
          <p:cNvGrpSpPr/>
          <p:nvPr/>
        </p:nvGrpSpPr>
        <p:grpSpPr>
          <a:xfrm>
            <a:off x="0" y="1077897"/>
            <a:ext cx="9605912" cy="788344"/>
            <a:chOff x="0" y="1077897"/>
            <a:chExt cx="9605912" cy="788344"/>
          </a:xfrm>
        </p:grpSpPr>
        <p:cxnSp>
          <p:nvCxnSpPr>
            <p:cNvPr id="109" name="Straight Connector 44">
              <a:extLst>
                <a:ext uri="{FF2B5EF4-FFF2-40B4-BE49-F238E27FC236}">
                  <a16:creationId xmlns:a16="http://schemas.microsoft.com/office/drawing/2014/main" id="{8B3509AC-B08D-4F21-884A-E65A9C352E08}"/>
                </a:ext>
              </a:extLst>
            </p:cNvPr>
            <p:cNvCxnSpPr>
              <a:cxnSpLocks/>
            </p:cNvCxnSpPr>
            <p:nvPr/>
          </p:nvCxnSpPr>
          <p:spPr>
            <a:xfrm>
              <a:off x="1324841" y="1794042"/>
              <a:ext cx="78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10" name="Grupo 109">
              <a:extLst>
                <a:ext uri="{FF2B5EF4-FFF2-40B4-BE49-F238E27FC236}">
                  <a16:creationId xmlns:a16="http://schemas.microsoft.com/office/drawing/2014/main" id="{6CF18E5C-BBBC-4172-BCB9-CF464F5ABE9A}"/>
                </a:ext>
              </a:extLst>
            </p:cNvPr>
            <p:cNvGrpSpPr/>
            <p:nvPr/>
          </p:nvGrpSpPr>
          <p:grpSpPr>
            <a:xfrm>
              <a:off x="0" y="1077897"/>
              <a:ext cx="9605912" cy="788344"/>
              <a:chOff x="0" y="1077897"/>
              <a:chExt cx="9605912" cy="788344"/>
            </a:xfrm>
          </p:grpSpPr>
          <p:sp>
            <p:nvSpPr>
              <p:cNvPr id="111" name="Rectangle 43">
                <a:extLst>
                  <a:ext uri="{FF2B5EF4-FFF2-40B4-BE49-F238E27FC236}">
                    <a16:creationId xmlns:a16="http://schemas.microsoft.com/office/drawing/2014/main" id="{0F2CC9F0-6B42-4F62-A083-6FF152FD0DF9}"/>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12" name="Grupo 111">
                <a:extLst>
                  <a:ext uri="{FF2B5EF4-FFF2-40B4-BE49-F238E27FC236}">
                    <a16:creationId xmlns:a16="http://schemas.microsoft.com/office/drawing/2014/main" id="{1EDD4696-94E2-4821-A7A5-A9E5DA60B3E3}"/>
                  </a:ext>
                </a:extLst>
              </p:cNvPr>
              <p:cNvGrpSpPr/>
              <p:nvPr/>
            </p:nvGrpSpPr>
            <p:grpSpPr>
              <a:xfrm>
                <a:off x="0" y="1077897"/>
                <a:ext cx="9605912" cy="788344"/>
                <a:chOff x="0" y="1077897"/>
                <a:chExt cx="9605912" cy="788344"/>
              </a:xfrm>
            </p:grpSpPr>
            <p:sp>
              <p:nvSpPr>
                <p:cNvPr id="113" name="TextBox 17">
                  <a:extLst>
                    <a:ext uri="{FF2B5EF4-FFF2-40B4-BE49-F238E27FC236}">
                      <a16:creationId xmlns:a16="http://schemas.microsoft.com/office/drawing/2014/main" id="{8269B7F1-F1AC-4EA9-8297-15ADB44342F2}"/>
                    </a:ext>
                  </a:extLst>
                </p:cNvPr>
                <p:cNvSpPr txBox="1"/>
                <p:nvPr/>
              </p:nvSpPr>
              <p:spPr>
                <a:xfrm>
                  <a:off x="1242523" y="1312243"/>
                  <a:ext cx="8363389"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CONSEJO SUPERIOR DE LA JUDICATURA</a:t>
                  </a:r>
                </a:p>
              </p:txBody>
            </p:sp>
            <p:sp>
              <p:nvSpPr>
                <p:cNvPr id="114" name="Rectangle 39">
                  <a:extLst>
                    <a:ext uri="{FF2B5EF4-FFF2-40B4-BE49-F238E27FC236}">
                      <a16:creationId xmlns:a16="http://schemas.microsoft.com/office/drawing/2014/main" id="{01A1DF76-C64D-4956-B01C-59CB6CEB086D}"/>
                    </a:ext>
                  </a:extLst>
                </p:cNvPr>
                <p:cNvSpPr/>
                <p:nvPr/>
              </p:nvSpPr>
              <p:spPr>
                <a:xfrm>
                  <a:off x="1107567"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5" name="Rectangle 40">
                  <a:extLst>
                    <a:ext uri="{FF2B5EF4-FFF2-40B4-BE49-F238E27FC236}">
                      <a16:creationId xmlns:a16="http://schemas.microsoft.com/office/drawing/2014/main" id="{648EEB55-3E5B-4391-97ED-25ABC27D9B8B}"/>
                    </a:ext>
                  </a:extLst>
                </p:cNvPr>
                <p:cNvSpPr/>
                <p:nvPr/>
              </p:nvSpPr>
              <p:spPr>
                <a:xfrm>
                  <a:off x="1107567"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6" name="Rectangle 42">
                  <a:extLst>
                    <a:ext uri="{FF2B5EF4-FFF2-40B4-BE49-F238E27FC236}">
                      <a16:creationId xmlns:a16="http://schemas.microsoft.com/office/drawing/2014/main" id="{88D1CB83-9F12-4A7C-AF7B-3A4B9EA0D7C9}"/>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7" name="TextBox 45">
                  <a:extLst>
                    <a:ext uri="{FF2B5EF4-FFF2-40B4-BE49-F238E27FC236}">
                      <a16:creationId xmlns:a16="http://schemas.microsoft.com/office/drawing/2014/main" id="{A928B139-69A9-462E-ADC4-4256024C05BE}"/>
                    </a:ext>
                  </a:extLst>
                </p:cNvPr>
                <p:cNvSpPr txBox="1"/>
                <p:nvPr/>
              </p:nvSpPr>
              <p:spPr>
                <a:xfrm>
                  <a:off x="248612" y="1086654"/>
                  <a:ext cx="728084"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12</a:t>
                  </a:r>
                </a:p>
              </p:txBody>
            </p:sp>
          </p:grpSp>
        </p:grpSp>
      </p:grpSp>
      <p:grpSp>
        <p:nvGrpSpPr>
          <p:cNvPr id="149" name="Grupo 148">
            <a:extLst>
              <a:ext uri="{FF2B5EF4-FFF2-40B4-BE49-F238E27FC236}">
                <a16:creationId xmlns:a16="http://schemas.microsoft.com/office/drawing/2014/main" id="{CB98E9D4-F538-497F-BB1F-753782B5C2D7}"/>
              </a:ext>
            </a:extLst>
          </p:cNvPr>
          <p:cNvGrpSpPr/>
          <p:nvPr/>
        </p:nvGrpSpPr>
        <p:grpSpPr>
          <a:xfrm>
            <a:off x="0" y="2020015"/>
            <a:ext cx="5167810" cy="307777"/>
            <a:chOff x="3175" y="2243817"/>
            <a:chExt cx="5167810" cy="307777"/>
          </a:xfrm>
        </p:grpSpPr>
        <p:sp>
          <p:nvSpPr>
            <p:cNvPr id="150" name="Rectangle 37">
              <a:extLst>
                <a:ext uri="{FF2B5EF4-FFF2-40B4-BE49-F238E27FC236}">
                  <a16:creationId xmlns:a16="http://schemas.microsoft.com/office/drawing/2014/main" id="{F8E55F08-F0C6-477D-A1F7-97D8FB2F2AB0}"/>
                </a:ext>
              </a:extLst>
            </p:cNvPr>
            <p:cNvSpPr/>
            <p:nvPr/>
          </p:nvSpPr>
          <p:spPr>
            <a:xfrm>
              <a:off x="3175" y="2278279"/>
              <a:ext cx="241530" cy="23040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1" name="Rectangle 38">
              <a:extLst>
                <a:ext uri="{FF2B5EF4-FFF2-40B4-BE49-F238E27FC236}">
                  <a16:creationId xmlns:a16="http://schemas.microsoft.com/office/drawing/2014/main" id="{BC13E851-E3F6-40EE-8F0E-FB3FD96A755B}"/>
                </a:ext>
              </a:extLst>
            </p:cNvPr>
            <p:cNvSpPr/>
            <p:nvPr/>
          </p:nvSpPr>
          <p:spPr>
            <a:xfrm>
              <a:off x="244709" y="2279395"/>
              <a:ext cx="4926276" cy="22928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2" name="TextBox 39">
              <a:extLst>
                <a:ext uri="{FF2B5EF4-FFF2-40B4-BE49-F238E27FC236}">
                  <a16:creationId xmlns:a16="http://schemas.microsoft.com/office/drawing/2014/main" id="{1F3F5C52-F816-451D-B48F-BD50F922618C}"/>
                </a:ext>
              </a:extLst>
            </p:cNvPr>
            <p:cNvSpPr txBox="1"/>
            <p:nvPr/>
          </p:nvSpPr>
          <p:spPr>
            <a:xfrm>
              <a:off x="204711" y="2243817"/>
              <a:ext cx="4926276"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12.3 FUNCIONES LEY 270 DE 1996 – ARTICULO 85</a:t>
              </a:r>
            </a:p>
          </p:txBody>
        </p:sp>
      </p:grpSp>
      <p:cxnSp>
        <p:nvCxnSpPr>
          <p:cNvPr id="161" name="Straight Connector 65">
            <a:extLst>
              <a:ext uri="{FF2B5EF4-FFF2-40B4-BE49-F238E27FC236}">
                <a16:creationId xmlns:a16="http://schemas.microsoft.com/office/drawing/2014/main" id="{E458B18C-F673-4CC8-A3BD-06AEA98B022F}"/>
              </a:ext>
            </a:extLst>
          </p:cNvPr>
          <p:cNvCxnSpPr>
            <a:cxnSpLocks/>
          </p:cNvCxnSpPr>
          <p:nvPr/>
        </p:nvCxnSpPr>
        <p:spPr>
          <a:xfrm>
            <a:off x="1937817" y="2502181"/>
            <a:ext cx="0" cy="3898619"/>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62" name="Grupo 161">
            <a:extLst>
              <a:ext uri="{FF2B5EF4-FFF2-40B4-BE49-F238E27FC236}">
                <a16:creationId xmlns:a16="http://schemas.microsoft.com/office/drawing/2014/main" id="{767DE53B-3B61-4FB2-B4F1-BD9D628B038C}"/>
              </a:ext>
            </a:extLst>
          </p:cNvPr>
          <p:cNvGrpSpPr/>
          <p:nvPr/>
        </p:nvGrpSpPr>
        <p:grpSpPr>
          <a:xfrm>
            <a:off x="1601202" y="2482566"/>
            <a:ext cx="406329" cy="276999"/>
            <a:chOff x="1332978" y="2482566"/>
            <a:chExt cx="406329" cy="276999"/>
          </a:xfrm>
        </p:grpSpPr>
        <p:grpSp>
          <p:nvGrpSpPr>
            <p:cNvPr id="219" name="Group 79">
              <a:extLst>
                <a:ext uri="{FF2B5EF4-FFF2-40B4-BE49-F238E27FC236}">
                  <a16:creationId xmlns:a16="http://schemas.microsoft.com/office/drawing/2014/main" id="{9B6A7534-8BD7-42FE-9BC9-F59751A8C6CD}"/>
                </a:ext>
              </a:extLst>
            </p:cNvPr>
            <p:cNvGrpSpPr/>
            <p:nvPr/>
          </p:nvGrpSpPr>
          <p:grpSpPr>
            <a:xfrm>
              <a:off x="1629867" y="2558068"/>
              <a:ext cx="109440" cy="109440"/>
              <a:chOff x="4200892" y="4432105"/>
              <a:chExt cx="109440" cy="109440"/>
            </a:xfrm>
          </p:grpSpPr>
          <p:grpSp>
            <p:nvGrpSpPr>
              <p:cNvPr id="221" name="Group 80">
                <a:extLst>
                  <a:ext uri="{FF2B5EF4-FFF2-40B4-BE49-F238E27FC236}">
                    <a16:creationId xmlns:a16="http://schemas.microsoft.com/office/drawing/2014/main" id="{1FE9F24F-43C7-4271-A40F-95E72A576870}"/>
                  </a:ext>
                </a:extLst>
              </p:cNvPr>
              <p:cNvGrpSpPr>
                <a:grpSpLocks noChangeAspect="1"/>
              </p:cNvGrpSpPr>
              <p:nvPr/>
            </p:nvGrpSpPr>
            <p:grpSpPr>
              <a:xfrm rot="10800000">
                <a:off x="4210817" y="4439517"/>
                <a:ext cx="89587" cy="90000"/>
                <a:chOff x="3994150" y="4504881"/>
                <a:chExt cx="108000" cy="108498"/>
              </a:xfrm>
            </p:grpSpPr>
            <p:sp>
              <p:nvSpPr>
                <p:cNvPr id="224" name="Pie 83">
                  <a:extLst>
                    <a:ext uri="{FF2B5EF4-FFF2-40B4-BE49-F238E27FC236}">
                      <a16:creationId xmlns:a16="http://schemas.microsoft.com/office/drawing/2014/main" id="{07F28308-EE62-46E5-82DA-B42AF498E91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5" name="Pie 84">
                  <a:extLst>
                    <a:ext uri="{FF2B5EF4-FFF2-40B4-BE49-F238E27FC236}">
                      <a16:creationId xmlns:a16="http://schemas.microsoft.com/office/drawing/2014/main" id="{CB890420-DEAF-4EDE-8E94-237AAE0AAD9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22" name="Arc 81">
                <a:extLst>
                  <a:ext uri="{FF2B5EF4-FFF2-40B4-BE49-F238E27FC236}">
                    <a16:creationId xmlns:a16="http://schemas.microsoft.com/office/drawing/2014/main" id="{CA138802-495C-4DDE-AAD2-12D412695712}"/>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3" name="Arc 82">
                <a:extLst>
                  <a:ext uri="{FF2B5EF4-FFF2-40B4-BE49-F238E27FC236}">
                    <a16:creationId xmlns:a16="http://schemas.microsoft.com/office/drawing/2014/main" id="{18F6809A-CC6E-4F95-B7A4-C224184A910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20" name="TextBox 74">
              <a:extLst>
                <a:ext uri="{FF2B5EF4-FFF2-40B4-BE49-F238E27FC236}">
                  <a16:creationId xmlns:a16="http://schemas.microsoft.com/office/drawing/2014/main" id="{7BAADA9D-DB25-451A-B59B-ACCDFF4E7948}"/>
                </a:ext>
              </a:extLst>
            </p:cNvPr>
            <p:cNvSpPr txBox="1"/>
            <p:nvPr/>
          </p:nvSpPr>
          <p:spPr>
            <a:xfrm>
              <a:off x="1332978" y="2482566"/>
              <a:ext cx="28017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9</a:t>
              </a:r>
            </a:p>
          </p:txBody>
        </p:sp>
      </p:grpSp>
      <p:grpSp>
        <p:nvGrpSpPr>
          <p:cNvPr id="163" name="Grupo 162">
            <a:extLst>
              <a:ext uri="{FF2B5EF4-FFF2-40B4-BE49-F238E27FC236}">
                <a16:creationId xmlns:a16="http://schemas.microsoft.com/office/drawing/2014/main" id="{FCAFFA34-2094-4709-9DBD-5C9A604C685D}"/>
              </a:ext>
            </a:extLst>
          </p:cNvPr>
          <p:cNvGrpSpPr/>
          <p:nvPr/>
        </p:nvGrpSpPr>
        <p:grpSpPr>
          <a:xfrm>
            <a:off x="1542434" y="3422132"/>
            <a:ext cx="470750" cy="276999"/>
            <a:chOff x="1268557" y="2497375"/>
            <a:chExt cx="470750" cy="276999"/>
          </a:xfrm>
        </p:grpSpPr>
        <p:grpSp>
          <p:nvGrpSpPr>
            <p:cNvPr id="212" name="Group 79">
              <a:extLst>
                <a:ext uri="{FF2B5EF4-FFF2-40B4-BE49-F238E27FC236}">
                  <a16:creationId xmlns:a16="http://schemas.microsoft.com/office/drawing/2014/main" id="{0B5E2C64-3F96-4A0B-A779-71CDB1B73F02}"/>
                </a:ext>
              </a:extLst>
            </p:cNvPr>
            <p:cNvGrpSpPr/>
            <p:nvPr/>
          </p:nvGrpSpPr>
          <p:grpSpPr>
            <a:xfrm>
              <a:off x="1629867" y="2558068"/>
              <a:ext cx="109440" cy="109440"/>
              <a:chOff x="4200892" y="4432105"/>
              <a:chExt cx="109440" cy="109440"/>
            </a:xfrm>
          </p:grpSpPr>
          <p:grpSp>
            <p:nvGrpSpPr>
              <p:cNvPr id="214" name="Group 80">
                <a:extLst>
                  <a:ext uri="{FF2B5EF4-FFF2-40B4-BE49-F238E27FC236}">
                    <a16:creationId xmlns:a16="http://schemas.microsoft.com/office/drawing/2014/main" id="{278BAEB6-D25E-4415-A8BE-3062964A0ADD}"/>
                  </a:ext>
                </a:extLst>
              </p:cNvPr>
              <p:cNvGrpSpPr>
                <a:grpSpLocks noChangeAspect="1"/>
              </p:cNvGrpSpPr>
              <p:nvPr/>
            </p:nvGrpSpPr>
            <p:grpSpPr>
              <a:xfrm rot="10800000">
                <a:off x="4210817" y="4439517"/>
                <a:ext cx="89587" cy="90000"/>
                <a:chOff x="3994150" y="4504881"/>
                <a:chExt cx="108000" cy="108498"/>
              </a:xfrm>
            </p:grpSpPr>
            <p:sp>
              <p:nvSpPr>
                <p:cNvPr id="217" name="Pie 83">
                  <a:extLst>
                    <a:ext uri="{FF2B5EF4-FFF2-40B4-BE49-F238E27FC236}">
                      <a16:creationId xmlns:a16="http://schemas.microsoft.com/office/drawing/2014/main" id="{73F41D93-F28A-4E79-97A6-48189BFE5FA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8" name="Pie 84">
                  <a:extLst>
                    <a:ext uri="{FF2B5EF4-FFF2-40B4-BE49-F238E27FC236}">
                      <a16:creationId xmlns:a16="http://schemas.microsoft.com/office/drawing/2014/main" id="{18CE44F9-CE6F-414B-BBCD-A9ECDA1923C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15" name="Arc 81">
                <a:extLst>
                  <a:ext uri="{FF2B5EF4-FFF2-40B4-BE49-F238E27FC236}">
                    <a16:creationId xmlns:a16="http://schemas.microsoft.com/office/drawing/2014/main" id="{B245DDF3-524A-4966-BE32-D7FD5D9E921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6" name="Arc 82">
                <a:extLst>
                  <a:ext uri="{FF2B5EF4-FFF2-40B4-BE49-F238E27FC236}">
                    <a16:creationId xmlns:a16="http://schemas.microsoft.com/office/drawing/2014/main" id="{27AB66DA-3A55-4E61-8617-6A876FE6DD77}"/>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13" name="TextBox 74">
              <a:extLst>
                <a:ext uri="{FF2B5EF4-FFF2-40B4-BE49-F238E27FC236}">
                  <a16:creationId xmlns:a16="http://schemas.microsoft.com/office/drawing/2014/main" id="{3F9DF608-192F-48B8-ABE5-888BF9DD3B53}"/>
                </a:ext>
              </a:extLst>
            </p:cNvPr>
            <p:cNvSpPr txBox="1"/>
            <p:nvPr/>
          </p:nvSpPr>
          <p:spPr>
            <a:xfrm>
              <a:off x="1268557" y="2497375"/>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10</a:t>
              </a:r>
            </a:p>
          </p:txBody>
        </p:sp>
      </p:grpSp>
      <p:grpSp>
        <p:nvGrpSpPr>
          <p:cNvPr id="228" name="Grupo 227">
            <a:extLst>
              <a:ext uri="{FF2B5EF4-FFF2-40B4-BE49-F238E27FC236}">
                <a16:creationId xmlns:a16="http://schemas.microsoft.com/office/drawing/2014/main" id="{2D80CFFC-4C21-4FF7-A406-84D7FA0A16C8}"/>
              </a:ext>
            </a:extLst>
          </p:cNvPr>
          <p:cNvGrpSpPr/>
          <p:nvPr/>
        </p:nvGrpSpPr>
        <p:grpSpPr>
          <a:xfrm>
            <a:off x="1599645" y="3891931"/>
            <a:ext cx="395505" cy="276999"/>
            <a:chOff x="1343802" y="2483083"/>
            <a:chExt cx="395505" cy="276999"/>
          </a:xfrm>
        </p:grpSpPr>
        <p:grpSp>
          <p:nvGrpSpPr>
            <p:cNvPr id="229" name="Group 79">
              <a:extLst>
                <a:ext uri="{FF2B5EF4-FFF2-40B4-BE49-F238E27FC236}">
                  <a16:creationId xmlns:a16="http://schemas.microsoft.com/office/drawing/2014/main" id="{3769659C-AC27-4A34-B90B-C0569FC51A98}"/>
                </a:ext>
              </a:extLst>
            </p:cNvPr>
            <p:cNvGrpSpPr/>
            <p:nvPr/>
          </p:nvGrpSpPr>
          <p:grpSpPr>
            <a:xfrm>
              <a:off x="1629867" y="2558068"/>
              <a:ext cx="109440" cy="109440"/>
              <a:chOff x="4200892" y="4432105"/>
              <a:chExt cx="109440" cy="109440"/>
            </a:xfrm>
          </p:grpSpPr>
          <p:grpSp>
            <p:nvGrpSpPr>
              <p:cNvPr id="231" name="Group 80">
                <a:extLst>
                  <a:ext uri="{FF2B5EF4-FFF2-40B4-BE49-F238E27FC236}">
                    <a16:creationId xmlns:a16="http://schemas.microsoft.com/office/drawing/2014/main" id="{8DD4B995-B9EF-46FC-8E0E-763CE4B614E4}"/>
                  </a:ext>
                </a:extLst>
              </p:cNvPr>
              <p:cNvGrpSpPr>
                <a:grpSpLocks noChangeAspect="1"/>
              </p:cNvGrpSpPr>
              <p:nvPr/>
            </p:nvGrpSpPr>
            <p:grpSpPr>
              <a:xfrm rot="10800000">
                <a:off x="4210817" y="4439517"/>
                <a:ext cx="89587" cy="90000"/>
                <a:chOff x="3994150" y="4504881"/>
                <a:chExt cx="108000" cy="108498"/>
              </a:xfrm>
            </p:grpSpPr>
            <p:sp>
              <p:nvSpPr>
                <p:cNvPr id="234" name="Pie 83">
                  <a:extLst>
                    <a:ext uri="{FF2B5EF4-FFF2-40B4-BE49-F238E27FC236}">
                      <a16:creationId xmlns:a16="http://schemas.microsoft.com/office/drawing/2014/main" id="{4ED8FA4B-24C8-4A55-9AD9-62EAFF50861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5" name="Pie 84">
                  <a:extLst>
                    <a:ext uri="{FF2B5EF4-FFF2-40B4-BE49-F238E27FC236}">
                      <a16:creationId xmlns:a16="http://schemas.microsoft.com/office/drawing/2014/main" id="{F1033484-41F8-450B-AA73-D61CCF24959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32" name="Arc 81">
                <a:extLst>
                  <a:ext uri="{FF2B5EF4-FFF2-40B4-BE49-F238E27FC236}">
                    <a16:creationId xmlns:a16="http://schemas.microsoft.com/office/drawing/2014/main" id="{1EFF665F-1F73-459F-9186-EBA87CD5D7E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3" name="Arc 82">
                <a:extLst>
                  <a:ext uri="{FF2B5EF4-FFF2-40B4-BE49-F238E27FC236}">
                    <a16:creationId xmlns:a16="http://schemas.microsoft.com/office/drawing/2014/main" id="{779E0682-C826-4778-B19F-842DB46A607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30" name="TextBox 74">
              <a:extLst>
                <a:ext uri="{FF2B5EF4-FFF2-40B4-BE49-F238E27FC236}">
                  <a16:creationId xmlns:a16="http://schemas.microsoft.com/office/drawing/2014/main" id="{6EB89041-81C7-4162-8566-7513DACDFA34}"/>
                </a:ext>
              </a:extLst>
            </p:cNvPr>
            <p:cNvSpPr txBox="1"/>
            <p:nvPr/>
          </p:nvSpPr>
          <p:spPr>
            <a:xfrm>
              <a:off x="1343802" y="2483083"/>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11</a:t>
              </a:r>
            </a:p>
          </p:txBody>
        </p:sp>
      </p:grpSp>
      <p:grpSp>
        <p:nvGrpSpPr>
          <p:cNvPr id="236" name="Grupo 235">
            <a:extLst>
              <a:ext uri="{FF2B5EF4-FFF2-40B4-BE49-F238E27FC236}">
                <a16:creationId xmlns:a16="http://schemas.microsoft.com/office/drawing/2014/main" id="{70481532-818E-428A-8BF8-6A07C5D76E83}"/>
              </a:ext>
            </a:extLst>
          </p:cNvPr>
          <p:cNvGrpSpPr/>
          <p:nvPr/>
        </p:nvGrpSpPr>
        <p:grpSpPr>
          <a:xfrm>
            <a:off x="1569544" y="4381696"/>
            <a:ext cx="432081" cy="276999"/>
            <a:chOff x="1307226" y="2470891"/>
            <a:chExt cx="432081" cy="276999"/>
          </a:xfrm>
        </p:grpSpPr>
        <p:grpSp>
          <p:nvGrpSpPr>
            <p:cNvPr id="237" name="Group 79">
              <a:extLst>
                <a:ext uri="{FF2B5EF4-FFF2-40B4-BE49-F238E27FC236}">
                  <a16:creationId xmlns:a16="http://schemas.microsoft.com/office/drawing/2014/main" id="{91A43B4E-DCB3-4EAA-B37E-A96EB43A9CB9}"/>
                </a:ext>
              </a:extLst>
            </p:cNvPr>
            <p:cNvGrpSpPr/>
            <p:nvPr/>
          </p:nvGrpSpPr>
          <p:grpSpPr>
            <a:xfrm>
              <a:off x="1629867" y="2558068"/>
              <a:ext cx="109440" cy="109440"/>
              <a:chOff x="4200892" y="4432105"/>
              <a:chExt cx="109440" cy="109440"/>
            </a:xfrm>
          </p:grpSpPr>
          <p:grpSp>
            <p:nvGrpSpPr>
              <p:cNvPr id="239" name="Group 80">
                <a:extLst>
                  <a:ext uri="{FF2B5EF4-FFF2-40B4-BE49-F238E27FC236}">
                    <a16:creationId xmlns:a16="http://schemas.microsoft.com/office/drawing/2014/main" id="{C4A4D065-321E-4762-BC33-EFE056DF737A}"/>
                  </a:ext>
                </a:extLst>
              </p:cNvPr>
              <p:cNvGrpSpPr>
                <a:grpSpLocks noChangeAspect="1"/>
              </p:cNvGrpSpPr>
              <p:nvPr/>
            </p:nvGrpSpPr>
            <p:grpSpPr>
              <a:xfrm rot="10800000">
                <a:off x="4210817" y="4439517"/>
                <a:ext cx="89587" cy="90000"/>
                <a:chOff x="3994150" y="4504881"/>
                <a:chExt cx="108000" cy="108498"/>
              </a:xfrm>
            </p:grpSpPr>
            <p:sp>
              <p:nvSpPr>
                <p:cNvPr id="242" name="Pie 83">
                  <a:extLst>
                    <a:ext uri="{FF2B5EF4-FFF2-40B4-BE49-F238E27FC236}">
                      <a16:creationId xmlns:a16="http://schemas.microsoft.com/office/drawing/2014/main" id="{3A375C0F-1851-4629-9DF7-E8A5F5341AEA}"/>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3" name="Pie 84">
                  <a:extLst>
                    <a:ext uri="{FF2B5EF4-FFF2-40B4-BE49-F238E27FC236}">
                      <a16:creationId xmlns:a16="http://schemas.microsoft.com/office/drawing/2014/main" id="{40542944-3EBA-40CD-B746-7F3B677E5D7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40" name="Arc 81">
                <a:extLst>
                  <a:ext uri="{FF2B5EF4-FFF2-40B4-BE49-F238E27FC236}">
                    <a16:creationId xmlns:a16="http://schemas.microsoft.com/office/drawing/2014/main" id="{13F722B0-E78F-481E-A078-F7C3DBDD060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1" name="Arc 82">
                <a:extLst>
                  <a:ext uri="{FF2B5EF4-FFF2-40B4-BE49-F238E27FC236}">
                    <a16:creationId xmlns:a16="http://schemas.microsoft.com/office/drawing/2014/main" id="{48A88C06-69CA-417E-AE49-5B22E99E63B9}"/>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38" name="TextBox 74">
              <a:extLst>
                <a:ext uri="{FF2B5EF4-FFF2-40B4-BE49-F238E27FC236}">
                  <a16:creationId xmlns:a16="http://schemas.microsoft.com/office/drawing/2014/main" id="{35AC910C-36AC-423C-9EE0-A69812016830}"/>
                </a:ext>
              </a:extLst>
            </p:cNvPr>
            <p:cNvSpPr txBox="1"/>
            <p:nvPr/>
          </p:nvSpPr>
          <p:spPr>
            <a:xfrm>
              <a:off x="1307226" y="2470891"/>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12</a:t>
              </a:r>
            </a:p>
          </p:txBody>
        </p:sp>
      </p:grpSp>
      <p:grpSp>
        <p:nvGrpSpPr>
          <p:cNvPr id="245" name="Grupo 244">
            <a:extLst>
              <a:ext uri="{FF2B5EF4-FFF2-40B4-BE49-F238E27FC236}">
                <a16:creationId xmlns:a16="http://schemas.microsoft.com/office/drawing/2014/main" id="{150B96F0-2FF4-4907-9B63-819A65BFE89F}"/>
              </a:ext>
            </a:extLst>
          </p:cNvPr>
          <p:cNvGrpSpPr/>
          <p:nvPr/>
        </p:nvGrpSpPr>
        <p:grpSpPr>
          <a:xfrm>
            <a:off x="1563541" y="4654089"/>
            <a:ext cx="432081" cy="276999"/>
            <a:chOff x="1307226" y="2470891"/>
            <a:chExt cx="432081" cy="276999"/>
          </a:xfrm>
        </p:grpSpPr>
        <p:grpSp>
          <p:nvGrpSpPr>
            <p:cNvPr id="246" name="Group 79">
              <a:extLst>
                <a:ext uri="{FF2B5EF4-FFF2-40B4-BE49-F238E27FC236}">
                  <a16:creationId xmlns:a16="http://schemas.microsoft.com/office/drawing/2014/main" id="{934DB33B-6C21-4334-9EA0-64675EA81098}"/>
                </a:ext>
              </a:extLst>
            </p:cNvPr>
            <p:cNvGrpSpPr/>
            <p:nvPr/>
          </p:nvGrpSpPr>
          <p:grpSpPr>
            <a:xfrm>
              <a:off x="1629867" y="2558068"/>
              <a:ext cx="109440" cy="109440"/>
              <a:chOff x="4200892" y="4432105"/>
              <a:chExt cx="109440" cy="109440"/>
            </a:xfrm>
          </p:grpSpPr>
          <p:grpSp>
            <p:nvGrpSpPr>
              <p:cNvPr id="248" name="Group 80">
                <a:extLst>
                  <a:ext uri="{FF2B5EF4-FFF2-40B4-BE49-F238E27FC236}">
                    <a16:creationId xmlns:a16="http://schemas.microsoft.com/office/drawing/2014/main" id="{2186375E-F567-43CF-8693-7C49C73E6446}"/>
                  </a:ext>
                </a:extLst>
              </p:cNvPr>
              <p:cNvGrpSpPr>
                <a:grpSpLocks noChangeAspect="1"/>
              </p:cNvGrpSpPr>
              <p:nvPr/>
            </p:nvGrpSpPr>
            <p:grpSpPr>
              <a:xfrm rot="10800000">
                <a:off x="4210817" y="4439517"/>
                <a:ext cx="89587" cy="90000"/>
                <a:chOff x="3994150" y="4504881"/>
                <a:chExt cx="108000" cy="108498"/>
              </a:xfrm>
            </p:grpSpPr>
            <p:sp>
              <p:nvSpPr>
                <p:cNvPr id="251" name="Pie 83">
                  <a:extLst>
                    <a:ext uri="{FF2B5EF4-FFF2-40B4-BE49-F238E27FC236}">
                      <a16:creationId xmlns:a16="http://schemas.microsoft.com/office/drawing/2014/main" id="{4E9B7C33-2370-423C-87D9-9180E250A8C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2" name="Pie 84">
                  <a:extLst>
                    <a:ext uri="{FF2B5EF4-FFF2-40B4-BE49-F238E27FC236}">
                      <a16:creationId xmlns:a16="http://schemas.microsoft.com/office/drawing/2014/main" id="{79647ACA-9D5A-487E-B871-EE7F5D753CF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49" name="Arc 81">
                <a:extLst>
                  <a:ext uri="{FF2B5EF4-FFF2-40B4-BE49-F238E27FC236}">
                    <a16:creationId xmlns:a16="http://schemas.microsoft.com/office/drawing/2014/main" id="{3D13C174-120B-4E4F-B314-2CF122A19EC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0" name="Arc 82">
                <a:extLst>
                  <a:ext uri="{FF2B5EF4-FFF2-40B4-BE49-F238E27FC236}">
                    <a16:creationId xmlns:a16="http://schemas.microsoft.com/office/drawing/2014/main" id="{A491C4CE-7BB9-4D15-AB05-C67F91C2A1C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47" name="TextBox 74">
              <a:extLst>
                <a:ext uri="{FF2B5EF4-FFF2-40B4-BE49-F238E27FC236}">
                  <a16:creationId xmlns:a16="http://schemas.microsoft.com/office/drawing/2014/main" id="{773007BD-8A34-4879-91B4-746DA9F0E023}"/>
                </a:ext>
              </a:extLst>
            </p:cNvPr>
            <p:cNvSpPr txBox="1"/>
            <p:nvPr/>
          </p:nvSpPr>
          <p:spPr>
            <a:xfrm>
              <a:off x="1307226" y="2470891"/>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13</a:t>
              </a:r>
            </a:p>
          </p:txBody>
        </p:sp>
      </p:grpSp>
      <p:grpSp>
        <p:nvGrpSpPr>
          <p:cNvPr id="254" name="Grupo 253">
            <a:extLst>
              <a:ext uri="{FF2B5EF4-FFF2-40B4-BE49-F238E27FC236}">
                <a16:creationId xmlns:a16="http://schemas.microsoft.com/office/drawing/2014/main" id="{70BC3E70-B7B1-431A-9EF6-C96D788F3247}"/>
              </a:ext>
            </a:extLst>
          </p:cNvPr>
          <p:cNvGrpSpPr/>
          <p:nvPr/>
        </p:nvGrpSpPr>
        <p:grpSpPr>
          <a:xfrm>
            <a:off x="1569544" y="5136031"/>
            <a:ext cx="432081" cy="276999"/>
            <a:chOff x="1307226" y="2470891"/>
            <a:chExt cx="432081" cy="276999"/>
          </a:xfrm>
        </p:grpSpPr>
        <p:grpSp>
          <p:nvGrpSpPr>
            <p:cNvPr id="255" name="Group 79">
              <a:extLst>
                <a:ext uri="{FF2B5EF4-FFF2-40B4-BE49-F238E27FC236}">
                  <a16:creationId xmlns:a16="http://schemas.microsoft.com/office/drawing/2014/main" id="{2B3A2192-2120-4FFF-94A5-74B55801D4FB}"/>
                </a:ext>
              </a:extLst>
            </p:cNvPr>
            <p:cNvGrpSpPr/>
            <p:nvPr/>
          </p:nvGrpSpPr>
          <p:grpSpPr>
            <a:xfrm>
              <a:off x="1629867" y="2558068"/>
              <a:ext cx="109440" cy="109440"/>
              <a:chOff x="4200892" y="4432105"/>
              <a:chExt cx="109440" cy="109440"/>
            </a:xfrm>
          </p:grpSpPr>
          <p:grpSp>
            <p:nvGrpSpPr>
              <p:cNvPr id="257" name="Group 80">
                <a:extLst>
                  <a:ext uri="{FF2B5EF4-FFF2-40B4-BE49-F238E27FC236}">
                    <a16:creationId xmlns:a16="http://schemas.microsoft.com/office/drawing/2014/main" id="{46E6BE01-EDA6-4E83-8801-C87AA695E728}"/>
                  </a:ext>
                </a:extLst>
              </p:cNvPr>
              <p:cNvGrpSpPr>
                <a:grpSpLocks noChangeAspect="1"/>
              </p:cNvGrpSpPr>
              <p:nvPr/>
            </p:nvGrpSpPr>
            <p:grpSpPr>
              <a:xfrm rot="10800000">
                <a:off x="4210817" y="4439517"/>
                <a:ext cx="89587" cy="90000"/>
                <a:chOff x="3994150" y="4504881"/>
                <a:chExt cx="108000" cy="108498"/>
              </a:xfrm>
            </p:grpSpPr>
            <p:sp>
              <p:nvSpPr>
                <p:cNvPr id="260" name="Pie 83">
                  <a:extLst>
                    <a:ext uri="{FF2B5EF4-FFF2-40B4-BE49-F238E27FC236}">
                      <a16:creationId xmlns:a16="http://schemas.microsoft.com/office/drawing/2014/main" id="{9924ED00-EB6D-4A5D-A4F8-B66C26CED7F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1" name="Pie 84">
                  <a:extLst>
                    <a:ext uri="{FF2B5EF4-FFF2-40B4-BE49-F238E27FC236}">
                      <a16:creationId xmlns:a16="http://schemas.microsoft.com/office/drawing/2014/main" id="{FC539D7B-7665-40C2-B903-D77EDC1B0B45}"/>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58" name="Arc 81">
                <a:extLst>
                  <a:ext uri="{FF2B5EF4-FFF2-40B4-BE49-F238E27FC236}">
                    <a16:creationId xmlns:a16="http://schemas.microsoft.com/office/drawing/2014/main" id="{487AE97A-5625-4FA4-8D00-04E5214B3D5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9" name="Arc 82">
                <a:extLst>
                  <a:ext uri="{FF2B5EF4-FFF2-40B4-BE49-F238E27FC236}">
                    <a16:creationId xmlns:a16="http://schemas.microsoft.com/office/drawing/2014/main" id="{E39111AC-A387-4A6C-9EAF-1BB62D6AA54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56" name="TextBox 74">
              <a:extLst>
                <a:ext uri="{FF2B5EF4-FFF2-40B4-BE49-F238E27FC236}">
                  <a16:creationId xmlns:a16="http://schemas.microsoft.com/office/drawing/2014/main" id="{177E2237-96EE-403D-90B7-CDFEDC6063B9}"/>
                </a:ext>
              </a:extLst>
            </p:cNvPr>
            <p:cNvSpPr txBox="1"/>
            <p:nvPr/>
          </p:nvSpPr>
          <p:spPr>
            <a:xfrm>
              <a:off x="1307226" y="2470891"/>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14</a:t>
              </a:r>
            </a:p>
          </p:txBody>
        </p:sp>
      </p:grpSp>
      <p:grpSp>
        <p:nvGrpSpPr>
          <p:cNvPr id="262" name="Grupo 261">
            <a:extLst>
              <a:ext uri="{FF2B5EF4-FFF2-40B4-BE49-F238E27FC236}">
                <a16:creationId xmlns:a16="http://schemas.microsoft.com/office/drawing/2014/main" id="{B335C7EA-616B-4722-A1CF-2A1F813321A0}"/>
              </a:ext>
            </a:extLst>
          </p:cNvPr>
          <p:cNvGrpSpPr/>
          <p:nvPr/>
        </p:nvGrpSpPr>
        <p:grpSpPr>
          <a:xfrm>
            <a:off x="1563541" y="5411639"/>
            <a:ext cx="432081" cy="276999"/>
            <a:chOff x="1307226" y="2470891"/>
            <a:chExt cx="432081" cy="276999"/>
          </a:xfrm>
        </p:grpSpPr>
        <p:grpSp>
          <p:nvGrpSpPr>
            <p:cNvPr id="263" name="Group 79">
              <a:extLst>
                <a:ext uri="{FF2B5EF4-FFF2-40B4-BE49-F238E27FC236}">
                  <a16:creationId xmlns:a16="http://schemas.microsoft.com/office/drawing/2014/main" id="{9D1DF117-19FC-4469-8C7E-F5EB2DA44571}"/>
                </a:ext>
              </a:extLst>
            </p:cNvPr>
            <p:cNvGrpSpPr/>
            <p:nvPr/>
          </p:nvGrpSpPr>
          <p:grpSpPr>
            <a:xfrm>
              <a:off x="1629867" y="2558068"/>
              <a:ext cx="109440" cy="109440"/>
              <a:chOff x="4200892" y="4432105"/>
              <a:chExt cx="109440" cy="109440"/>
            </a:xfrm>
          </p:grpSpPr>
          <p:grpSp>
            <p:nvGrpSpPr>
              <p:cNvPr id="265" name="Group 80">
                <a:extLst>
                  <a:ext uri="{FF2B5EF4-FFF2-40B4-BE49-F238E27FC236}">
                    <a16:creationId xmlns:a16="http://schemas.microsoft.com/office/drawing/2014/main" id="{237FB900-CCD9-4315-A60C-6ADD49C38BCB}"/>
                  </a:ext>
                </a:extLst>
              </p:cNvPr>
              <p:cNvGrpSpPr>
                <a:grpSpLocks noChangeAspect="1"/>
              </p:cNvGrpSpPr>
              <p:nvPr/>
            </p:nvGrpSpPr>
            <p:grpSpPr>
              <a:xfrm rot="10800000">
                <a:off x="4210817" y="4439517"/>
                <a:ext cx="89587" cy="90000"/>
                <a:chOff x="3994150" y="4504881"/>
                <a:chExt cx="108000" cy="108498"/>
              </a:xfrm>
            </p:grpSpPr>
            <p:sp>
              <p:nvSpPr>
                <p:cNvPr id="268" name="Pie 83">
                  <a:extLst>
                    <a:ext uri="{FF2B5EF4-FFF2-40B4-BE49-F238E27FC236}">
                      <a16:creationId xmlns:a16="http://schemas.microsoft.com/office/drawing/2014/main" id="{CA65E9FF-2A30-40E0-8334-18FF8B9421F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9" name="Pie 84">
                  <a:extLst>
                    <a:ext uri="{FF2B5EF4-FFF2-40B4-BE49-F238E27FC236}">
                      <a16:creationId xmlns:a16="http://schemas.microsoft.com/office/drawing/2014/main" id="{CE8E1C3A-05EB-49FE-808A-F212BA2AD7B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66" name="Arc 81">
                <a:extLst>
                  <a:ext uri="{FF2B5EF4-FFF2-40B4-BE49-F238E27FC236}">
                    <a16:creationId xmlns:a16="http://schemas.microsoft.com/office/drawing/2014/main" id="{C5A69ACF-B7F7-4AA4-900F-F061066E054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7" name="Arc 82">
                <a:extLst>
                  <a:ext uri="{FF2B5EF4-FFF2-40B4-BE49-F238E27FC236}">
                    <a16:creationId xmlns:a16="http://schemas.microsoft.com/office/drawing/2014/main" id="{B47D1FCF-FA3D-4D08-89CC-27DA0FA4E83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64" name="TextBox 74">
              <a:extLst>
                <a:ext uri="{FF2B5EF4-FFF2-40B4-BE49-F238E27FC236}">
                  <a16:creationId xmlns:a16="http://schemas.microsoft.com/office/drawing/2014/main" id="{CE83DBE6-2F67-41FD-AE33-0DB31E5A51CC}"/>
                </a:ext>
              </a:extLst>
            </p:cNvPr>
            <p:cNvSpPr txBox="1"/>
            <p:nvPr/>
          </p:nvSpPr>
          <p:spPr>
            <a:xfrm>
              <a:off x="1307226" y="2470891"/>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15</a:t>
              </a:r>
            </a:p>
          </p:txBody>
        </p:sp>
      </p:grpSp>
      <p:pic>
        <p:nvPicPr>
          <p:cNvPr id="92" name="Picture 5">
            <a:extLst>
              <a:ext uri="{FF2B5EF4-FFF2-40B4-BE49-F238E27FC236}">
                <a16:creationId xmlns:a16="http://schemas.microsoft.com/office/drawing/2014/main" id="{530D89A0-527C-4DAE-BBD3-40D49C9F51EF}"/>
              </a:ext>
            </a:extLst>
          </p:cNvPr>
          <p:cNvPicPr>
            <a:picLocks noChangeAspect="1"/>
          </p:cNvPicPr>
          <p:nvPr/>
        </p:nvPicPr>
        <p:blipFill>
          <a:blip r:embed="rId4"/>
          <a:stretch>
            <a:fillRect/>
          </a:stretch>
        </p:blipFill>
        <p:spPr>
          <a:xfrm>
            <a:off x="672462" y="3827807"/>
            <a:ext cx="808636" cy="1156311"/>
          </a:xfrm>
          <a:prstGeom prst="rect">
            <a:avLst/>
          </a:prstGeom>
        </p:spPr>
      </p:pic>
      <p:grpSp>
        <p:nvGrpSpPr>
          <p:cNvPr id="93" name="Grupo 92">
            <a:extLst>
              <a:ext uri="{FF2B5EF4-FFF2-40B4-BE49-F238E27FC236}">
                <a16:creationId xmlns:a16="http://schemas.microsoft.com/office/drawing/2014/main" id="{BCE9AC4D-0250-48F2-9C08-C10E61BF2D85}"/>
              </a:ext>
            </a:extLst>
          </p:cNvPr>
          <p:cNvGrpSpPr/>
          <p:nvPr/>
        </p:nvGrpSpPr>
        <p:grpSpPr>
          <a:xfrm>
            <a:off x="1573061" y="5764070"/>
            <a:ext cx="432081" cy="276999"/>
            <a:chOff x="1307226" y="2470891"/>
            <a:chExt cx="432081" cy="276999"/>
          </a:xfrm>
        </p:grpSpPr>
        <p:grpSp>
          <p:nvGrpSpPr>
            <p:cNvPr id="94" name="Group 79">
              <a:extLst>
                <a:ext uri="{FF2B5EF4-FFF2-40B4-BE49-F238E27FC236}">
                  <a16:creationId xmlns:a16="http://schemas.microsoft.com/office/drawing/2014/main" id="{EC4D4E10-4176-41E9-A64A-D4FEB72379FC}"/>
                </a:ext>
              </a:extLst>
            </p:cNvPr>
            <p:cNvGrpSpPr/>
            <p:nvPr/>
          </p:nvGrpSpPr>
          <p:grpSpPr>
            <a:xfrm>
              <a:off x="1629867" y="2558068"/>
              <a:ext cx="109440" cy="109440"/>
              <a:chOff x="4200892" y="4432105"/>
              <a:chExt cx="109440" cy="109440"/>
            </a:xfrm>
          </p:grpSpPr>
          <p:grpSp>
            <p:nvGrpSpPr>
              <p:cNvPr id="96" name="Group 80">
                <a:extLst>
                  <a:ext uri="{FF2B5EF4-FFF2-40B4-BE49-F238E27FC236}">
                    <a16:creationId xmlns:a16="http://schemas.microsoft.com/office/drawing/2014/main" id="{E3541DE6-6635-43CE-8638-0F05AE5FDBB6}"/>
                  </a:ext>
                </a:extLst>
              </p:cNvPr>
              <p:cNvGrpSpPr>
                <a:grpSpLocks noChangeAspect="1"/>
              </p:cNvGrpSpPr>
              <p:nvPr/>
            </p:nvGrpSpPr>
            <p:grpSpPr>
              <a:xfrm rot="10800000">
                <a:off x="4210817" y="4439517"/>
                <a:ext cx="89587" cy="90000"/>
                <a:chOff x="3994150" y="4504881"/>
                <a:chExt cx="108000" cy="108498"/>
              </a:xfrm>
            </p:grpSpPr>
            <p:sp>
              <p:nvSpPr>
                <p:cNvPr id="99" name="Pie 83">
                  <a:extLst>
                    <a:ext uri="{FF2B5EF4-FFF2-40B4-BE49-F238E27FC236}">
                      <a16:creationId xmlns:a16="http://schemas.microsoft.com/office/drawing/2014/main" id="{4627A30E-2E0C-48AE-8C7B-B333F675CC1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00" name="Pie 84">
                  <a:extLst>
                    <a:ext uri="{FF2B5EF4-FFF2-40B4-BE49-F238E27FC236}">
                      <a16:creationId xmlns:a16="http://schemas.microsoft.com/office/drawing/2014/main" id="{5E9BDE94-BD56-40F7-922C-365469914CE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97" name="Arc 81">
                <a:extLst>
                  <a:ext uri="{FF2B5EF4-FFF2-40B4-BE49-F238E27FC236}">
                    <a16:creationId xmlns:a16="http://schemas.microsoft.com/office/drawing/2014/main" id="{F180C989-C10A-49CB-82D6-8AAD671DDE6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8" name="Arc 82">
                <a:extLst>
                  <a:ext uri="{FF2B5EF4-FFF2-40B4-BE49-F238E27FC236}">
                    <a16:creationId xmlns:a16="http://schemas.microsoft.com/office/drawing/2014/main" id="{016EDFAA-778C-4216-95D3-8E4B49C509C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95" name="TextBox 74">
              <a:extLst>
                <a:ext uri="{FF2B5EF4-FFF2-40B4-BE49-F238E27FC236}">
                  <a16:creationId xmlns:a16="http://schemas.microsoft.com/office/drawing/2014/main" id="{851BD901-3BA7-4965-8E8D-2270792EF6E6}"/>
                </a:ext>
              </a:extLst>
            </p:cNvPr>
            <p:cNvSpPr txBox="1"/>
            <p:nvPr/>
          </p:nvSpPr>
          <p:spPr>
            <a:xfrm>
              <a:off x="1307226" y="2470891"/>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16</a:t>
              </a:r>
            </a:p>
          </p:txBody>
        </p:sp>
      </p:grpSp>
    </p:spTree>
    <p:extLst>
      <p:ext uri="{BB962C8B-B14F-4D97-AF65-F5344CB8AC3E}">
        <p14:creationId xmlns:p14="http://schemas.microsoft.com/office/powerpoint/2010/main" val="153601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2">
            <a:extLst>
              <a:ext uri="{FF2B5EF4-FFF2-40B4-BE49-F238E27FC236}">
                <a16:creationId xmlns:a16="http://schemas.microsoft.com/office/drawing/2014/main" id="{F88E9879-A38D-4298-A4C4-3270A9DF799C}"/>
              </a:ext>
            </a:extLst>
          </p:cNvPr>
          <p:cNvSpPr txBox="1"/>
          <p:nvPr/>
        </p:nvSpPr>
        <p:spPr>
          <a:xfrm>
            <a:off x="2042700" y="2496740"/>
            <a:ext cx="8546194" cy="3785652"/>
          </a:xfrm>
          <a:prstGeom prst="rect">
            <a:avLst/>
          </a:prstGeom>
          <a:noFill/>
        </p:spPr>
        <p:txBody>
          <a:bodyPr wrap="square" rtlCol="0">
            <a:spAutoFit/>
          </a:bodyPr>
          <a:lstStyle/>
          <a:p>
            <a:pPr algn="just"/>
            <a:r>
              <a:rPr lang="es-MX" sz="1100" dirty="0">
                <a:latin typeface="Gotham Medium" panose="02000604030000020004" pitchFamily="2" charset="0"/>
              </a:rPr>
              <a:t>Administrar la Carrera Judicial de acuerdo con las normas constitucionales y la presente ley.</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Realizar la calificación integral de servicios de los magistrados de tribunal.</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Establecer indicadores de gestión de los despachos judiciales e índices de rendimiento, lo mismo que indicadores de desempeño para los funcionarios y empleados judiciales con fundamento en los cuales se realice su control y evaluación correspondientes. El Consejo adoptará como mínimo los siguientes indicadores básicos de gestión: congestión, retraso, productividad y eficacia.</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Regular, organizar y llevar el registro nacional de abogados y expedir la correspondiente tarjeta profesional, previa verificación de los requisitos señalados por la ley.</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Establecer el régimen y la remuneración de los auxiliares de la justicia.</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Reglamentar la carrera judicial.</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Elaborar y desarrollar el plan de formación, capacitación, y adiestramiento de los funcionarios y empleados de la Rama Judicial.</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Coadyuvar para la protección y seguridad personal de los funcionarios y de la Rama Judicial.</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Designar al director de la escuela judicial “Rodrigo Lara bonilla".</a:t>
            </a:r>
            <a:endParaRPr lang="es-ES_tradnl" sz="1050" dirty="0">
              <a:latin typeface="Gotham Medium" panose="02000604030000020004" pitchFamily="2" charset="0"/>
            </a:endParaRPr>
          </a:p>
        </p:txBody>
      </p:sp>
      <p:pic>
        <p:nvPicPr>
          <p:cNvPr id="117" name="Picture 69">
            <a:extLst>
              <a:ext uri="{FF2B5EF4-FFF2-40B4-BE49-F238E27FC236}">
                <a16:creationId xmlns:a16="http://schemas.microsoft.com/office/drawing/2014/main" id="{72AECD8A-0C7C-4584-9A6F-096F80A5247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119" name="Grupo 118">
            <a:extLst>
              <a:ext uri="{FF2B5EF4-FFF2-40B4-BE49-F238E27FC236}">
                <a16:creationId xmlns:a16="http://schemas.microsoft.com/office/drawing/2014/main" id="{02D3DD8E-E436-4914-A007-79FB3CF8E62F}"/>
              </a:ext>
            </a:extLst>
          </p:cNvPr>
          <p:cNvGrpSpPr/>
          <p:nvPr/>
        </p:nvGrpSpPr>
        <p:grpSpPr>
          <a:xfrm>
            <a:off x="12192" y="1061196"/>
            <a:ext cx="9244841" cy="805045"/>
            <a:chOff x="0" y="1153956"/>
            <a:chExt cx="9244841" cy="805045"/>
          </a:xfrm>
        </p:grpSpPr>
        <p:cxnSp>
          <p:nvCxnSpPr>
            <p:cNvPr id="120" name="Straight Connector 44">
              <a:extLst>
                <a:ext uri="{FF2B5EF4-FFF2-40B4-BE49-F238E27FC236}">
                  <a16:creationId xmlns:a16="http://schemas.microsoft.com/office/drawing/2014/main" id="{04E8BFDA-C8A9-40D9-A256-7C95DB21518D}"/>
                </a:ext>
              </a:extLst>
            </p:cNvPr>
            <p:cNvCxnSpPr>
              <a:cxnSpLocks/>
            </p:cNvCxnSpPr>
            <p:nvPr/>
          </p:nvCxnSpPr>
          <p:spPr>
            <a:xfrm>
              <a:off x="1324841" y="1886802"/>
              <a:ext cx="792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21" name="Grupo 120">
              <a:extLst>
                <a:ext uri="{FF2B5EF4-FFF2-40B4-BE49-F238E27FC236}">
                  <a16:creationId xmlns:a16="http://schemas.microsoft.com/office/drawing/2014/main" id="{F93CA424-B44A-4D76-91A8-A24F731CA37E}"/>
                </a:ext>
              </a:extLst>
            </p:cNvPr>
            <p:cNvGrpSpPr/>
            <p:nvPr/>
          </p:nvGrpSpPr>
          <p:grpSpPr>
            <a:xfrm>
              <a:off x="0" y="1153956"/>
              <a:ext cx="9244841" cy="805045"/>
              <a:chOff x="0" y="1153956"/>
              <a:chExt cx="9244841" cy="805045"/>
            </a:xfrm>
          </p:grpSpPr>
          <p:grpSp>
            <p:nvGrpSpPr>
              <p:cNvPr id="122" name="Grupo 121">
                <a:extLst>
                  <a:ext uri="{FF2B5EF4-FFF2-40B4-BE49-F238E27FC236}">
                    <a16:creationId xmlns:a16="http://schemas.microsoft.com/office/drawing/2014/main" id="{70D9E2A1-2539-4BE6-9753-5098DBB992DD}"/>
                  </a:ext>
                </a:extLst>
              </p:cNvPr>
              <p:cNvGrpSpPr/>
              <p:nvPr/>
            </p:nvGrpSpPr>
            <p:grpSpPr>
              <a:xfrm>
                <a:off x="0" y="1163241"/>
                <a:ext cx="9244841" cy="795760"/>
                <a:chOff x="0" y="1163241"/>
                <a:chExt cx="9244841" cy="795760"/>
              </a:xfrm>
            </p:grpSpPr>
            <p:sp>
              <p:nvSpPr>
                <p:cNvPr id="124" name="Rectangle 40">
                  <a:extLst>
                    <a:ext uri="{FF2B5EF4-FFF2-40B4-BE49-F238E27FC236}">
                      <a16:creationId xmlns:a16="http://schemas.microsoft.com/office/drawing/2014/main" id="{FA4D8FF5-F178-477F-A2AA-EB13605EEA86}"/>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5" name="Rectangle 42">
                  <a:extLst>
                    <a:ext uri="{FF2B5EF4-FFF2-40B4-BE49-F238E27FC236}">
                      <a16:creationId xmlns:a16="http://schemas.microsoft.com/office/drawing/2014/main" id="{291ED87E-4A14-45FB-867F-E2D5EAD615E1}"/>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6" name="Rectangle 38">
                  <a:extLst>
                    <a:ext uri="{FF2B5EF4-FFF2-40B4-BE49-F238E27FC236}">
                      <a16:creationId xmlns:a16="http://schemas.microsoft.com/office/drawing/2014/main" id="{7610A3E9-4888-4393-BF83-26257C498960}"/>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7" name="Rectangle 39">
                  <a:extLst>
                    <a:ext uri="{FF2B5EF4-FFF2-40B4-BE49-F238E27FC236}">
                      <a16:creationId xmlns:a16="http://schemas.microsoft.com/office/drawing/2014/main" id="{B26C1D44-4795-4EA1-A707-FC6CC91A604A}"/>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5" name="TextBox 17">
                  <a:extLst>
                    <a:ext uri="{FF2B5EF4-FFF2-40B4-BE49-F238E27FC236}">
                      <a16:creationId xmlns:a16="http://schemas.microsoft.com/office/drawing/2014/main" id="{6BC08BFC-145F-4A01-9927-3CDA71EB025B}"/>
                    </a:ext>
                  </a:extLst>
                </p:cNvPr>
                <p:cNvSpPr txBox="1"/>
                <p:nvPr/>
              </p:nvSpPr>
              <p:spPr>
                <a:xfrm>
                  <a:off x="1230331" y="1405003"/>
                  <a:ext cx="8014510"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CONSEJO SUPERIOR DE LA JUDICATURA</a:t>
                  </a:r>
                </a:p>
              </p:txBody>
            </p:sp>
          </p:grpSp>
          <p:sp>
            <p:nvSpPr>
              <p:cNvPr id="123" name="TextBox 45">
                <a:extLst>
                  <a:ext uri="{FF2B5EF4-FFF2-40B4-BE49-F238E27FC236}">
                    <a16:creationId xmlns:a16="http://schemas.microsoft.com/office/drawing/2014/main" id="{47FD5D29-5DB3-4F4C-9050-2768DD781102}"/>
                  </a:ext>
                </a:extLst>
              </p:cNvPr>
              <p:cNvSpPr txBox="1"/>
              <p:nvPr/>
            </p:nvSpPr>
            <p:spPr>
              <a:xfrm>
                <a:off x="245081" y="1153956"/>
                <a:ext cx="728084"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12</a:t>
                </a:r>
              </a:p>
            </p:txBody>
          </p:sp>
        </p:grpSp>
      </p:grpSp>
      <p:grpSp>
        <p:nvGrpSpPr>
          <p:cNvPr id="146" name="Grupo 145">
            <a:extLst>
              <a:ext uri="{FF2B5EF4-FFF2-40B4-BE49-F238E27FC236}">
                <a16:creationId xmlns:a16="http://schemas.microsoft.com/office/drawing/2014/main" id="{D85E7C89-6AB1-4130-B34D-27A8F724BAC4}"/>
              </a:ext>
            </a:extLst>
          </p:cNvPr>
          <p:cNvGrpSpPr/>
          <p:nvPr/>
        </p:nvGrpSpPr>
        <p:grpSpPr>
          <a:xfrm>
            <a:off x="0" y="2020015"/>
            <a:ext cx="4139232" cy="307777"/>
            <a:chOff x="3175" y="2243817"/>
            <a:chExt cx="4139232" cy="307777"/>
          </a:xfrm>
        </p:grpSpPr>
        <p:sp>
          <p:nvSpPr>
            <p:cNvPr id="147" name="Rectangle 37">
              <a:extLst>
                <a:ext uri="{FF2B5EF4-FFF2-40B4-BE49-F238E27FC236}">
                  <a16:creationId xmlns:a16="http://schemas.microsoft.com/office/drawing/2014/main" id="{1B156E3F-3287-4A12-8A57-83E64A3926A1}"/>
                </a:ext>
              </a:extLst>
            </p:cNvPr>
            <p:cNvSpPr/>
            <p:nvPr/>
          </p:nvSpPr>
          <p:spPr>
            <a:xfrm>
              <a:off x="3175" y="2278279"/>
              <a:ext cx="241530" cy="23040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8" name="Rectangle 38">
              <a:extLst>
                <a:ext uri="{FF2B5EF4-FFF2-40B4-BE49-F238E27FC236}">
                  <a16:creationId xmlns:a16="http://schemas.microsoft.com/office/drawing/2014/main" id="{0136CCF9-1231-4F09-B9AA-511B3D63B725}"/>
                </a:ext>
              </a:extLst>
            </p:cNvPr>
            <p:cNvSpPr/>
            <p:nvPr/>
          </p:nvSpPr>
          <p:spPr>
            <a:xfrm>
              <a:off x="244709" y="2279395"/>
              <a:ext cx="3897698" cy="22928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9" name="TextBox 39">
              <a:extLst>
                <a:ext uri="{FF2B5EF4-FFF2-40B4-BE49-F238E27FC236}">
                  <a16:creationId xmlns:a16="http://schemas.microsoft.com/office/drawing/2014/main" id="{31530D0A-D56D-4181-8736-EC17204634E2}"/>
                </a:ext>
              </a:extLst>
            </p:cNvPr>
            <p:cNvSpPr txBox="1"/>
            <p:nvPr/>
          </p:nvSpPr>
          <p:spPr>
            <a:xfrm>
              <a:off x="204710" y="2243817"/>
              <a:ext cx="3874587" cy="307777"/>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12.3 FUNCIONES LEY 270 DE 1996 – ARTICULO 85</a:t>
              </a:r>
            </a:p>
          </p:txBody>
        </p:sp>
      </p:grpSp>
      <p:cxnSp>
        <p:nvCxnSpPr>
          <p:cNvPr id="152" name="Straight Connector 65">
            <a:extLst>
              <a:ext uri="{FF2B5EF4-FFF2-40B4-BE49-F238E27FC236}">
                <a16:creationId xmlns:a16="http://schemas.microsoft.com/office/drawing/2014/main" id="{2D85D7E3-5202-4E42-A494-438301116237}"/>
              </a:ext>
            </a:extLst>
          </p:cNvPr>
          <p:cNvCxnSpPr>
            <a:cxnSpLocks/>
          </p:cNvCxnSpPr>
          <p:nvPr/>
        </p:nvCxnSpPr>
        <p:spPr>
          <a:xfrm>
            <a:off x="1937817" y="2502181"/>
            <a:ext cx="0" cy="3708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53" name="Grupo 152">
            <a:extLst>
              <a:ext uri="{FF2B5EF4-FFF2-40B4-BE49-F238E27FC236}">
                <a16:creationId xmlns:a16="http://schemas.microsoft.com/office/drawing/2014/main" id="{1909A441-B243-4508-90B2-97B4F1DE558B}"/>
              </a:ext>
            </a:extLst>
          </p:cNvPr>
          <p:cNvGrpSpPr/>
          <p:nvPr/>
        </p:nvGrpSpPr>
        <p:grpSpPr>
          <a:xfrm>
            <a:off x="1532506" y="2499615"/>
            <a:ext cx="470750" cy="276999"/>
            <a:chOff x="1268557" y="2470891"/>
            <a:chExt cx="470750" cy="276999"/>
          </a:xfrm>
        </p:grpSpPr>
        <p:grpSp>
          <p:nvGrpSpPr>
            <p:cNvPr id="154" name="Group 79">
              <a:extLst>
                <a:ext uri="{FF2B5EF4-FFF2-40B4-BE49-F238E27FC236}">
                  <a16:creationId xmlns:a16="http://schemas.microsoft.com/office/drawing/2014/main" id="{3517133F-AC52-42D8-A23E-4C8C39F0C5AD}"/>
                </a:ext>
              </a:extLst>
            </p:cNvPr>
            <p:cNvGrpSpPr/>
            <p:nvPr/>
          </p:nvGrpSpPr>
          <p:grpSpPr>
            <a:xfrm>
              <a:off x="1629867" y="2558068"/>
              <a:ext cx="109440" cy="109440"/>
              <a:chOff x="4200892" y="4432105"/>
              <a:chExt cx="109440" cy="109440"/>
            </a:xfrm>
          </p:grpSpPr>
          <p:grpSp>
            <p:nvGrpSpPr>
              <p:cNvPr id="156" name="Group 80">
                <a:extLst>
                  <a:ext uri="{FF2B5EF4-FFF2-40B4-BE49-F238E27FC236}">
                    <a16:creationId xmlns:a16="http://schemas.microsoft.com/office/drawing/2014/main" id="{32F5AEF9-332E-46EF-9E23-47A6EA2F2F4B}"/>
                  </a:ext>
                </a:extLst>
              </p:cNvPr>
              <p:cNvGrpSpPr>
                <a:grpSpLocks noChangeAspect="1"/>
              </p:cNvGrpSpPr>
              <p:nvPr/>
            </p:nvGrpSpPr>
            <p:grpSpPr>
              <a:xfrm rot="10800000">
                <a:off x="4210817" y="4439517"/>
                <a:ext cx="89587" cy="90000"/>
                <a:chOff x="3994150" y="4504881"/>
                <a:chExt cx="108000" cy="108498"/>
              </a:xfrm>
            </p:grpSpPr>
            <p:sp>
              <p:nvSpPr>
                <p:cNvPr id="159" name="Pie 83">
                  <a:extLst>
                    <a:ext uri="{FF2B5EF4-FFF2-40B4-BE49-F238E27FC236}">
                      <a16:creationId xmlns:a16="http://schemas.microsoft.com/office/drawing/2014/main" id="{2A07E22D-BA2E-42CC-AEA2-6EBC560DB949}"/>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0" name="Pie 84">
                  <a:extLst>
                    <a:ext uri="{FF2B5EF4-FFF2-40B4-BE49-F238E27FC236}">
                      <a16:creationId xmlns:a16="http://schemas.microsoft.com/office/drawing/2014/main" id="{DD2DDA06-A96E-4F9D-85AC-9D623798B25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57" name="Arc 81">
                <a:extLst>
                  <a:ext uri="{FF2B5EF4-FFF2-40B4-BE49-F238E27FC236}">
                    <a16:creationId xmlns:a16="http://schemas.microsoft.com/office/drawing/2014/main" id="{237207D7-6FC4-4349-82EC-D0F84C3B06A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8" name="Arc 82">
                <a:extLst>
                  <a:ext uri="{FF2B5EF4-FFF2-40B4-BE49-F238E27FC236}">
                    <a16:creationId xmlns:a16="http://schemas.microsoft.com/office/drawing/2014/main" id="{4B483FC6-26CB-4018-922F-D81CB42DE6A9}"/>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55" name="TextBox 74">
              <a:extLst>
                <a:ext uri="{FF2B5EF4-FFF2-40B4-BE49-F238E27FC236}">
                  <a16:creationId xmlns:a16="http://schemas.microsoft.com/office/drawing/2014/main" id="{A0ED070F-C6ED-4248-9C94-AB3ED1390B85}"/>
                </a:ext>
              </a:extLst>
            </p:cNvPr>
            <p:cNvSpPr txBox="1"/>
            <p:nvPr/>
          </p:nvSpPr>
          <p:spPr>
            <a:xfrm>
              <a:off x="1268557" y="2470891"/>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18</a:t>
              </a:r>
            </a:p>
          </p:txBody>
        </p:sp>
      </p:grpSp>
      <p:grpSp>
        <p:nvGrpSpPr>
          <p:cNvPr id="162" name="Grupo 161">
            <a:extLst>
              <a:ext uri="{FF2B5EF4-FFF2-40B4-BE49-F238E27FC236}">
                <a16:creationId xmlns:a16="http://schemas.microsoft.com/office/drawing/2014/main" id="{4DA69E99-1856-42FE-B7E6-0A2E2793602F}"/>
              </a:ext>
            </a:extLst>
          </p:cNvPr>
          <p:cNvGrpSpPr/>
          <p:nvPr/>
        </p:nvGrpSpPr>
        <p:grpSpPr>
          <a:xfrm>
            <a:off x="1527806" y="2870621"/>
            <a:ext cx="470750" cy="276999"/>
            <a:chOff x="1268557" y="2470891"/>
            <a:chExt cx="470750" cy="276999"/>
          </a:xfrm>
        </p:grpSpPr>
        <p:grpSp>
          <p:nvGrpSpPr>
            <p:cNvPr id="163" name="Group 79">
              <a:extLst>
                <a:ext uri="{FF2B5EF4-FFF2-40B4-BE49-F238E27FC236}">
                  <a16:creationId xmlns:a16="http://schemas.microsoft.com/office/drawing/2014/main" id="{301878BA-E690-4E52-8E6A-FBB46B91D7DF}"/>
                </a:ext>
              </a:extLst>
            </p:cNvPr>
            <p:cNvGrpSpPr/>
            <p:nvPr/>
          </p:nvGrpSpPr>
          <p:grpSpPr>
            <a:xfrm>
              <a:off x="1629867" y="2558068"/>
              <a:ext cx="109440" cy="109440"/>
              <a:chOff x="4200892" y="4432105"/>
              <a:chExt cx="109440" cy="109440"/>
            </a:xfrm>
          </p:grpSpPr>
          <p:grpSp>
            <p:nvGrpSpPr>
              <p:cNvPr id="165" name="Group 80">
                <a:extLst>
                  <a:ext uri="{FF2B5EF4-FFF2-40B4-BE49-F238E27FC236}">
                    <a16:creationId xmlns:a16="http://schemas.microsoft.com/office/drawing/2014/main" id="{213C3E15-DBD7-4C90-8356-42D5E01446D7}"/>
                  </a:ext>
                </a:extLst>
              </p:cNvPr>
              <p:cNvGrpSpPr>
                <a:grpSpLocks noChangeAspect="1"/>
              </p:cNvGrpSpPr>
              <p:nvPr/>
            </p:nvGrpSpPr>
            <p:grpSpPr>
              <a:xfrm rot="10800000">
                <a:off x="4210817" y="4439517"/>
                <a:ext cx="89587" cy="90000"/>
                <a:chOff x="3994150" y="4504881"/>
                <a:chExt cx="108000" cy="108498"/>
              </a:xfrm>
            </p:grpSpPr>
            <p:sp>
              <p:nvSpPr>
                <p:cNvPr id="168" name="Pie 83">
                  <a:extLst>
                    <a:ext uri="{FF2B5EF4-FFF2-40B4-BE49-F238E27FC236}">
                      <a16:creationId xmlns:a16="http://schemas.microsoft.com/office/drawing/2014/main" id="{B0B608C9-386C-48F9-84AD-2D6F8575ED1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9" name="Pie 84">
                  <a:extLst>
                    <a:ext uri="{FF2B5EF4-FFF2-40B4-BE49-F238E27FC236}">
                      <a16:creationId xmlns:a16="http://schemas.microsoft.com/office/drawing/2014/main" id="{556D9826-4BE0-495D-A9DE-0F946DB1FAE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66" name="Arc 81">
                <a:extLst>
                  <a:ext uri="{FF2B5EF4-FFF2-40B4-BE49-F238E27FC236}">
                    <a16:creationId xmlns:a16="http://schemas.microsoft.com/office/drawing/2014/main" id="{9FB39E6B-CBC7-4D8D-ABD6-73228C9F6FD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7" name="Arc 82">
                <a:extLst>
                  <a:ext uri="{FF2B5EF4-FFF2-40B4-BE49-F238E27FC236}">
                    <a16:creationId xmlns:a16="http://schemas.microsoft.com/office/drawing/2014/main" id="{AC867800-5D2B-478C-8BB9-29D4E30EC3A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64" name="TextBox 74">
              <a:extLst>
                <a:ext uri="{FF2B5EF4-FFF2-40B4-BE49-F238E27FC236}">
                  <a16:creationId xmlns:a16="http://schemas.microsoft.com/office/drawing/2014/main" id="{0CF9757C-8644-46EC-BAA1-50D522865CB0}"/>
                </a:ext>
              </a:extLst>
            </p:cNvPr>
            <p:cNvSpPr txBox="1"/>
            <p:nvPr/>
          </p:nvSpPr>
          <p:spPr>
            <a:xfrm>
              <a:off x="1268557" y="2470891"/>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19</a:t>
              </a:r>
            </a:p>
          </p:txBody>
        </p:sp>
      </p:grpSp>
      <p:grpSp>
        <p:nvGrpSpPr>
          <p:cNvPr id="170" name="Grupo 169">
            <a:extLst>
              <a:ext uri="{FF2B5EF4-FFF2-40B4-BE49-F238E27FC236}">
                <a16:creationId xmlns:a16="http://schemas.microsoft.com/office/drawing/2014/main" id="{BC5E1C63-E6D4-4D3F-B9AA-DD907D6D5ABA}"/>
              </a:ext>
            </a:extLst>
          </p:cNvPr>
          <p:cNvGrpSpPr/>
          <p:nvPr/>
        </p:nvGrpSpPr>
        <p:grpSpPr>
          <a:xfrm>
            <a:off x="1510364" y="3239612"/>
            <a:ext cx="492892" cy="276999"/>
            <a:chOff x="1246415" y="2483083"/>
            <a:chExt cx="492892" cy="276999"/>
          </a:xfrm>
        </p:grpSpPr>
        <p:grpSp>
          <p:nvGrpSpPr>
            <p:cNvPr id="171" name="Group 79">
              <a:extLst>
                <a:ext uri="{FF2B5EF4-FFF2-40B4-BE49-F238E27FC236}">
                  <a16:creationId xmlns:a16="http://schemas.microsoft.com/office/drawing/2014/main" id="{3A7A6F98-9D0A-46B0-9EB7-CA7F07C6A84A}"/>
                </a:ext>
              </a:extLst>
            </p:cNvPr>
            <p:cNvGrpSpPr/>
            <p:nvPr/>
          </p:nvGrpSpPr>
          <p:grpSpPr>
            <a:xfrm>
              <a:off x="1629867" y="2558068"/>
              <a:ext cx="109440" cy="109440"/>
              <a:chOff x="4200892" y="4432105"/>
              <a:chExt cx="109440" cy="109440"/>
            </a:xfrm>
          </p:grpSpPr>
          <p:grpSp>
            <p:nvGrpSpPr>
              <p:cNvPr id="173" name="Group 80">
                <a:extLst>
                  <a:ext uri="{FF2B5EF4-FFF2-40B4-BE49-F238E27FC236}">
                    <a16:creationId xmlns:a16="http://schemas.microsoft.com/office/drawing/2014/main" id="{7CF1274E-8A1C-45A8-8F42-6CBCA47CD12E}"/>
                  </a:ext>
                </a:extLst>
              </p:cNvPr>
              <p:cNvGrpSpPr>
                <a:grpSpLocks noChangeAspect="1"/>
              </p:cNvGrpSpPr>
              <p:nvPr/>
            </p:nvGrpSpPr>
            <p:grpSpPr>
              <a:xfrm rot="10800000">
                <a:off x="4210817" y="4439517"/>
                <a:ext cx="89587" cy="90000"/>
                <a:chOff x="3994150" y="4504881"/>
                <a:chExt cx="108000" cy="108498"/>
              </a:xfrm>
            </p:grpSpPr>
            <p:sp>
              <p:nvSpPr>
                <p:cNvPr id="176" name="Pie 83">
                  <a:extLst>
                    <a:ext uri="{FF2B5EF4-FFF2-40B4-BE49-F238E27FC236}">
                      <a16:creationId xmlns:a16="http://schemas.microsoft.com/office/drawing/2014/main" id="{EBEA2BC0-81DF-4524-ACF9-4F9A8290964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7" name="Pie 84">
                  <a:extLst>
                    <a:ext uri="{FF2B5EF4-FFF2-40B4-BE49-F238E27FC236}">
                      <a16:creationId xmlns:a16="http://schemas.microsoft.com/office/drawing/2014/main" id="{1BC7AE99-4EBB-4D86-9BB6-CBA6EF8D9DD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74" name="Arc 81">
                <a:extLst>
                  <a:ext uri="{FF2B5EF4-FFF2-40B4-BE49-F238E27FC236}">
                    <a16:creationId xmlns:a16="http://schemas.microsoft.com/office/drawing/2014/main" id="{0F49E897-1EF6-4A80-8731-C4259BDE3EB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5" name="Arc 82">
                <a:extLst>
                  <a:ext uri="{FF2B5EF4-FFF2-40B4-BE49-F238E27FC236}">
                    <a16:creationId xmlns:a16="http://schemas.microsoft.com/office/drawing/2014/main" id="{1F1F01D6-F8B1-43AB-B6C4-1B2F4873FA6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72" name="TextBox 74">
              <a:extLst>
                <a:ext uri="{FF2B5EF4-FFF2-40B4-BE49-F238E27FC236}">
                  <a16:creationId xmlns:a16="http://schemas.microsoft.com/office/drawing/2014/main" id="{BC7C46DD-EDE3-403F-9230-E05A9C499BF1}"/>
                </a:ext>
              </a:extLst>
            </p:cNvPr>
            <p:cNvSpPr txBox="1"/>
            <p:nvPr/>
          </p:nvSpPr>
          <p:spPr>
            <a:xfrm>
              <a:off x="1246415" y="2483083"/>
              <a:ext cx="38934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20</a:t>
              </a:r>
            </a:p>
          </p:txBody>
        </p:sp>
      </p:grpSp>
      <p:grpSp>
        <p:nvGrpSpPr>
          <p:cNvPr id="178" name="Grupo 177">
            <a:extLst>
              <a:ext uri="{FF2B5EF4-FFF2-40B4-BE49-F238E27FC236}">
                <a16:creationId xmlns:a16="http://schemas.microsoft.com/office/drawing/2014/main" id="{0D15590C-AA13-4439-8441-063820B9CBA4}"/>
              </a:ext>
            </a:extLst>
          </p:cNvPr>
          <p:cNvGrpSpPr/>
          <p:nvPr/>
        </p:nvGrpSpPr>
        <p:grpSpPr>
          <a:xfrm>
            <a:off x="1518237" y="3979058"/>
            <a:ext cx="492892" cy="276999"/>
            <a:chOff x="1246415" y="2483083"/>
            <a:chExt cx="492892" cy="276999"/>
          </a:xfrm>
        </p:grpSpPr>
        <p:grpSp>
          <p:nvGrpSpPr>
            <p:cNvPr id="179" name="Group 79">
              <a:extLst>
                <a:ext uri="{FF2B5EF4-FFF2-40B4-BE49-F238E27FC236}">
                  <a16:creationId xmlns:a16="http://schemas.microsoft.com/office/drawing/2014/main" id="{39E47F59-C99E-4CE7-AE65-B6B68E3DE068}"/>
                </a:ext>
              </a:extLst>
            </p:cNvPr>
            <p:cNvGrpSpPr/>
            <p:nvPr/>
          </p:nvGrpSpPr>
          <p:grpSpPr>
            <a:xfrm>
              <a:off x="1629867" y="2558068"/>
              <a:ext cx="109440" cy="109440"/>
              <a:chOff x="4200892" y="4432105"/>
              <a:chExt cx="109440" cy="109440"/>
            </a:xfrm>
          </p:grpSpPr>
          <p:grpSp>
            <p:nvGrpSpPr>
              <p:cNvPr id="181" name="Group 80">
                <a:extLst>
                  <a:ext uri="{FF2B5EF4-FFF2-40B4-BE49-F238E27FC236}">
                    <a16:creationId xmlns:a16="http://schemas.microsoft.com/office/drawing/2014/main" id="{D2CE8CFF-0B3B-4D48-B26E-3C85F7940FC4}"/>
                  </a:ext>
                </a:extLst>
              </p:cNvPr>
              <p:cNvGrpSpPr>
                <a:grpSpLocks noChangeAspect="1"/>
              </p:cNvGrpSpPr>
              <p:nvPr/>
            </p:nvGrpSpPr>
            <p:grpSpPr>
              <a:xfrm rot="10800000">
                <a:off x="4210817" y="4439517"/>
                <a:ext cx="89587" cy="90000"/>
                <a:chOff x="3994150" y="4504881"/>
                <a:chExt cx="108000" cy="108498"/>
              </a:xfrm>
            </p:grpSpPr>
            <p:sp>
              <p:nvSpPr>
                <p:cNvPr id="184" name="Pie 83">
                  <a:extLst>
                    <a:ext uri="{FF2B5EF4-FFF2-40B4-BE49-F238E27FC236}">
                      <a16:creationId xmlns:a16="http://schemas.microsoft.com/office/drawing/2014/main" id="{4B6E63BA-A846-483B-9FCA-6B7B871468F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5" name="Pie 84">
                  <a:extLst>
                    <a:ext uri="{FF2B5EF4-FFF2-40B4-BE49-F238E27FC236}">
                      <a16:creationId xmlns:a16="http://schemas.microsoft.com/office/drawing/2014/main" id="{2BF5F72B-9880-43B2-8B80-17737E2D520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82" name="Arc 81">
                <a:extLst>
                  <a:ext uri="{FF2B5EF4-FFF2-40B4-BE49-F238E27FC236}">
                    <a16:creationId xmlns:a16="http://schemas.microsoft.com/office/drawing/2014/main" id="{F577D635-0615-4BFE-AF27-D89EA86568E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3" name="Arc 82">
                <a:extLst>
                  <a:ext uri="{FF2B5EF4-FFF2-40B4-BE49-F238E27FC236}">
                    <a16:creationId xmlns:a16="http://schemas.microsoft.com/office/drawing/2014/main" id="{9259EE08-6C5A-43B6-AE21-D41ACFD5DC7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80" name="TextBox 74">
              <a:extLst>
                <a:ext uri="{FF2B5EF4-FFF2-40B4-BE49-F238E27FC236}">
                  <a16:creationId xmlns:a16="http://schemas.microsoft.com/office/drawing/2014/main" id="{828B4A67-5A87-4468-8333-8742FD4296C3}"/>
                </a:ext>
              </a:extLst>
            </p:cNvPr>
            <p:cNvSpPr txBox="1"/>
            <p:nvPr/>
          </p:nvSpPr>
          <p:spPr>
            <a:xfrm>
              <a:off x="1246415" y="2483083"/>
              <a:ext cx="38934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21</a:t>
              </a:r>
            </a:p>
          </p:txBody>
        </p:sp>
      </p:grpSp>
      <p:grpSp>
        <p:nvGrpSpPr>
          <p:cNvPr id="186" name="Grupo 185">
            <a:extLst>
              <a:ext uri="{FF2B5EF4-FFF2-40B4-BE49-F238E27FC236}">
                <a16:creationId xmlns:a16="http://schemas.microsoft.com/office/drawing/2014/main" id="{6B59345F-29BC-424A-8C7E-08BD531759BC}"/>
              </a:ext>
            </a:extLst>
          </p:cNvPr>
          <p:cNvGrpSpPr/>
          <p:nvPr/>
        </p:nvGrpSpPr>
        <p:grpSpPr>
          <a:xfrm>
            <a:off x="1511688" y="4504049"/>
            <a:ext cx="492892" cy="276999"/>
            <a:chOff x="1246415" y="2483083"/>
            <a:chExt cx="492892" cy="276999"/>
          </a:xfrm>
        </p:grpSpPr>
        <p:grpSp>
          <p:nvGrpSpPr>
            <p:cNvPr id="187" name="Group 79">
              <a:extLst>
                <a:ext uri="{FF2B5EF4-FFF2-40B4-BE49-F238E27FC236}">
                  <a16:creationId xmlns:a16="http://schemas.microsoft.com/office/drawing/2014/main" id="{7D1ED2D2-563E-4648-81D4-05035F069B69}"/>
                </a:ext>
              </a:extLst>
            </p:cNvPr>
            <p:cNvGrpSpPr/>
            <p:nvPr/>
          </p:nvGrpSpPr>
          <p:grpSpPr>
            <a:xfrm>
              <a:off x="1629867" y="2558068"/>
              <a:ext cx="109440" cy="109440"/>
              <a:chOff x="4200892" y="4432105"/>
              <a:chExt cx="109440" cy="109440"/>
            </a:xfrm>
          </p:grpSpPr>
          <p:grpSp>
            <p:nvGrpSpPr>
              <p:cNvPr id="189" name="Group 80">
                <a:extLst>
                  <a:ext uri="{FF2B5EF4-FFF2-40B4-BE49-F238E27FC236}">
                    <a16:creationId xmlns:a16="http://schemas.microsoft.com/office/drawing/2014/main" id="{D5C89ED5-E4EC-48DC-97C1-5566E063E57A}"/>
                  </a:ext>
                </a:extLst>
              </p:cNvPr>
              <p:cNvGrpSpPr>
                <a:grpSpLocks noChangeAspect="1"/>
              </p:cNvGrpSpPr>
              <p:nvPr/>
            </p:nvGrpSpPr>
            <p:grpSpPr>
              <a:xfrm rot="10800000">
                <a:off x="4210817" y="4439517"/>
                <a:ext cx="89587" cy="90000"/>
                <a:chOff x="3994150" y="4504881"/>
                <a:chExt cx="108000" cy="108498"/>
              </a:xfrm>
            </p:grpSpPr>
            <p:sp>
              <p:nvSpPr>
                <p:cNvPr id="192" name="Pie 83">
                  <a:extLst>
                    <a:ext uri="{FF2B5EF4-FFF2-40B4-BE49-F238E27FC236}">
                      <a16:creationId xmlns:a16="http://schemas.microsoft.com/office/drawing/2014/main" id="{7F2CCE7E-0C85-4B81-A89C-0B34334F96C8}"/>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3" name="Pie 84">
                  <a:extLst>
                    <a:ext uri="{FF2B5EF4-FFF2-40B4-BE49-F238E27FC236}">
                      <a16:creationId xmlns:a16="http://schemas.microsoft.com/office/drawing/2014/main" id="{27837F4A-A5BF-49C8-B6BB-2B93F79B102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90" name="Arc 81">
                <a:extLst>
                  <a:ext uri="{FF2B5EF4-FFF2-40B4-BE49-F238E27FC236}">
                    <a16:creationId xmlns:a16="http://schemas.microsoft.com/office/drawing/2014/main" id="{394526B7-9A77-4058-BF6B-802700380C6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1" name="Arc 82">
                <a:extLst>
                  <a:ext uri="{FF2B5EF4-FFF2-40B4-BE49-F238E27FC236}">
                    <a16:creationId xmlns:a16="http://schemas.microsoft.com/office/drawing/2014/main" id="{4EED0648-71C8-453A-873D-ADCE6A08CA8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88" name="TextBox 74">
              <a:extLst>
                <a:ext uri="{FF2B5EF4-FFF2-40B4-BE49-F238E27FC236}">
                  <a16:creationId xmlns:a16="http://schemas.microsoft.com/office/drawing/2014/main" id="{8555574E-6E47-49CC-A36F-1D8CC60A5627}"/>
                </a:ext>
              </a:extLst>
            </p:cNvPr>
            <p:cNvSpPr txBox="1"/>
            <p:nvPr/>
          </p:nvSpPr>
          <p:spPr>
            <a:xfrm>
              <a:off x="1246415" y="2483083"/>
              <a:ext cx="38934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22</a:t>
              </a:r>
            </a:p>
          </p:txBody>
        </p:sp>
      </p:grpSp>
      <p:grpSp>
        <p:nvGrpSpPr>
          <p:cNvPr id="194" name="Grupo 193">
            <a:extLst>
              <a:ext uri="{FF2B5EF4-FFF2-40B4-BE49-F238E27FC236}">
                <a16:creationId xmlns:a16="http://schemas.microsoft.com/office/drawing/2014/main" id="{0E86440D-E8F0-42EA-BF00-95D16F271015}"/>
              </a:ext>
            </a:extLst>
          </p:cNvPr>
          <p:cNvGrpSpPr/>
          <p:nvPr/>
        </p:nvGrpSpPr>
        <p:grpSpPr>
          <a:xfrm>
            <a:off x="1505664" y="4898964"/>
            <a:ext cx="492892" cy="276999"/>
            <a:chOff x="1246415" y="2483083"/>
            <a:chExt cx="492892" cy="276999"/>
          </a:xfrm>
        </p:grpSpPr>
        <p:grpSp>
          <p:nvGrpSpPr>
            <p:cNvPr id="195" name="Group 79">
              <a:extLst>
                <a:ext uri="{FF2B5EF4-FFF2-40B4-BE49-F238E27FC236}">
                  <a16:creationId xmlns:a16="http://schemas.microsoft.com/office/drawing/2014/main" id="{CC73AF8B-E569-488C-805F-66E0ED5574C6}"/>
                </a:ext>
              </a:extLst>
            </p:cNvPr>
            <p:cNvGrpSpPr/>
            <p:nvPr/>
          </p:nvGrpSpPr>
          <p:grpSpPr>
            <a:xfrm>
              <a:off x="1629867" y="2558068"/>
              <a:ext cx="109440" cy="109440"/>
              <a:chOff x="4200892" y="4432105"/>
              <a:chExt cx="109440" cy="109440"/>
            </a:xfrm>
          </p:grpSpPr>
          <p:grpSp>
            <p:nvGrpSpPr>
              <p:cNvPr id="197" name="Group 80">
                <a:extLst>
                  <a:ext uri="{FF2B5EF4-FFF2-40B4-BE49-F238E27FC236}">
                    <a16:creationId xmlns:a16="http://schemas.microsoft.com/office/drawing/2014/main" id="{19CE61EF-8D2A-46D9-8EC9-1D20D3369868}"/>
                  </a:ext>
                </a:extLst>
              </p:cNvPr>
              <p:cNvGrpSpPr>
                <a:grpSpLocks noChangeAspect="1"/>
              </p:cNvGrpSpPr>
              <p:nvPr/>
            </p:nvGrpSpPr>
            <p:grpSpPr>
              <a:xfrm rot="10800000">
                <a:off x="4210817" y="4439517"/>
                <a:ext cx="89587" cy="90000"/>
                <a:chOff x="3994150" y="4504881"/>
                <a:chExt cx="108000" cy="108498"/>
              </a:xfrm>
            </p:grpSpPr>
            <p:sp>
              <p:nvSpPr>
                <p:cNvPr id="200" name="Pie 83">
                  <a:extLst>
                    <a:ext uri="{FF2B5EF4-FFF2-40B4-BE49-F238E27FC236}">
                      <a16:creationId xmlns:a16="http://schemas.microsoft.com/office/drawing/2014/main" id="{B332105B-7F88-4CBE-986D-DC8AC86D904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1" name="Pie 84">
                  <a:extLst>
                    <a:ext uri="{FF2B5EF4-FFF2-40B4-BE49-F238E27FC236}">
                      <a16:creationId xmlns:a16="http://schemas.microsoft.com/office/drawing/2014/main" id="{7167A9CA-CE92-4E1D-9985-FA129AA281F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98" name="Arc 81">
                <a:extLst>
                  <a:ext uri="{FF2B5EF4-FFF2-40B4-BE49-F238E27FC236}">
                    <a16:creationId xmlns:a16="http://schemas.microsoft.com/office/drawing/2014/main" id="{8D7D29EA-C69B-4B4A-A064-729D2432EDF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9" name="Arc 82">
                <a:extLst>
                  <a:ext uri="{FF2B5EF4-FFF2-40B4-BE49-F238E27FC236}">
                    <a16:creationId xmlns:a16="http://schemas.microsoft.com/office/drawing/2014/main" id="{7395AE91-C4F2-4301-8DC5-6A1013F293A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96" name="TextBox 74">
              <a:extLst>
                <a:ext uri="{FF2B5EF4-FFF2-40B4-BE49-F238E27FC236}">
                  <a16:creationId xmlns:a16="http://schemas.microsoft.com/office/drawing/2014/main" id="{C3B6FCD5-2112-4350-95DB-1A3DFAA7278D}"/>
                </a:ext>
              </a:extLst>
            </p:cNvPr>
            <p:cNvSpPr txBox="1"/>
            <p:nvPr/>
          </p:nvSpPr>
          <p:spPr>
            <a:xfrm>
              <a:off x="1246415" y="2483083"/>
              <a:ext cx="38934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23</a:t>
              </a:r>
            </a:p>
          </p:txBody>
        </p:sp>
      </p:grpSp>
      <p:grpSp>
        <p:nvGrpSpPr>
          <p:cNvPr id="202" name="Grupo 201">
            <a:extLst>
              <a:ext uri="{FF2B5EF4-FFF2-40B4-BE49-F238E27FC236}">
                <a16:creationId xmlns:a16="http://schemas.microsoft.com/office/drawing/2014/main" id="{311CF60E-6710-4909-BA6F-EEDCDEA424D6}"/>
              </a:ext>
            </a:extLst>
          </p:cNvPr>
          <p:cNvGrpSpPr/>
          <p:nvPr/>
        </p:nvGrpSpPr>
        <p:grpSpPr>
          <a:xfrm>
            <a:off x="1511688" y="5246092"/>
            <a:ext cx="492892" cy="276999"/>
            <a:chOff x="1246415" y="2483083"/>
            <a:chExt cx="492892" cy="276999"/>
          </a:xfrm>
        </p:grpSpPr>
        <p:grpSp>
          <p:nvGrpSpPr>
            <p:cNvPr id="203" name="Group 79">
              <a:extLst>
                <a:ext uri="{FF2B5EF4-FFF2-40B4-BE49-F238E27FC236}">
                  <a16:creationId xmlns:a16="http://schemas.microsoft.com/office/drawing/2014/main" id="{AA52B2CE-9AE1-4D88-8270-532DDAC4A8CB}"/>
                </a:ext>
              </a:extLst>
            </p:cNvPr>
            <p:cNvGrpSpPr/>
            <p:nvPr/>
          </p:nvGrpSpPr>
          <p:grpSpPr>
            <a:xfrm>
              <a:off x="1629867" y="2558068"/>
              <a:ext cx="109440" cy="109440"/>
              <a:chOff x="4200892" y="4432105"/>
              <a:chExt cx="109440" cy="109440"/>
            </a:xfrm>
          </p:grpSpPr>
          <p:grpSp>
            <p:nvGrpSpPr>
              <p:cNvPr id="205" name="Group 80">
                <a:extLst>
                  <a:ext uri="{FF2B5EF4-FFF2-40B4-BE49-F238E27FC236}">
                    <a16:creationId xmlns:a16="http://schemas.microsoft.com/office/drawing/2014/main" id="{C897E999-158C-4F7E-9D75-4A8D0A8E780E}"/>
                  </a:ext>
                </a:extLst>
              </p:cNvPr>
              <p:cNvGrpSpPr>
                <a:grpSpLocks noChangeAspect="1"/>
              </p:cNvGrpSpPr>
              <p:nvPr/>
            </p:nvGrpSpPr>
            <p:grpSpPr>
              <a:xfrm rot="10800000">
                <a:off x="4210817" y="4439517"/>
                <a:ext cx="89587" cy="90000"/>
                <a:chOff x="3994150" y="4504881"/>
                <a:chExt cx="108000" cy="108498"/>
              </a:xfrm>
            </p:grpSpPr>
            <p:sp>
              <p:nvSpPr>
                <p:cNvPr id="208" name="Pie 83">
                  <a:extLst>
                    <a:ext uri="{FF2B5EF4-FFF2-40B4-BE49-F238E27FC236}">
                      <a16:creationId xmlns:a16="http://schemas.microsoft.com/office/drawing/2014/main" id="{8996AE3F-414B-44D1-8984-10110134F78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9" name="Pie 84">
                  <a:extLst>
                    <a:ext uri="{FF2B5EF4-FFF2-40B4-BE49-F238E27FC236}">
                      <a16:creationId xmlns:a16="http://schemas.microsoft.com/office/drawing/2014/main" id="{C9FE81B4-91DE-4852-A22E-D00F68E99C3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06" name="Arc 81">
                <a:extLst>
                  <a:ext uri="{FF2B5EF4-FFF2-40B4-BE49-F238E27FC236}">
                    <a16:creationId xmlns:a16="http://schemas.microsoft.com/office/drawing/2014/main" id="{25079180-5E1D-495C-9F35-4BD51BA945E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7" name="Arc 82">
                <a:extLst>
                  <a:ext uri="{FF2B5EF4-FFF2-40B4-BE49-F238E27FC236}">
                    <a16:creationId xmlns:a16="http://schemas.microsoft.com/office/drawing/2014/main" id="{F5428A65-CDB6-4E2D-A1E6-DFBFEA9770B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04" name="TextBox 74">
              <a:extLst>
                <a:ext uri="{FF2B5EF4-FFF2-40B4-BE49-F238E27FC236}">
                  <a16:creationId xmlns:a16="http://schemas.microsoft.com/office/drawing/2014/main" id="{47EB396C-8D2D-4EC9-935C-421A3D321130}"/>
                </a:ext>
              </a:extLst>
            </p:cNvPr>
            <p:cNvSpPr txBox="1"/>
            <p:nvPr/>
          </p:nvSpPr>
          <p:spPr>
            <a:xfrm>
              <a:off x="1246415" y="2483083"/>
              <a:ext cx="38934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24</a:t>
              </a:r>
            </a:p>
          </p:txBody>
        </p:sp>
      </p:grpSp>
      <p:grpSp>
        <p:nvGrpSpPr>
          <p:cNvPr id="210" name="Grupo 209">
            <a:extLst>
              <a:ext uri="{FF2B5EF4-FFF2-40B4-BE49-F238E27FC236}">
                <a16:creationId xmlns:a16="http://schemas.microsoft.com/office/drawing/2014/main" id="{E3E57D26-4194-474A-817C-F6934CC9B774}"/>
              </a:ext>
            </a:extLst>
          </p:cNvPr>
          <p:cNvGrpSpPr/>
          <p:nvPr/>
        </p:nvGrpSpPr>
        <p:grpSpPr>
          <a:xfrm>
            <a:off x="1517856" y="5646917"/>
            <a:ext cx="492892" cy="276999"/>
            <a:chOff x="1246415" y="2483083"/>
            <a:chExt cx="492892" cy="276999"/>
          </a:xfrm>
        </p:grpSpPr>
        <p:grpSp>
          <p:nvGrpSpPr>
            <p:cNvPr id="211" name="Group 79">
              <a:extLst>
                <a:ext uri="{FF2B5EF4-FFF2-40B4-BE49-F238E27FC236}">
                  <a16:creationId xmlns:a16="http://schemas.microsoft.com/office/drawing/2014/main" id="{881492EC-9E2A-4335-80DD-C5687B563B16}"/>
                </a:ext>
              </a:extLst>
            </p:cNvPr>
            <p:cNvGrpSpPr/>
            <p:nvPr/>
          </p:nvGrpSpPr>
          <p:grpSpPr>
            <a:xfrm>
              <a:off x="1629867" y="2558068"/>
              <a:ext cx="109440" cy="109440"/>
              <a:chOff x="4200892" y="4432105"/>
              <a:chExt cx="109440" cy="109440"/>
            </a:xfrm>
          </p:grpSpPr>
          <p:grpSp>
            <p:nvGrpSpPr>
              <p:cNvPr id="213" name="Group 80">
                <a:extLst>
                  <a:ext uri="{FF2B5EF4-FFF2-40B4-BE49-F238E27FC236}">
                    <a16:creationId xmlns:a16="http://schemas.microsoft.com/office/drawing/2014/main" id="{6E77699C-E8F7-4E1E-A8FD-DA6B9DE1667F}"/>
                  </a:ext>
                </a:extLst>
              </p:cNvPr>
              <p:cNvGrpSpPr>
                <a:grpSpLocks noChangeAspect="1"/>
              </p:cNvGrpSpPr>
              <p:nvPr/>
            </p:nvGrpSpPr>
            <p:grpSpPr>
              <a:xfrm rot="10800000">
                <a:off x="4210817" y="4439517"/>
                <a:ext cx="89587" cy="90000"/>
                <a:chOff x="3994150" y="4504881"/>
                <a:chExt cx="108000" cy="108498"/>
              </a:xfrm>
            </p:grpSpPr>
            <p:sp>
              <p:nvSpPr>
                <p:cNvPr id="216" name="Pie 83">
                  <a:extLst>
                    <a:ext uri="{FF2B5EF4-FFF2-40B4-BE49-F238E27FC236}">
                      <a16:creationId xmlns:a16="http://schemas.microsoft.com/office/drawing/2014/main" id="{E01DC931-7CDF-4321-8F2A-D8F6E91D80E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7" name="Pie 84">
                  <a:extLst>
                    <a:ext uri="{FF2B5EF4-FFF2-40B4-BE49-F238E27FC236}">
                      <a16:creationId xmlns:a16="http://schemas.microsoft.com/office/drawing/2014/main" id="{5BC0A747-1000-405C-8F4F-43DE88C088C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14" name="Arc 81">
                <a:extLst>
                  <a:ext uri="{FF2B5EF4-FFF2-40B4-BE49-F238E27FC236}">
                    <a16:creationId xmlns:a16="http://schemas.microsoft.com/office/drawing/2014/main" id="{EA34E862-CB07-40A2-99FC-E6A2ADF72A53}"/>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5" name="Arc 82">
                <a:extLst>
                  <a:ext uri="{FF2B5EF4-FFF2-40B4-BE49-F238E27FC236}">
                    <a16:creationId xmlns:a16="http://schemas.microsoft.com/office/drawing/2014/main" id="{91B6D70B-D28B-40E2-9C8C-D55AB84631A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12" name="TextBox 74">
              <a:extLst>
                <a:ext uri="{FF2B5EF4-FFF2-40B4-BE49-F238E27FC236}">
                  <a16:creationId xmlns:a16="http://schemas.microsoft.com/office/drawing/2014/main" id="{ECC785B7-7F48-4A76-A5AB-4ABFBE4AED86}"/>
                </a:ext>
              </a:extLst>
            </p:cNvPr>
            <p:cNvSpPr txBox="1"/>
            <p:nvPr/>
          </p:nvSpPr>
          <p:spPr>
            <a:xfrm>
              <a:off x="1246415" y="2483083"/>
              <a:ext cx="38934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25</a:t>
              </a:r>
            </a:p>
          </p:txBody>
        </p:sp>
      </p:grpSp>
      <p:grpSp>
        <p:nvGrpSpPr>
          <p:cNvPr id="226" name="Grupo 225">
            <a:extLst>
              <a:ext uri="{FF2B5EF4-FFF2-40B4-BE49-F238E27FC236}">
                <a16:creationId xmlns:a16="http://schemas.microsoft.com/office/drawing/2014/main" id="{EECE214B-EAD0-452C-96FE-9A6517549542}"/>
              </a:ext>
            </a:extLst>
          </p:cNvPr>
          <p:cNvGrpSpPr/>
          <p:nvPr/>
        </p:nvGrpSpPr>
        <p:grpSpPr>
          <a:xfrm>
            <a:off x="1511689" y="5982308"/>
            <a:ext cx="492892" cy="276999"/>
            <a:chOff x="1246415" y="2483083"/>
            <a:chExt cx="492892" cy="276999"/>
          </a:xfrm>
        </p:grpSpPr>
        <p:grpSp>
          <p:nvGrpSpPr>
            <p:cNvPr id="227" name="Group 79">
              <a:extLst>
                <a:ext uri="{FF2B5EF4-FFF2-40B4-BE49-F238E27FC236}">
                  <a16:creationId xmlns:a16="http://schemas.microsoft.com/office/drawing/2014/main" id="{AFBA341B-A85B-4460-AEC7-31EFEDD345A3}"/>
                </a:ext>
              </a:extLst>
            </p:cNvPr>
            <p:cNvGrpSpPr/>
            <p:nvPr/>
          </p:nvGrpSpPr>
          <p:grpSpPr>
            <a:xfrm>
              <a:off x="1629867" y="2558068"/>
              <a:ext cx="109440" cy="109440"/>
              <a:chOff x="4200892" y="4432105"/>
              <a:chExt cx="109440" cy="109440"/>
            </a:xfrm>
          </p:grpSpPr>
          <p:grpSp>
            <p:nvGrpSpPr>
              <p:cNvPr id="229" name="Group 80">
                <a:extLst>
                  <a:ext uri="{FF2B5EF4-FFF2-40B4-BE49-F238E27FC236}">
                    <a16:creationId xmlns:a16="http://schemas.microsoft.com/office/drawing/2014/main" id="{8A88B4E5-33C3-401F-8380-91D91A5D875A}"/>
                  </a:ext>
                </a:extLst>
              </p:cNvPr>
              <p:cNvGrpSpPr>
                <a:grpSpLocks noChangeAspect="1"/>
              </p:cNvGrpSpPr>
              <p:nvPr/>
            </p:nvGrpSpPr>
            <p:grpSpPr>
              <a:xfrm rot="10800000">
                <a:off x="4210817" y="4439517"/>
                <a:ext cx="89587" cy="90000"/>
                <a:chOff x="3994150" y="4504881"/>
                <a:chExt cx="108000" cy="108498"/>
              </a:xfrm>
            </p:grpSpPr>
            <p:sp>
              <p:nvSpPr>
                <p:cNvPr id="232" name="Pie 83">
                  <a:extLst>
                    <a:ext uri="{FF2B5EF4-FFF2-40B4-BE49-F238E27FC236}">
                      <a16:creationId xmlns:a16="http://schemas.microsoft.com/office/drawing/2014/main" id="{D3E38C1C-5593-4C8E-8AF4-8AA8E230E09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3" name="Pie 84">
                  <a:extLst>
                    <a:ext uri="{FF2B5EF4-FFF2-40B4-BE49-F238E27FC236}">
                      <a16:creationId xmlns:a16="http://schemas.microsoft.com/office/drawing/2014/main" id="{D93C0DDA-0E9C-44D3-A8AA-9E4E80E1576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30" name="Arc 81">
                <a:extLst>
                  <a:ext uri="{FF2B5EF4-FFF2-40B4-BE49-F238E27FC236}">
                    <a16:creationId xmlns:a16="http://schemas.microsoft.com/office/drawing/2014/main" id="{7F2873ED-7161-48FB-868C-59F91A202514}"/>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1" name="Arc 82">
                <a:extLst>
                  <a:ext uri="{FF2B5EF4-FFF2-40B4-BE49-F238E27FC236}">
                    <a16:creationId xmlns:a16="http://schemas.microsoft.com/office/drawing/2014/main" id="{1ED0F523-B0D5-4CB7-900E-568FF5399A0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28" name="TextBox 74">
              <a:extLst>
                <a:ext uri="{FF2B5EF4-FFF2-40B4-BE49-F238E27FC236}">
                  <a16:creationId xmlns:a16="http://schemas.microsoft.com/office/drawing/2014/main" id="{97EB1B78-0F9B-4C61-97A8-0E9FC0822677}"/>
                </a:ext>
              </a:extLst>
            </p:cNvPr>
            <p:cNvSpPr txBox="1"/>
            <p:nvPr/>
          </p:nvSpPr>
          <p:spPr>
            <a:xfrm>
              <a:off x="1246415" y="2483083"/>
              <a:ext cx="38934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26</a:t>
              </a:r>
            </a:p>
          </p:txBody>
        </p:sp>
      </p:grpSp>
      <p:pic>
        <p:nvPicPr>
          <p:cNvPr id="93" name="Picture 5">
            <a:extLst>
              <a:ext uri="{FF2B5EF4-FFF2-40B4-BE49-F238E27FC236}">
                <a16:creationId xmlns:a16="http://schemas.microsoft.com/office/drawing/2014/main" id="{F9531484-D739-482A-A769-1595C6036740}"/>
              </a:ext>
            </a:extLst>
          </p:cNvPr>
          <p:cNvPicPr>
            <a:picLocks noChangeAspect="1"/>
          </p:cNvPicPr>
          <p:nvPr/>
        </p:nvPicPr>
        <p:blipFill>
          <a:blip r:embed="rId3"/>
          <a:stretch>
            <a:fillRect/>
          </a:stretch>
        </p:blipFill>
        <p:spPr>
          <a:xfrm>
            <a:off x="672462" y="3827807"/>
            <a:ext cx="808636" cy="1156311"/>
          </a:xfrm>
          <a:prstGeom prst="rect">
            <a:avLst/>
          </a:prstGeom>
        </p:spPr>
      </p:pic>
    </p:spTree>
    <p:extLst>
      <p:ext uri="{BB962C8B-B14F-4D97-AF65-F5344CB8AC3E}">
        <p14:creationId xmlns:p14="http://schemas.microsoft.com/office/powerpoint/2010/main" val="350760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2">
            <a:extLst>
              <a:ext uri="{FF2B5EF4-FFF2-40B4-BE49-F238E27FC236}">
                <a16:creationId xmlns:a16="http://schemas.microsoft.com/office/drawing/2014/main" id="{F88E9879-A38D-4298-A4C4-3270A9DF799C}"/>
              </a:ext>
            </a:extLst>
          </p:cNvPr>
          <p:cNvSpPr txBox="1"/>
          <p:nvPr/>
        </p:nvSpPr>
        <p:spPr>
          <a:xfrm>
            <a:off x="2042699" y="2327792"/>
            <a:ext cx="8832557" cy="3416320"/>
          </a:xfrm>
          <a:prstGeom prst="rect">
            <a:avLst/>
          </a:prstGeom>
          <a:noFill/>
        </p:spPr>
        <p:txBody>
          <a:bodyPr wrap="square" rtlCol="0">
            <a:spAutoFit/>
          </a:bodyPr>
          <a:lstStyle/>
          <a:p>
            <a:pPr algn="just"/>
            <a:endParaRPr lang="es-MX" sz="1100" dirty="0">
              <a:latin typeface="Gotham Medium" panose="02000604030000020004" pitchFamily="2" charset="0"/>
            </a:endParaRPr>
          </a:p>
          <a:p>
            <a:pPr algn="just"/>
            <a:r>
              <a:rPr lang="es-MX" sz="1100" dirty="0">
                <a:latin typeface="Gotham Medium" panose="02000604030000020004" pitchFamily="2" charset="0"/>
              </a:rPr>
              <a:t>Fijar los días y horas de servicio de los despachos judiciales.</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Aprobar los reconocimientos y distinciones que se otorguen a los funcionarios y empleados de la Rama Judicial por servicios excepcionales prestados en favor de la administración de justicia.</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Llevar el control del rendimiento y gestión institucional de La Corte Constitucional, de La Corte Suprema De Justicia, del Consejo De Estado y de la Fiscalía General De La Nación. Para tal efecto, practicará visitas generales a estas corporaciones y dependencias, por lo menos una vez al año, con el fin de establecer el estado en que se encuentra el despacho de los asuntos a su cargo y procurar las soluciones a los casos de congestión que se presenten.</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Elegir al auditor del Consejo, para un período de dos (2) años. El auditor no podrá ser reelegido y sólo podrá ser removido por causal de mala conducta.</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&lt;Numeral adicionado por el artículo 17 de la ley 1285 de 2009. el nuevo texto es el siguiente:&gt; expedir con sujeción a los criterios generales establecidos en la ley estatutaria y en las leyes procesales el estatuto sobre expensas, costos.</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&lt;Numeral adicionado por el artículo 17 de la ley 1285 de 2009. el nuevo texto es el siguiente:&gt; las demás que le señale la ley.</a:t>
            </a:r>
          </a:p>
        </p:txBody>
      </p:sp>
      <p:pic>
        <p:nvPicPr>
          <p:cNvPr id="65" name="Picture 69">
            <a:extLst>
              <a:ext uri="{FF2B5EF4-FFF2-40B4-BE49-F238E27FC236}">
                <a16:creationId xmlns:a16="http://schemas.microsoft.com/office/drawing/2014/main" id="{C4CDEDC3-8176-4918-8C78-86A8AC9723F1}"/>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85" name="Grupo 84">
            <a:extLst>
              <a:ext uri="{FF2B5EF4-FFF2-40B4-BE49-F238E27FC236}">
                <a16:creationId xmlns:a16="http://schemas.microsoft.com/office/drawing/2014/main" id="{C18FD788-136F-4148-8A3C-B8DF0F6DEE5A}"/>
              </a:ext>
            </a:extLst>
          </p:cNvPr>
          <p:cNvGrpSpPr/>
          <p:nvPr/>
        </p:nvGrpSpPr>
        <p:grpSpPr>
          <a:xfrm>
            <a:off x="0" y="2020015"/>
            <a:ext cx="5202716" cy="307777"/>
            <a:chOff x="3175" y="2243817"/>
            <a:chExt cx="5202716" cy="307777"/>
          </a:xfrm>
        </p:grpSpPr>
        <p:sp>
          <p:nvSpPr>
            <p:cNvPr id="86" name="Rectangle 37">
              <a:extLst>
                <a:ext uri="{FF2B5EF4-FFF2-40B4-BE49-F238E27FC236}">
                  <a16:creationId xmlns:a16="http://schemas.microsoft.com/office/drawing/2014/main" id="{556FEF27-F400-4957-8F18-C666DE7EF47C}"/>
                </a:ext>
              </a:extLst>
            </p:cNvPr>
            <p:cNvSpPr/>
            <p:nvPr/>
          </p:nvSpPr>
          <p:spPr>
            <a:xfrm>
              <a:off x="3175" y="2278279"/>
              <a:ext cx="241530" cy="23040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7" name="Rectangle 38">
              <a:extLst>
                <a:ext uri="{FF2B5EF4-FFF2-40B4-BE49-F238E27FC236}">
                  <a16:creationId xmlns:a16="http://schemas.microsoft.com/office/drawing/2014/main" id="{488ABFE2-A8F0-4375-B085-7E92E52F03F2}"/>
                </a:ext>
              </a:extLst>
            </p:cNvPr>
            <p:cNvSpPr/>
            <p:nvPr/>
          </p:nvSpPr>
          <p:spPr>
            <a:xfrm>
              <a:off x="244708" y="2279395"/>
              <a:ext cx="4961183" cy="22928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8" name="TextBox 39">
              <a:extLst>
                <a:ext uri="{FF2B5EF4-FFF2-40B4-BE49-F238E27FC236}">
                  <a16:creationId xmlns:a16="http://schemas.microsoft.com/office/drawing/2014/main" id="{94D4237D-BE66-434A-A9D7-2DEEDFBFEC68}"/>
                </a:ext>
              </a:extLst>
            </p:cNvPr>
            <p:cNvSpPr txBox="1"/>
            <p:nvPr/>
          </p:nvSpPr>
          <p:spPr>
            <a:xfrm>
              <a:off x="204710" y="2243817"/>
              <a:ext cx="4961183"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12.3 FUNCIONES LEY 270 DE 1996 – ARTICULO 85</a:t>
              </a:r>
            </a:p>
          </p:txBody>
        </p:sp>
      </p:grpSp>
      <p:grpSp>
        <p:nvGrpSpPr>
          <p:cNvPr id="89" name="Grupo 88">
            <a:extLst>
              <a:ext uri="{FF2B5EF4-FFF2-40B4-BE49-F238E27FC236}">
                <a16:creationId xmlns:a16="http://schemas.microsoft.com/office/drawing/2014/main" id="{DCDC8281-5C2E-4487-940F-1CA76F8A638C}"/>
              </a:ext>
            </a:extLst>
          </p:cNvPr>
          <p:cNvGrpSpPr/>
          <p:nvPr/>
        </p:nvGrpSpPr>
        <p:grpSpPr>
          <a:xfrm>
            <a:off x="0" y="1077897"/>
            <a:ext cx="9867900" cy="788344"/>
            <a:chOff x="0" y="1077897"/>
            <a:chExt cx="9867900" cy="788344"/>
          </a:xfrm>
        </p:grpSpPr>
        <p:cxnSp>
          <p:nvCxnSpPr>
            <p:cNvPr id="90" name="Straight Connector 44">
              <a:extLst>
                <a:ext uri="{FF2B5EF4-FFF2-40B4-BE49-F238E27FC236}">
                  <a16:creationId xmlns:a16="http://schemas.microsoft.com/office/drawing/2014/main" id="{501D2FDC-32A7-450D-8281-A8AF21E1AF38}"/>
                </a:ext>
              </a:extLst>
            </p:cNvPr>
            <p:cNvCxnSpPr>
              <a:cxnSpLocks/>
            </p:cNvCxnSpPr>
            <p:nvPr/>
          </p:nvCxnSpPr>
          <p:spPr>
            <a:xfrm>
              <a:off x="1324841" y="1794042"/>
              <a:ext cx="78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34" name="Grupo 133">
              <a:extLst>
                <a:ext uri="{FF2B5EF4-FFF2-40B4-BE49-F238E27FC236}">
                  <a16:creationId xmlns:a16="http://schemas.microsoft.com/office/drawing/2014/main" id="{DF85D714-CBC2-422F-BB5A-8757EEB94FB4}"/>
                </a:ext>
              </a:extLst>
            </p:cNvPr>
            <p:cNvGrpSpPr/>
            <p:nvPr/>
          </p:nvGrpSpPr>
          <p:grpSpPr>
            <a:xfrm>
              <a:off x="0" y="1077897"/>
              <a:ext cx="9867900" cy="788344"/>
              <a:chOff x="0" y="1077897"/>
              <a:chExt cx="9867900" cy="788344"/>
            </a:xfrm>
          </p:grpSpPr>
          <p:sp>
            <p:nvSpPr>
              <p:cNvPr id="136" name="Rectangle 43">
                <a:extLst>
                  <a:ext uri="{FF2B5EF4-FFF2-40B4-BE49-F238E27FC236}">
                    <a16:creationId xmlns:a16="http://schemas.microsoft.com/office/drawing/2014/main" id="{10E1F707-5D6B-4337-A1EA-DEC7A145B876}"/>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37" name="Grupo 136">
                <a:extLst>
                  <a:ext uri="{FF2B5EF4-FFF2-40B4-BE49-F238E27FC236}">
                    <a16:creationId xmlns:a16="http://schemas.microsoft.com/office/drawing/2014/main" id="{DF3FE1D3-ECFA-43B4-BA4C-187C839443E9}"/>
                  </a:ext>
                </a:extLst>
              </p:cNvPr>
              <p:cNvGrpSpPr/>
              <p:nvPr/>
            </p:nvGrpSpPr>
            <p:grpSpPr>
              <a:xfrm>
                <a:off x="0" y="1077897"/>
                <a:ext cx="9867900" cy="788344"/>
                <a:chOff x="0" y="1077897"/>
                <a:chExt cx="9867900" cy="788344"/>
              </a:xfrm>
            </p:grpSpPr>
            <p:sp>
              <p:nvSpPr>
                <p:cNvPr id="138" name="TextBox 17">
                  <a:extLst>
                    <a:ext uri="{FF2B5EF4-FFF2-40B4-BE49-F238E27FC236}">
                      <a16:creationId xmlns:a16="http://schemas.microsoft.com/office/drawing/2014/main" id="{F9F09C26-4292-492E-B11D-991D9B8278A4}"/>
                    </a:ext>
                  </a:extLst>
                </p:cNvPr>
                <p:cNvSpPr txBox="1"/>
                <p:nvPr/>
              </p:nvSpPr>
              <p:spPr>
                <a:xfrm>
                  <a:off x="1242524" y="1312243"/>
                  <a:ext cx="8625376"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CONSEJO SUPERIOR DE LA JUDICATURA</a:t>
                  </a:r>
                </a:p>
              </p:txBody>
            </p:sp>
            <p:sp>
              <p:nvSpPr>
                <p:cNvPr id="139" name="Rectangle 39">
                  <a:extLst>
                    <a:ext uri="{FF2B5EF4-FFF2-40B4-BE49-F238E27FC236}">
                      <a16:creationId xmlns:a16="http://schemas.microsoft.com/office/drawing/2014/main" id="{735FCBE8-771E-4AA6-9FBA-B0202F6DE43F}"/>
                    </a:ext>
                  </a:extLst>
                </p:cNvPr>
                <p:cNvSpPr/>
                <p:nvPr/>
              </p:nvSpPr>
              <p:spPr>
                <a:xfrm>
                  <a:off x="1107567"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0" name="Rectangle 40">
                  <a:extLst>
                    <a:ext uri="{FF2B5EF4-FFF2-40B4-BE49-F238E27FC236}">
                      <a16:creationId xmlns:a16="http://schemas.microsoft.com/office/drawing/2014/main" id="{20C7CF6D-8507-40E3-8975-B00DA6CDE5A9}"/>
                    </a:ext>
                  </a:extLst>
                </p:cNvPr>
                <p:cNvSpPr/>
                <p:nvPr/>
              </p:nvSpPr>
              <p:spPr>
                <a:xfrm>
                  <a:off x="1107567"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1" name="Rectangle 42">
                  <a:extLst>
                    <a:ext uri="{FF2B5EF4-FFF2-40B4-BE49-F238E27FC236}">
                      <a16:creationId xmlns:a16="http://schemas.microsoft.com/office/drawing/2014/main" id="{7F2E9A9B-83CA-4C15-9B9D-4CC8793D0DB6}"/>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2" name="TextBox 45">
                  <a:extLst>
                    <a:ext uri="{FF2B5EF4-FFF2-40B4-BE49-F238E27FC236}">
                      <a16:creationId xmlns:a16="http://schemas.microsoft.com/office/drawing/2014/main" id="{9AE25BFC-D962-4FBC-BB10-D8DE43D7D0C3}"/>
                    </a:ext>
                  </a:extLst>
                </p:cNvPr>
                <p:cNvSpPr txBox="1"/>
                <p:nvPr/>
              </p:nvSpPr>
              <p:spPr>
                <a:xfrm>
                  <a:off x="248612" y="1086654"/>
                  <a:ext cx="728084"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12</a:t>
                  </a:r>
                </a:p>
              </p:txBody>
            </p:sp>
          </p:grpSp>
        </p:grpSp>
      </p:grpSp>
      <p:cxnSp>
        <p:nvCxnSpPr>
          <p:cNvPr id="146" name="Straight Connector 65">
            <a:extLst>
              <a:ext uri="{FF2B5EF4-FFF2-40B4-BE49-F238E27FC236}">
                <a16:creationId xmlns:a16="http://schemas.microsoft.com/office/drawing/2014/main" id="{23312EC0-0AA9-4A82-B52E-93C85F877BE0}"/>
              </a:ext>
            </a:extLst>
          </p:cNvPr>
          <p:cNvCxnSpPr>
            <a:cxnSpLocks/>
          </p:cNvCxnSpPr>
          <p:nvPr/>
        </p:nvCxnSpPr>
        <p:spPr>
          <a:xfrm>
            <a:off x="1937817" y="2502181"/>
            <a:ext cx="0" cy="2961379"/>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47" name="Grupo 146">
            <a:extLst>
              <a:ext uri="{FF2B5EF4-FFF2-40B4-BE49-F238E27FC236}">
                <a16:creationId xmlns:a16="http://schemas.microsoft.com/office/drawing/2014/main" id="{79BB06AD-7DC4-41C5-B831-07CC9548B30F}"/>
              </a:ext>
            </a:extLst>
          </p:cNvPr>
          <p:cNvGrpSpPr/>
          <p:nvPr/>
        </p:nvGrpSpPr>
        <p:grpSpPr>
          <a:xfrm>
            <a:off x="1532506" y="2499615"/>
            <a:ext cx="470750" cy="276999"/>
            <a:chOff x="1268557" y="2470891"/>
            <a:chExt cx="470750" cy="276999"/>
          </a:xfrm>
        </p:grpSpPr>
        <p:grpSp>
          <p:nvGrpSpPr>
            <p:cNvPr id="148" name="Group 79">
              <a:extLst>
                <a:ext uri="{FF2B5EF4-FFF2-40B4-BE49-F238E27FC236}">
                  <a16:creationId xmlns:a16="http://schemas.microsoft.com/office/drawing/2014/main" id="{A2A49401-656B-4EDE-948F-7A583C4CBC95}"/>
                </a:ext>
              </a:extLst>
            </p:cNvPr>
            <p:cNvGrpSpPr/>
            <p:nvPr/>
          </p:nvGrpSpPr>
          <p:grpSpPr>
            <a:xfrm>
              <a:off x="1629867" y="2558068"/>
              <a:ext cx="109440" cy="109440"/>
              <a:chOff x="4200892" y="4432105"/>
              <a:chExt cx="109440" cy="109440"/>
            </a:xfrm>
          </p:grpSpPr>
          <p:grpSp>
            <p:nvGrpSpPr>
              <p:cNvPr id="150" name="Group 80">
                <a:extLst>
                  <a:ext uri="{FF2B5EF4-FFF2-40B4-BE49-F238E27FC236}">
                    <a16:creationId xmlns:a16="http://schemas.microsoft.com/office/drawing/2014/main" id="{F01A9841-C65F-4919-B77A-114AFB865195}"/>
                  </a:ext>
                </a:extLst>
              </p:cNvPr>
              <p:cNvGrpSpPr>
                <a:grpSpLocks noChangeAspect="1"/>
              </p:cNvGrpSpPr>
              <p:nvPr/>
            </p:nvGrpSpPr>
            <p:grpSpPr>
              <a:xfrm rot="10800000">
                <a:off x="4210817" y="4439517"/>
                <a:ext cx="89587" cy="90000"/>
                <a:chOff x="3994150" y="4504881"/>
                <a:chExt cx="108000" cy="108498"/>
              </a:xfrm>
            </p:grpSpPr>
            <p:sp>
              <p:nvSpPr>
                <p:cNvPr id="153" name="Pie 83">
                  <a:extLst>
                    <a:ext uri="{FF2B5EF4-FFF2-40B4-BE49-F238E27FC236}">
                      <a16:creationId xmlns:a16="http://schemas.microsoft.com/office/drawing/2014/main" id="{2D5CCC93-C1CC-4D02-AF57-9EEAFDD90118}"/>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4" name="Pie 84">
                  <a:extLst>
                    <a:ext uri="{FF2B5EF4-FFF2-40B4-BE49-F238E27FC236}">
                      <a16:creationId xmlns:a16="http://schemas.microsoft.com/office/drawing/2014/main" id="{685D2109-6302-498A-9E77-74A0AE9F7A1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51" name="Arc 81">
                <a:extLst>
                  <a:ext uri="{FF2B5EF4-FFF2-40B4-BE49-F238E27FC236}">
                    <a16:creationId xmlns:a16="http://schemas.microsoft.com/office/drawing/2014/main" id="{5A922DD2-0D5A-49B2-A217-EF5178202265}"/>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2" name="Arc 82">
                <a:extLst>
                  <a:ext uri="{FF2B5EF4-FFF2-40B4-BE49-F238E27FC236}">
                    <a16:creationId xmlns:a16="http://schemas.microsoft.com/office/drawing/2014/main" id="{0A4EB066-6EBD-40F6-975A-3C6083FB2BC1}"/>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49" name="TextBox 74">
              <a:extLst>
                <a:ext uri="{FF2B5EF4-FFF2-40B4-BE49-F238E27FC236}">
                  <a16:creationId xmlns:a16="http://schemas.microsoft.com/office/drawing/2014/main" id="{537666CA-D8CA-4351-8C90-B508EAF1DE2E}"/>
                </a:ext>
              </a:extLst>
            </p:cNvPr>
            <p:cNvSpPr txBox="1"/>
            <p:nvPr/>
          </p:nvSpPr>
          <p:spPr>
            <a:xfrm>
              <a:off x="1268557" y="2470891"/>
              <a:ext cx="367197"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27</a:t>
              </a:r>
            </a:p>
          </p:txBody>
        </p:sp>
      </p:grpSp>
      <p:grpSp>
        <p:nvGrpSpPr>
          <p:cNvPr id="165" name="Grupo 164">
            <a:extLst>
              <a:ext uri="{FF2B5EF4-FFF2-40B4-BE49-F238E27FC236}">
                <a16:creationId xmlns:a16="http://schemas.microsoft.com/office/drawing/2014/main" id="{15725664-DE53-4ABF-926E-D324E5C683C0}"/>
              </a:ext>
            </a:extLst>
          </p:cNvPr>
          <p:cNvGrpSpPr/>
          <p:nvPr/>
        </p:nvGrpSpPr>
        <p:grpSpPr>
          <a:xfrm>
            <a:off x="1518237" y="2882813"/>
            <a:ext cx="495772" cy="276999"/>
            <a:chOff x="1243535" y="2470891"/>
            <a:chExt cx="495772" cy="276999"/>
          </a:xfrm>
        </p:grpSpPr>
        <p:grpSp>
          <p:nvGrpSpPr>
            <p:cNvPr id="166" name="Group 79">
              <a:extLst>
                <a:ext uri="{FF2B5EF4-FFF2-40B4-BE49-F238E27FC236}">
                  <a16:creationId xmlns:a16="http://schemas.microsoft.com/office/drawing/2014/main" id="{1C539DF6-F51E-4BF8-8939-9F9734471617}"/>
                </a:ext>
              </a:extLst>
            </p:cNvPr>
            <p:cNvGrpSpPr/>
            <p:nvPr/>
          </p:nvGrpSpPr>
          <p:grpSpPr>
            <a:xfrm>
              <a:off x="1629867" y="2558068"/>
              <a:ext cx="109440" cy="109440"/>
              <a:chOff x="4200892" y="4432105"/>
              <a:chExt cx="109440" cy="109440"/>
            </a:xfrm>
          </p:grpSpPr>
          <p:grpSp>
            <p:nvGrpSpPr>
              <p:cNvPr id="168" name="Group 80">
                <a:extLst>
                  <a:ext uri="{FF2B5EF4-FFF2-40B4-BE49-F238E27FC236}">
                    <a16:creationId xmlns:a16="http://schemas.microsoft.com/office/drawing/2014/main" id="{3F0212A1-2832-4F10-943E-ACA516140E94}"/>
                  </a:ext>
                </a:extLst>
              </p:cNvPr>
              <p:cNvGrpSpPr>
                <a:grpSpLocks noChangeAspect="1"/>
              </p:cNvGrpSpPr>
              <p:nvPr/>
            </p:nvGrpSpPr>
            <p:grpSpPr>
              <a:xfrm rot="10800000">
                <a:off x="4210817" y="4439517"/>
                <a:ext cx="89587" cy="90000"/>
                <a:chOff x="3994150" y="4504881"/>
                <a:chExt cx="108000" cy="108498"/>
              </a:xfrm>
            </p:grpSpPr>
            <p:sp>
              <p:nvSpPr>
                <p:cNvPr id="171" name="Pie 83">
                  <a:extLst>
                    <a:ext uri="{FF2B5EF4-FFF2-40B4-BE49-F238E27FC236}">
                      <a16:creationId xmlns:a16="http://schemas.microsoft.com/office/drawing/2014/main" id="{31E098D8-E83E-41AB-B9F9-692A9307527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2" name="Pie 84">
                  <a:extLst>
                    <a:ext uri="{FF2B5EF4-FFF2-40B4-BE49-F238E27FC236}">
                      <a16:creationId xmlns:a16="http://schemas.microsoft.com/office/drawing/2014/main" id="{A610C694-C17C-4BD1-9411-1BB3BFD5194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69" name="Arc 81">
                <a:extLst>
                  <a:ext uri="{FF2B5EF4-FFF2-40B4-BE49-F238E27FC236}">
                    <a16:creationId xmlns:a16="http://schemas.microsoft.com/office/drawing/2014/main" id="{B17A6C1E-1391-4EA7-8149-4FF4325F5E74}"/>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0" name="Arc 82">
                <a:extLst>
                  <a:ext uri="{FF2B5EF4-FFF2-40B4-BE49-F238E27FC236}">
                    <a16:creationId xmlns:a16="http://schemas.microsoft.com/office/drawing/2014/main" id="{0D3BEDF4-36F3-48F7-80CB-833668DA4BD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67" name="TextBox 74">
              <a:extLst>
                <a:ext uri="{FF2B5EF4-FFF2-40B4-BE49-F238E27FC236}">
                  <a16:creationId xmlns:a16="http://schemas.microsoft.com/office/drawing/2014/main" id="{2EFEB50F-3069-42F5-B32D-5E050EDDBF71}"/>
                </a:ext>
              </a:extLst>
            </p:cNvPr>
            <p:cNvSpPr txBox="1"/>
            <p:nvPr/>
          </p:nvSpPr>
          <p:spPr>
            <a:xfrm>
              <a:off x="1243535"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28</a:t>
              </a:r>
            </a:p>
          </p:txBody>
        </p:sp>
      </p:grpSp>
      <p:grpSp>
        <p:nvGrpSpPr>
          <p:cNvPr id="173" name="Grupo 172">
            <a:extLst>
              <a:ext uri="{FF2B5EF4-FFF2-40B4-BE49-F238E27FC236}">
                <a16:creationId xmlns:a16="http://schemas.microsoft.com/office/drawing/2014/main" id="{4B01B8E6-CDB5-46EE-92CA-EBED9F265650}"/>
              </a:ext>
            </a:extLst>
          </p:cNvPr>
          <p:cNvGrpSpPr/>
          <p:nvPr/>
        </p:nvGrpSpPr>
        <p:grpSpPr>
          <a:xfrm>
            <a:off x="1506123" y="3327474"/>
            <a:ext cx="495772" cy="276999"/>
            <a:chOff x="1243535" y="2470891"/>
            <a:chExt cx="495772" cy="276999"/>
          </a:xfrm>
        </p:grpSpPr>
        <p:grpSp>
          <p:nvGrpSpPr>
            <p:cNvPr id="174" name="Group 79">
              <a:extLst>
                <a:ext uri="{FF2B5EF4-FFF2-40B4-BE49-F238E27FC236}">
                  <a16:creationId xmlns:a16="http://schemas.microsoft.com/office/drawing/2014/main" id="{3177D41A-2D23-4617-8BD1-6895677C4670}"/>
                </a:ext>
              </a:extLst>
            </p:cNvPr>
            <p:cNvGrpSpPr/>
            <p:nvPr/>
          </p:nvGrpSpPr>
          <p:grpSpPr>
            <a:xfrm>
              <a:off x="1629867" y="2558068"/>
              <a:ext cx="109440" cy="109440"/>
              <a:chOff x="4200892" y="4432105"/>
              <a:chExt cx="109440" cy="109440"/>
            </a:xfrm>
          </p:grpSpPr>
          <p:grpSp>
            <p:nvGrpSpPr>
              <p:cNvPr id="176" name="Group 80">
                <a:extLst>
                  <a:ext uri="{FF2B5EF4-FFF2-40B4-BE49-F238E27FC236}">
                    <a16:creationId xmlns:a16="http://schemas.microsoft.com/office/drawing/2014/main" id="{D7E29D55-D48A-4742-BC31-F412222360B8}"/>
                  </a:ext>
                </a:extLst>
              </p:cNvPr>
              <p:cNvGrpSpPr>
                <a:grpSpLocks noChangeAspect="1"/>
              </p:cNvGrpSpPr>
              <p:nvPr/>
            </p:nvGrpSpPr>
            <p:grpSpPr>
              <a:xfrm rot="10800000">
                <a:off x="4210817" y="4439517"/>
                <a:ext cx="89587" cy="90000"/>
                <a:chOff x="3994150" y="4504881"/>
                <a:chExt cx="108000" cy="108498"/>
              </a:xfrm>
            </p:grpSpPr>
            <p:sp>
              <p:nvSpPr>
                <p:cNvPr id="179" name="Pie 83">
                  <a:extLst>
                    <a:ext uri="{FF2B5EF4-FFF2-40B4-BE49-F238E27FC236}">
                      <a16:creationId xmlns:a16="http://schemas.microsoft.com/office/drawing/2014/main" id="{E9AE624E-6532-4A86-809D-409515B73EC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0" name="Pie 84">
                  <a:extLst>
                    <a:ext uri="{FF2B5EF4-FFF2-40B4-BE49-F238E27FC236}">
                      <a16:creationId xmlns:a16="http://schemas.microsoft.com/office/drawing/2014/main" id="{881E08F8-FB9D-4C8A-9961-5D6E5158D11E}"/>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77" name="Arc 81">
                <a:extLst>
                  <a:ext uri="{FF2B5EF4-FFF2-40B4-BE49-F238E27FC236}">
                    <a16:creationId xmlns:a16="http://schemas.microsoft.com/office/drawing/2014/main" id="{51A6F59E-2F7C-4B9D-8E92-E3CE2361BCA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8" name="Arc 82">
                <a:extLst>
                  <a:ext uri="{FF2B5EF4-FFF2-40B4-BE49-F238E27FC236}">
                    <a16:creationId xmlns:a16="http://schemas.microsoft.com/office/drawing/2014/main" id="{72BBCF25-2A1C-41DE-8734-60351818C6F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75" name="TextBox 74">
              <a:extLst>
                <a:ext uri="{FF2B5EF4-FFF2-40B4-BE49-F238E27FC236}">
                  <a16:creationId xmlns:a16="http://schemas.microsoft.com/office/drawing/2014/main" id="{B2EE056F-4546-4C6B-BBC9-D14A63FD4099}"/>
                </a:ext>
              </a:extLst>
            </p:cNvPr>
            <p:cNvSpPr txBox="1"/>
            <p:nvPr/>
          </p:nvSpPr>
          <p:spPr>
            <a:xfrm>
              <a:off x="1243535"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29</a:t>
              </a:r>
            </a:p>
          </p:txBody>
        </p:sp>
      </p:grpSp>
      <p:grpSp>
        <p:nvGrpSpPr>
          <p:cNvPr id="181" name="Grupo 180">
            <a:extLst>
              <a:ext uri="{FF2B5EF4-FFF2-40B4-BE49-F238E27FC236}">
                <a16:creationId xmlns:a16="http://schemas.microsoft.com/office/drawing/2014/main" id="{E3D2DE31-DC93-4BE8-828C-21E87AB7810C}"/>
              </a:ext>
            </a:extLst>
          </p:cNvPr>
          <p:cNvGrpSpPr/>
          <p:nvPr/>
        </p:nvGrpSpPr>
        <p:grpSpPr>
          <a:xfrm>
            <a:off x="1500042" y="4169556"/>
            <a:ext cx="495772" cy="276999"/>
            <a:chOff x="1243535" y="2470891"/>
            <a:chExt cx="495772" cy="276999"/>
          </a:xfrm>
        </p:grpSpPr>
        <p:grpSp>
          <p:nvGrpSpPr>
            <p:cNvPr id="182" name="Group 79">
              <a:extLst>
                <a:ext uri="{FF2B5EF4-FFF2-40B4-BE49-F238E27FC236}">
                  <a16:creationId xmlns:a16="http://schemas.microsoft.com/office/drawing/2014/main" id="{3B9CABF2-E53B-49AD-8CE3-225189D7A3BB}"/>
                </a:ext>
              </a:extLst>
            </p:cNvPr>
            <p:cNvGrpSpPr/>
            <p:nvPr/>
          </p:nvGrpSpPr>
          <p:grpSpPr>
            <a:xfrm>
              <a:off x="1629867" y="2558068"/>
              <a:ext cx="109440" cy="109440"/>
              <a:chOff x="4200892" y="4432105"/>
              <a:chExt cx="109440" cy="109440"/>
            </a:xfrm>
          </p:grpSpPr>
          <p:grpSp>
            <p:nvGrpSpPr>
              <p:cNvPr id="184" name="Group 80">
                <a:extLst>
                  <a:ext uri="{FF2B5EF4-FFF2-40B4-BE49-F238E27FC236}">
                    <a16:creationId xmlns:a16="http://schemas.microsoft.com/office/drawing/2014/main" id="{EB0850DE-8701-4F10-A4B8-6F04C369D269}"/>
                  </a:ext>
                </a:extLst>
              </p:cNvPr>
              <p:cNvGrpSpPr>
                <a:grpSpLocks noChangeAspect="1"/>
              </p:cNvGrpSpPr>
              <p:nvPr/>
            </p:nvGrpSpPr>
            <p:grpSpPr>
              <a:xfrm rot="10800000">
                <a:off x="4210817" y="4439517"/>
                <a:ext cx="89587" cy="90000"/>
                <a:chOff x="3994150" y="4504881"/>
                <a:chExt cx="108000" cy="108498"/>
              </a:xfrm>
            </p:grpSpPr>
            <p:sp>
              <p:nvSpPr>
                <p:cNvPr id="187" name="Pie 83">
                  <a:extLst>
                    <a:ext uri="{FF2B5EF4-FFF2-40B4-BE49-F238E27FC236}">
                      <a16:creationId xmlns:a16="http://schemas.microsoft.com/office/drawing/2014/main" id="{CA01B77A-7C21-49F6-8D15-8E93CA67E49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8" name="Pie 84">
                  <a:extLst>
                    <a:ext uri="{FF2B5EF4-FFF2-40B4-BE49-F238E27FC236}">
                      <a16:creationId xmlns:a16="http://schemas.microsoft.com/office/drawing/2014/main" id="{EF5304B6-7C99-47B5-B083-7F4686FF262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85" name="Arc 81">
                <a:extLst>
                  <a:ext uri="{FF2B5EF4-FFF2-40B4-BE49-F238E27FC236}">
                    <a16:creationId xmlns:a16="http://schemas.microsoft.com/office/drawing/2014/main" id="{F3BEFE3C-126A-4D34-A4F1-3CB2F6C08F95}"/>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6" name="Arc 82">
                <a:extLst>
                  <a:ext uri="{FF2B5EF4-FFF2-40B4-BE49-F238E27FC236}">
                    <a16:creationId xmlns:a16="http://schemas.microsoft.com/office/drawing/2014/main" id="{698440CB-90D8-426B-93CF-2DC34A7BF258}"/>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83" name="TextBox 74">
              <a:extLst>
                <a:ext uri="{FF2B5EF4-FFF2-40B4-BE49-F238E27FC236}">
                  <a16:creationId xmlns:a16="http://schemas.microsoft.com/office/drawing/2014/main" id="{867416B2-8148-4EC1-9A54-B6F9ECB29ED4}"/>
                </a:ext>
              </a:extLst>
            </p:cNvPr>
            <p:cNvSpPr txBox="1"/>
            <p:nvPr/>
          </p:nvSpPr>
          <p:spPr>
            <a:xfrm>
              <a:off x="1243535"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30</a:t>
              </a:r>
            </a:p>
          </p:txBody>
        </p:sp>
      </p:grpSp>
      <p:grpSp>
        <p:nvGrpSpPr>
          <p:cNvPr id="189" name="Grupo 188">
            <a:extLst>
              <a:ext uri="{FF2B5EF4-FFF2-40B4-BE49-F238E27FC236}">
                <a16:creationId xmlns:a16="http://schemas.microsoft.com/office/drawing/2014/main" id="{B5B3874E-5CEB-4F7F-BC21-A8E3800A780C}"/>
              </a:ext>
            </a:extLst>
          </p:cNvPr>
          <p:cNvGrpSpPr/>
          <p:nvPr/>
        </p:nvGrpSpPr>
        <p:grpSpPr>
          <a:xfrm>
            <a:off x="1506123" y="4660291"/>
            <a:ext cx="495772" cy="276999"/>
            <a:chOff x="1243535" y="2470891"/>
            <a:chExt cx="495772" cy="276999"/>
          </a:xfrm>
        </p:grpSpPr>
        <p:grpSp>
          <p:nvGrpSpPr>
            <p:cNvPr id="190" name="Group 79">
              <a:extLst>
                <a:ext uri="{FF2B5EF4-FFF2-40B4-BE49-F238E27FC236}">
                  <a16:creationId xmlns:a16="http://schemas.microsoft.com/office/drawing/2014/main" id="{0C26F83A-04CE-46DE-85D9-19EED116EFF6}"/>
                </a:ext>
              </a:extLst>
            </p:cNvPr>
            <p:cNvGrpSpPr/>
            <p:nvPr/>
          </p:nvGrpSpPr>
          <p:grpSpPr>
            <a:xfrm>
              <a:off x="1629867" y="2558068"/>
              <a:ext cx="109440" cy="109440"/>
              <a:chOff x="4200892" y="4432105"/>
              <a:chExt cx="109440" cy="109440"/>
            </a:xfrm>
          </p:grpSpPr>
          <p:grpSp>
            <p:nvGrpSpPr>
              <p:cNvPr id="192" name="Group 80">
                <a:extLst>
                  <a:ext uri="{FF2B5EF4-FFF2-40B4-BE49-F238E27FC236}">
                    <a16:creationId xmlns:a16="http://schemas.microsoft.com/office/drawing/2014/main" id="{93D0A0F6-EC21-4C3B-B8D6-9A0DEE15718A}"/>
                  </a:ext>
                </a:extLst>
              </p:cNvPr>
              <p:cNvGrpSpPr>
                <a:grpSpLocks noChangeAspect="1"/>
              </p:cNvGrpSpPr>
              <p:nvPr/>
            </p:nvGrpSpPr>
            <p:grpSpPr>
              <a:xfrm rot="10800000">
                <a:off x="4210817" y="4439517"/>
                <a:ext cx="89587" cy="90000"/>
                <a:chOff x="3994150" y="4504881"/>
                <a:chExt cx="108000" cy="108498"/>
              </a:xfrm>
            </p:grpSpPr>
            <p:sp>
              <p:nvSpPr>
                <p:cNvPr id="195" name="Pie 83">
                  <a:extLst>
                    <a:ext uri="{FF2B5EF4-FFF2-40B4-BE49-F238E27FC236}">
                      <a16:creationId xmlns:a16="http://schemas.microsoft.com/office/drawing/2014/main" id="{EEF0641C-B338-437E-8060-C8A1A8D9D50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6" name="Pie 84">
                  <a:extLst>
                    <a:ext uri="{FF2B5EF4-FFF2-40B4-BE49-F238E27FC236}">
                      <a16:creationId xmlns:a16="http://schemas.microsoft.com/office/drawing/2014/main" id="{F74A2963-F032-45AF-8DA4-01A95113EA6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93" name="Arc 81">
                <a:extLst>
                  <a:ext uri="{FF2B5EF4-FFF2-40B4-BE49-F238E27FC236}">
                    <a16:creationId xmlns:a16="http://schemas.microsoft.com/office/drawing/2014/main" id="{6EA049F2-FF3D-48C3-9D2F-ACBC52B1222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4" name="Arc 82">
                <a:extLst>
                  <a:ext uri="{FF2B5EF4-FFF2-40B4-BE49-F238E27FC236}">
                    <a16:creationId xmlns:a16="http://schemas.microsoft.com/office/drawing/2014/main" id="{C5F5BC93-DA46-4F3B-992A-1AB6241675A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91" name="TextBox 74">
              <a:extLst>
                <a:ext uri="{FF2B5EF4-FFF2-40B4-BE49-F238E27FC236}">
                  <a16:creationId xmlns:a16="http://schemas.microsoft.com/office/drawing/2014/main" id="{557AE953-440E-45A0-A9E7-D4A80939E4C2}"/>
                </a:ext>
              </a:extLst>
            </p:cNvPr>
            <p:cNvSpPr txBox="1"/>
            <p:nvPr/>
          </p:nvSpPr>
          <p:spPr>
            <a:xfrm>
              <a:off x="1243535"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31</a:t>
              </a:r>
            </a:p>
          </p:txBody>
        </p:sp>
      </p:grpSp>
      <p:grpSp>
        <p:nvGrpSpPr>
          <p:cNvPr id="197" name="Grupo 196">
            <a:extLst>
              <a:ext uri="{FF2B5EF4-FFF2-40B4-BE49-F238E27FC236}">
                <a16:creationId xmlns:a16="http://schemas.microsoft.com/office/drawing/2014/main" id="{42F19CA4-FE5C-4525-A308-34D32228742E}"/>
              </a:ext>
            </a:extLst>
          </p:cNvPr>
          <p:cNvGrpSpPr/>
          <p:nvPr/>
        </p:nvGrpSpPr>
        <p:grpSpPr>
          <a:xfrm>
            <a:off x="1500042" y="5186561"/>
            <a:ext cx="495772" cy="276999"/>
            <a:chOff x="1243535" y="2470891"/>
            <a:chExt cx="495772" cy="276999"/>
          </a:xfrm>
        </p:grpSpPr>
        <p:grpSp>
          <p:nvGrpSpPr>
            <p:cNvPr id="198" name="Group 79">
              <a:extLst>
                <a:ext uri="{FF2B5EF4-FFF2-40B4-BE49-F238E27FC236}">
                  <a16:creationId xmlns:a16="http://schemas.microsoft.com/office/drawing/2014/main" id="{6EFDCB72-550C-43D5-A217-301F203E7D26}"/>
                </a:ext>
              </a:extLst>
            </p:cNvPr>
            <p:cNvGrpSpPr/>
            <p:nvPr/>
          </p:nvGrpSpPr>
          <p:grpSpPr>
            <a:xfrm>
              <a:off x="1629867" y="2558068"/>
              <a:ext cx="109440" cy="109440"/>
              <a:chOff x="4200892" y="4432105"/>
              <a:chExt cx="109440" cy="109440"/>
            </a:xfrm>
          </p:grpSpPr>
          <p:grpSp>
            <p:nvGrpSpPr>
              <p:cNvPr id="200" name="Group 80">
                <a:extLst>
                  <a:ext uri="{FF2B5EF4-FFF2-40B4-BE49-F238E27FC236}">
                    <a16:creationId xmlns:a16="http://schemas.microsoft.com/office/drawing/2014/main" id="{976261F6-AE07-4BF6-B742-45227973410A}"/>
                  </a:ext>
                </a:extLst>
              </p:cNvPr>
              <p:cNvGrpSpPr>
                <a:grpSpLocks noChangeAspect="1"/>
              </p:cNvGrpSpPr>
              <p:nvPr/>
            </p:nvGrpSpPr>
            <p:grpSpPr>
              <a:xfrm rot="10800000">
                <a:off x="4210817" y="4439517"/>
                <a:ext cx="89587" cy="90000"/>
                <a:chOff x="3994150" y="4504881"/>
                <a:chExt cx="108000" cy="108498"/>
              </a:xfrm>
            </p:grpSpPr>
            <p:sp>
              <p:nvSpPr>
                <p:cNvPr id="203" name="Pie 83">
                  <a:extLst>
                    <a:ext uri="{FF2B5EF4-FFF2-40B4-BE49-F238E27FC236}">
                      <a16:creationId xmlns:a16="http://schemas.microsoft.com/office/drawing/2014/main" id="{71C2448E-79DA-4D9D-8C5B-EA940691F72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4" name="Pie 84">
                  <a:extLst>
                    <a:ext uri="{FF2B5EF4-FFF2-40B4-BE49-F238E27FC236}">
                      <a16:creationId xmlns:a16="http://schemas.microsoft.com/office/drawing/2014/main" id="{CC4453DC-DBDF-440B-928D-741E3A4935B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01" name="Arc 81">
                <a:extLst>
                  <a:ext uri="{FF2B5EF4-FFF2-40B4-BE49-F238E27FC236}">
                    <a16:creationId xmlns:a16="http://schemas.microsoft.com/office/drawing/2014/main" id="{8576AEE8-A3F5-42AC-ACAA-FB959DA4BF3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2" name="Arc 82">
                <a:extLst>
                  <a:ext uri="{FF2B5EF4-FFF2-40B4-BE49-F238E27FC236}">
                    <a16:creationId xmlns:a16="http://schemas.microsoft.com/office/drawing/2014/main" id="{48FB2D4F-1E5E-4FD9-9792-A51D8D36B6E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99" name="TextBox 74">
              <a:extLst>
                <a:ext uri="{FF2B5EF4-FFF2-40B4-BE49-F238E27FC236}">
                  <a16:creationId xmlns:a16="http://schemas.microsoft.com/office/drawing/2014/main" id="{45F8A483-F884-436F-9181-9FFCA9CACB7F}"/>
                </a:ext>
              </a:extLst>
            </p:cNvPr>
            <p:cNvSpPr txBox="1"/>
            <p:nvPr/>
          </p:nvSpPr>
          <p:spPr>
            <a:xfrm>
              <a:off x="1243535"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32</a:t>
              </a:r>
            </a:p>
          </p:txBody>
        </p:sp>
      </p:grpSp>
      <p:pic>
        <p:nvPicPr>
          <p:cNvPr id="68" name="Picture 5">
            <a:extLst>
              <a:ext uri="{FF2B5EF4-FFF2-40B4-BE49-F238E27FC236}">
                <a16:creationId xmlns:a16="http://schemas.microsoft.com/office/drawing/2014/main" id="{119F6E07-6F8D-46A8-AABE-37CCFF299A1E}"/>
              </a:ext>
            </a:extLst>
          </p:cNvPr>
          <p:cNvPicPr>
            <a:picLocks noChangeAspect="1"/>
          </p:cNvPicPr>
          <p:nvPr/>
        </p:nvPicPr>
        <p:blipFill>
          <a:blip r:embed="rId3"/>
          <a:stretch>
            <a:fillRect/>
          </a:stretch>
        </p:blipFill>
        <p:spPr>
          <a:xfrm>
            <a:off x="672462" y="3827807"/>
            <a:ext cx="808636" cy="1156311"/>
          </a:xfrm>
          <a:prstGeom prst="rect">
            <a:avLst/>
          </a:prstGeom>
        </p:spPr>
      </p:pic>
    </p:spTree>
    <p:extLst>
      <p:ext uri="{BB962C8B-B14F-4D97-AF65-F5344CB8AC3E}">
        <p14:creationId xmlns:p14="http://schemas.microsoft.com/office/powerpoint/2010/main" val="231799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2"/>
          <a:srcRect/>
          <a:stretch/>
        </p:blipFill>
        <p:spPr>
          <a:xfrm>
            <a:off x="1579279" y="2780403"/>
            <a:ext cx="169433" cy="669448"/>
          </a:xfrm>
          <a:prstGeom prst="rect">
            <a:avLst/>
          </a:prstGeom>
        </p:spPr>
      </p:pic>
      <p:pic>
        <p:nvPicPr>
          <p:cNvPr id="102" name="Imagen 101" descr="Imagen que contiene persona, ropa, mujer, hombre&#10;&#10;Descripción generada automáticamente">
            <a:extLst>
              <a:ext uri="{FF2B5EF4-FFF2-40B4-BE49-F238E27FC236}">
                <a16:creationId xmlns:a16="http://schemas.microsoft.com/office/drawing/2014/main" id="{2D33A4B5-79F7-4F43-948B-5236D199D30E}"/>
              </a:ext>
            </a:extLst>
          </p:cNvPr>
          <p:cNvPicPr>
            <a:picLocks noChangeAspect="1"/>
          </p:cNvPicPr>
          <p:nvPr/>
        </p:nvPicPr>
        <p:blipFill rotWithShape="1">
          <a:blip r:embed="rId3">
            <a:extLst>
              <a:ext uri="{28A0092B-C50C-407E-A947-70E740481C1C}">
                <a14:useLocalDpi xmlns:a14="http://schemas.microsoft.com/office/drawing/2010/main" val="0"/>
              </a:ext>
            </a:extLst>
          </a:blip>
          <a:srcRect l="3538" t="6302" r="10625"/>
          <a:stretch/>
        </p:blipFill>
        <p:spPr>
          <a:xfrm>
            <a:off x="8120001" y="4593541"/>
            <a:ext cx="3052289" cy="2002864"/>
          </a:xfrm>
          <a:prstGeom prst="rect">
            <a:avLst/>
          </a:prstGeom>
        </p:spPr>
      </p:pic>
      <p:pic>
        <p:nvPicPr>
          <p:cNvPr id="103" name="Imagen 102" descr="Imagen que contiene piso, interior, parado, cuarto&#10;&#10;Descripción generada automáticamente">
            <a:extLst>
              <a:ext uri="{FF2B5EF4-FFF2-40B4-BE49-F238E27FC236}">
                <a16:creationId xmlns:a16="http://schemas.microsoft.com/office/drawing/2014/main" id="{3568E334-ADE8-4DF4-AF38-373EF337BF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323" y="4593541"/>
            <a:ext cx="3373356" cy="2002864"/>
          </a:xfrm>
          <a:prstGeom prst="rect">
            <a:avLst/>
          </a:prstGeom>
        </p:spPr>
      </p:pic>
      <p:pic>
        <p:nvPicPr>
          <p:cNvPr id="104" name="Imagen 103" descr="Un grupo de personas en una sala&#10;&#10;Descripción generada automáticamente">
            <a:extLst>
              <a:ext uri="{FF2B5EF4-FFF2-40B4-BE49-F238E27FC236}">
                <a16:creationId xmlns:a16="http://schemas.microsoft.com/office/drawing/2014/main" id="{2F8A3CD6-5607-4ED8-B471-36C6932447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67" t="28729" r="11717" b="7459"/>
          <a:stretch/>
        </p:blipFill>
        <p:spPr>
          <a:xfrm>
            <a:off x="7974006" y="2570349"/>
            <a:ext cx="3357586" cy="1838981"/>
          </a:xfrm>
          <a:prstGeom prst="rect">
            <a:avLst/>
          </a:prstGeom>
        </p:spPr>
      </p:pic>
      <p:pic>
        <p:nvPicPr>
          <p:cNvPr id="105" name="Imagen 104" descr="Mujer sonriendo para la cámara con una camisa azul&#10;&#10;Descripción generada automáticamente">
            <a:extLst>
              <a:ext uri="{FF2B5EF4-FFF2-40B4-BE49-F238E27FC236}">
                <a16:creationId xmlns:a16="http://schemas.microsoft.com/office/drawing/2014/main" id="{885B2C9E-469A-46BC-B683-47FAFC0B73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706" y="4375356"/>
            <a:ext cx="2221049" cy="2221049"/>
          </a:xfrm>
          <a:prstGeom prst="rect">
            <a:avLst/>
          </a:prstGeom>
        </p:spPr>
      </p:pic>
      <p:pic>
        <p:nvPicPr>
          <p:cNvPr id="106" name="Imagen 105" descr="Imagen que contiene persona, tabla, mujer, parado&#10;&#10;Descripción generada automáticamente">
            <a:extLst>
              <a:ext uri="{FF2B5EF4-FFF2-40B4-BE49-F238E27FC236}">
                <a16:creationId xmlns:a16="http://schemas.microsoft.com/office/drawing/2014/main" id="{8A309E12-88B2-4CE1-9137-DE11FC117C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616" y="2570349"/>
            <a:ext cx="2326833" cy="1631261"/>
          </a:xfrm>
          <a:prstGeom prst="rect">
            <a:avLst/>
          </a:prstGeom>
        </p:spPr>
      </p:pic>
      <p:pic>
        <p:nvPicPr>
          <p:cNvPr id="107" name="Imagen 106" descr="Persona con traje de color negro&#10;&#10;Descripción generada automáticamente">
            <a:extLst>
              <a:ext uri="{FF2B5EF4-FFF2-40B4-BE49-F238E27FC236}">
                <a16:creationId xmlns:a16="http://schemas.microsoft.com/office/drawing/2014/main" id="{4E9C4BAC-DF91-44C7-B46B-E7938EA744E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375" r="26375" b="9669"/>
          <a:stretch/>
        </p:blipFill>
        <p:spPr>
          <a:xfrm>
            <a:off x="4779264" y="2589468"/>
            <a:ext cx="1941474" cy="1754324"/>
          </a:xfrm>
          <a:prstGeom prst="rect">
            <a:avLst/>
          </a:prstGeom>
        </p:spPr>
      </p:pic>
      <p:pic>
        <p:nvPicPr>
          <p:cNvPr id="20" name="Picture 69">
            <a:extLst>
              <a:ext uri="{FF2B5EF4-FFF2-40B4-BE49-F238E27FC236}">
                <a16:creationId xmlns:a16="http://schemas.microsoft.com/office/drawing/2014/main" id="{C2175E09-3D8A-470F-9730-1B5051BBB7A5}"/>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24" name="Grupo 23">
            <a:extLst>
              <a:ext uri="{FF2B5EF4-FFF2-40B4-BE49-F238E27FC236}">
                <a16:creationId xmlns:a16="http://schemas.microsoft.com/office/drawing/2014/main" id="{01B06141-9B12-4E99-86CD-B292E5B0D287}"/>
              </a:ext>
            </a:extLst>
          </p:cNvPr>
          <p:cNvGrpSpPr/>
          <p:nvPr/>
        </p:nvGrpSpPr>
        <p:grpSpPr>
          <a:xfrm>
            <a:off x="12192" y="1061196"/>
            <a:ext cx="3121152" cy="805045"/>
            <a:chOff x="0" y="1153956"/>
            <a:chExt cx="3121152" cy="805045"/>
          </a:xfrm>
        </p:grpSpPr>
        <p:cxnSp>
          <p:nvCxnSpPr>
            <p:cNvPr id="25" name="Straight Connector 44">
              <a:extLst>
                <a:ext uri="{FF2B5EF4-FFF2-40B4-BE49-F238E27FC236}">
                  <a16:creationId xmlns:a16="http://schemas.microsoft.com/office/drawing/2014/main" id="{4E008C77-6E73-4F00-9355-CDE7B3180921}"/>
                </a:ext>
              </a:extLst>
            </p:cNvPr>
            <p:cNvCxnSpPr>
              <a:cxnSpLocks/>
            </p:cNvCxnSpPr>
            <p:nvPr/>
          </p:nvCxnSpPr>
          <p:spPr>
            <a:xfrm>
              <a:off x="1324841" y="1886802"/>
              <a:ext cx="169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26" name="Grupo 25">
              <a:extLst>
                <a:ext uri="{FF2B5EF4-FFF2-40B4-BE49-F238E27FC236}">
                  <a16:creationId xmlns:a16="http://schemas.microsoft.com/office/drawing/2014/main" id="{988EF4E1-D71D-46B4-9C7D-7CF17E909DD4}"/>
                </a:ext>
              </a:extLst>
            </p:cNvPr>
            <p:cNvGrpSpPr/>
            <p:nvPr/>
          </p:nvGrpSpPr>
          <p:grpSpPr>
            <a:xfrm>
              <a:off x="0" y="1153956"/>
              <a:ext cx="3121152" cy="805045"/>
              <a:chOff x="0" y="1153956"/>
              <a:chExt cx="3121152" cy="805045"/>
            </a:xfrm>
          </p:grpSpPr>
          <p:grpSp>
            <p:nvGrpSpPr>
              <p:cNvPr id="27" name="Grupo 26">
                <a:extLst>
                  <a:ext uri="{FF2B5EF4-FFF2-40B4-BE49-F238E27FC236}">
                    <a16:creationId xmlns:a16="http://schemas.microsoft.com/office/drawing/2014/main" id="{CF39F4AA-33A1-4243-844B-F24E9498BCEE}"/>
                  </a:ext>
                </a:extLst>
              </p:cNvPr>
              <p:cNvGrpSpPr/>
              <p:nvPr/>
            </p:nvGrpSpPr>
            <p:grpSpPr>
              <a:xfrm>
                <a:off x="0" y="1163241"/>
                <a:ext cx="3121152" cy="795760"/>
                <a:chOff x="0" y="1163241"/>
                <a:chExt cx="3121152" cy="795760"/>
              </a:xfrm>
            </p:grpSpPr>
            <p:sp>
              <p:nvSpPr>
                <p:cNvPr id="30" name="Rectangle 40">
                  <a:extLst>
                    <a:ext uri="{FF2B5EF4-FFF2-40B4-BE49-F238E27FC236}">
                      <a16:creationId xmlns:a16="http://schemas.microsoft.com/office/drawing/2014/main" id="{7D76DE8F-D601-4612-893D-942082515ACD}"/>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Rectangle 42">
                  <a:extLst>
                    <a:ext uri="{FF2B5EF4-FFF2-40B4-BE49-F238E27FC236}">
                      <a16:creationId xmlns:a16="http://schemas.microsoft.com/office/drawing/2014/main" id="{68B1C59C-08D7-4DED-AD5F-93FB790BC44A}"/>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Rectangle 38">
                  <a:extLst>
                    <a:ext uri="{FF2B5EF4-FFF2-40B4-BE49-F238E27FC236}">
                      <a16:creationId xmlns:a16="http://schemas.microsoft.com/office/drawing/2014/main" id="{E860A195-7D4B-46D0-A300-BFC92FB25165}"/>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3" name="Rectangle 39">
                  <a:extLst>
                    <a:ext uri="{FF2B5EF4-FFF2-40B4-BE49-F238E27FC236}">
                      <a16:creationId xmlns:a16="http://schemas.microsoft.com/office/drawing/2014/main" id="{09417DB6-37D2-468F-9C9F-A6C422EB55AC}"/>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4" name="TextBox 17">
                  <a:extLst>
                    <a:ext uri="{FF2B5EF4-FFF2-40B4-BE49-F238E27FC236}">
                      <a16:creationId xmlns:a16="http://schemas.microsoft.com/office/drawing/2014/main" id="{91A88FF6-8CA7-4924-8B68-EBB9859D1799}"/>
                    </a:ext>
                  </a:extLst>
                </p:cNvPr>
                <p:cNvSpPr txBox="1"/>
                <p:nvPr/>
              </p:nvSpPr>
              <p:spPr>
                <a:xfrm>
                  <a:off x="1230331" y="1405003"/>
                  <a:ext cx="1890821"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SIGCMA</a:t>
                  </a:r>
                </a:p>
              </p:txBody>
            </p:sp>
          </p:grpSp>
          <p:sp>
            <p:nvSpPr>
              <p:cNvPr id="29" name="TextBox 45">
                <a:extLst>
                  <a:ext uri="{FF2B5EF4-FFF2-40B4-BE49-F238E27FC236}">
                    <a16:creationId xmlns:a16="http://schemas.microsoft.com/office/drawing/2014/main" id="{4B02DCD3-465D-4AAB-A3AB-48644E834369}"/>
                  </a:ext>
                </a:extLst>
              </p:cNvPr>
              <p:cNvSpPr txBox="1"/>
              <p:nvPr/>
            </p:nvSpPr>
            <p:spPr>
              <a:xfrm>
                <a:off x="245081" y="1153956"/>
                <a:ext cx="728084"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13</a:t>
                </a:r>
              </a:p>
            </p:txBody>
          </p:sp>
        </p:grpSp>
      </p:grpSp>
      <p:grpSp>
        <p:nvGrpSpPr>
          <p:cNvPr id="35" name="Grupo 34">
            <a:extLst>
              <a:ext uri="{FF2B5EF4-FFF2-40B4-BE49-F238E27FC236}">
                <a16:creationId xmlns:a16="http://schemas.microsoft.com/office/drawing/2014/main" id="{1538E35E-337D-458D-8661-01937B9EC7EE}"/>
              </a:ext>
            </a:extLst>
          </p:cNvPr>
          <p:cNvGrpSpPr/>
          <p:nvPr/>
        </p:nvGrpSpPr>
        <p:grpSpPr>
          <a:xfrm>
            <a:off x="0" y="2020015"/>
            <a:ext cx="6096000" cy="307777"/>
            <a:chOff x="3175" y="2243817"/>
            <a:chExt cx="6096000" cy="307777"/>
          </a:xfrm>
        </p:grpSpPr>
        <p:sp>
          <p:nvSpPr>
            <p:cNvPr id="36" name="Rectangle 37">
              <a:extLst>
                <a:ext uri="{FF2B5EF4-FFF2-40B4-BE49-F238E27FC236}">
                  <a16:creationId xmlns:a16="http://schemas.microsoft.com/office/drawing/2014/main" id="{F5FA173D-8C5D-44B5-B73E-688B1C3647D1}"/>
                </a:ext>
              </a:extLst>
            </p:cNvPr>
            <p:cNvSpPr/>
            <p:nvPr/>
          </p:nvSpPr>
          <p:spPr>
            <a:xfrm>
              <a:off x="3175" y="2278279"/>
              <a:ext cx="241530" cy="23040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7" name="Rectangle 38">
              <a:extLst>
                <a:ext uri="{FF2B5EF4-FFF2-40B4-BE49-F238E27FC236}">
                  <a16:creationId xmlns:a16="http://schemas.microsoft.com/office/drawing/2014/main" id="{4823E718-DA15-468E-963D-421B97AD98DD}"/>
                </a:ext>
              </a:extLst>
            </p:cNvPr>
            <p:cNvSpPr/>
            <p:nvPr/>
          </p:nvSpPr>
          <p:spPr>
            <a:xfrm>
              <a:off x="244709" y="2279395"/>
              <a:ext cx="5769122" cy="22024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8" name="TextBox 39">
              <a:extLst>
                <a:ext uri="{FF2B5EF4-FFF2-40B4-BE49-F238E27FC236}">
                  <a16:creationId xmlns:a16="http://schemas.microsoft.com/office/drawing/2014/main" id="{3F6AAF4A-DE69-4571-891D-5C059B4E0984}"/>
                </a:ext>
              </a:extLst>
            </p:cNvPr>
            <p:cNvSpPr txBox="1"/>
            <p:nvPr/>
          </p:nvSpPr>
          <p:spPr>
            <a:xfrm>
              <a:off x="204710" y="2243817"/>
              <a:ext cx="5894465"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13.1 MAGISTRADA LÍDER – </a:t>
              </a:r>
              <a:r>
                <a:rPr lang="es-ES_tradnl" sz="1400" b="1" dirty="0" err="1">
                  <a:solidFill>
                    <a:schemeClr val="bg1"/>
                  </a:solidFill>
                  <a:latin typeface="Gotham Medium" panose="02000604030000020004" pitchFamily="2" charset="0"/>
                </a:rPr>
                <a:t>Dra</a:t>
              </a:r>
              <a:r>
                <a:rPr lang="es-ES_tradnl" sz="1400" b="1" dirty="0">
                  <a:solidFill>
                    <a:schemeClr val="bg1"/>
                  </a:solidFill>
                  <a:latin typeface="Gotham Medium" panose="02000604030000020004" pitchFamily="2" charset="0"/>
                </a:rPr>
                <a:t> MARTHA LUCIA OLANO DE NOGUERA 85</a:t>
              </a:r>
            </a:p>
          </p:txBody>
        </p:sp>
      </p:grpSp>
    </p:spTree>
    <p:extLst>
      <p:ext uri="{BB962C8B-B14F-4D97-AF65-F5344CB8AC3E}">
        <p14:creationId xmlns:p14="http://schemas.microsoft.com/office/powerpoint/2010/main" val="348269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2"/>
          <a:srcRect/>
          <a:stretch/>
        </p:blipFill>
        <p:spPr>
          <a:xfrm>
            <a:off x="1579279" y="2780403"/>
            <a:ext cx="169433" cy="669448"/>
          </a:xfrm>
          <a:prstGeom prst="rect">
            <a:avLst/>
          </a:prstGeom>
        </p:spPr>
      </p:pic>
      <p:pic>
        <p:nvPicPr>
          <p:cNvPr id="20" name="Picture 69">
            <a:extLst>
              <a:ext uri="{FF2B5EF4-FFF2-40B4-BE49-F238E27FC236}">
                <a16:creationId xmlns:a16="http://schemas.microsoft.com/office/drawing/2014/main" id="{C2175E09-3D8A-470F-9730-1B5051BBB7A5}"/>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sp>
        <p:nvSpPr>
          <p:cNvPr id="27" name="TextBox 22">
            <a:extLst>
              <a:ext uri="{FF2B5EF4-FFF2-40B4-BE49-F238E27FC236}">
                <a16:creationId xmlns:a16="http://schemas.microsoft.com/office/drawing/2014/main" id="{361AB78F-79C3-4ADF-9880-C9268F31B22F}"/>
              </a:ext>
            </a:extLst>
          </p:cNvPr>
          <p:cNvSpPr txBox="1"/>
          <p:nvPr/>
        </p:nvSpPr>
        <p:spPr>
          <a:xfrm>
            <a:off x="966274" y="2297240"/>
            <a:ext cx="10459775" cy="4154984"/>
          </a:xfrm>
          <a:prstGeom prst="rect">
            <a:avLst/>
          </a:prstGeom>
          <a:noFill/>
        </p:spPr>
        <p:txBody>
          <a:bodyPr wrap="square" rtlCol="0">
            <a:spAutoFit/>
          </a:bodyPr>
          <a:lstStyle/>
          <a:p>
            <a:pPr algn="just"/>
            <a:r>
              <a:rPr lang="es-MX" sz="1100" dirty="0">
                <a:latin typeface="Gotham Medium" panose="02000604030000020004" pitchFamily="2" charset="0"/>
              </a:rPr>
              <a:t>Garantizar el acceso a la Justicia, reconociendo al usuario como razón de ser de la misma.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Avanzar hacia el enfoque sistémico integral de la Rama Judicial, por medio de la armonización y coordinación de los esfuerzos de los distintos órganos que la integran.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Cumplir los requisitos de los usuarios de conformidad con la Constitución y la Ley.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Incrementar los niveles de satisfacción al usuario, estableciendo metas que respondan a las necesidades y expectativas de los usuarios internos y externos, a partir del fortalecimiento de las estrategias de planeación,   gestión eficaz y eficiente de sus procesos.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Fomentar la cultura organizacional de calidad, control y medio ambiente, orientada a la responsabilidad social y ética del servidor judicial.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Generar las condiciones adecuadas y convenientes necesarias para la transparencia, rendición de cuentas y participación ciudadana.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Mejorar continuamente el Sistema Integrado de Gestión y Control de la Calidad y del Medio Ambiente “SIGCMA”.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Fortalecer continuamente las competencias y el liderazgo del talento humano de la organización.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Reconocer la importancia del talento humano y de la gestión del conocimiento en la Administración de Justicia.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Aprovechar eficientemente los recursos naturales utilizados por la entidad, en especial el uso del papel, el agua y la energía, y gestionar de manera racional los residuos sólidos. </a:t>
            </a:r>
          </a:p>
          <a:p>
            <a:pPr algn="just"/>
            <a:endParaRPr lang="es-MX" sz="1100" dirty="0">
              <a:latin typeface="Gotham Medium" panose="02000604030000020004" pitchFamily="2" charset="0"/>
            </a:endParaRPr>
          </a:p>
          <a:p>
            <a:pPr algn="just"/>
            <a:r>
              <a:rPr lang="es-MX" sz="1100" dirty="0">
                <a:latin typeface="Gotham Medium" panose="02000604030000020004" pitchFamily="2" charset="0"/>
              </a:rPr>
              <a:t>Prevenir la contaminación ambiental potencial generada por las actividades administrativas y judiciales. </a:t>
            </a:r>
          </a:p>
        </p:txBody>
      </p:sp>
      <p:grpSp>
        <p:nvGrpSpPr>
          <p:cNvPr id="102" name="Grupo 101">
            <a:extLst>
              <a:ext uri="{FF2B5EF4-FFF2-40B4-BE49-F238E27FC236}">
                <a16:creationId xmlns:a16="http://schemas.microsoft.com/office/drawing/2014/main" id="{FA33297C-33D4-4403-988D-475705201EAC}"/>
              </a:ext>
            </a:extLst>
          </p:cNvPr>
          <p:cNvGrpSpPr/>
          <p:nvPr/>
        </p:nvGrpSpPr>
        <p:grpSpPr>
          <a:xfrm>
            <a:off x="0" y="1077897"/>
            <a:ext cx="3133344" cy="788344"/>
            <a:chOff x="0" y="1077897"/>
            <a:chExt cx="3133344" cy="788344"/>
          </a:xfrm>
        </p:grpSpPr>
        <p:cxnSp>
          <p:nvCxnSpPr>
            <p:cNvPr id="103" name="Straight Connector 44">
              <a:extLst>
                <a:ext uri="{FF2B5EF4-FFF2-40B4-BE49-F238E27FC236}">
                  <a16:creationId xmlns:a16="http://schemas.microsoft.com/office/drawing/2014/main" id="{2B8B3ACA-10CF-4CE0-8B9B-12C4FD7D0119}"/>
                </a:ext>
              </a:extLst>
            </p:cNvPr>
            <p:cNvCxnSpPr>
              <a:cxnSpLocks/>
            </p:cNvCxnSpPr>
            <p:nvPr/>
          </p:nvCxnSpPr>
          <p:spPr>
            <a:xfrm>
              <a:off x="1324841" y="1794042"/>
              <a:ext cx="162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04" name="Grupo 103">
              <a:extLst>
                <a:ext uri="{FF2B5EF4-FFF2-40B4-BE49-F238E27FC236}">
                  <a16:creationId xmlns:a16="http://schemas.microsoft.com/office/drawing/2014/main" id="{77E6A4BF-DA2F-49BD-84D1-D595D372E040}"/>
                </a:ext>
              </a:extLst>
            </p:cNvPr>
            <p:cNvGrpSpPr/>
            <p:nvPr/>
          </p:nvGrpSpPr>
          <p:grpSpPr>
            <a:xfrm>
              <a:off x="0" y="1077897"/>
              <a:ext cx="3133344" cy="788344"/>
              <a:chOff x="0" y="1077897"/>
              <a:chExt cx="3133344" cy="788344"/>
            </a:xfrm>
          </p:grpSpPr>
          <p:sp>
            <p:nvSpPr>
              <p:cNvPr id="105" name="Rectangle 43">
                <a:extLst>
                  <a:ext uri="{FF2B5EF4-FFF2-40B4-BE49-F238E27FC236}">
                    <a16:creationId xmlns:a16="http://schemas.microsoft.com/office/drawing/2014/main" id="{1BDAFFD4-DE33-4495-B3F4-3DBF225EB183}"/>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6" name="Grupo 105">
                <a:extLst>
                  <a:ext uri="{FF2B5EF4-FFF2-40B4-BE49-F238E27FC236}">
                    <a16:creationId xmlns:a16="http://schemas.microsoft.com/office/drawing/2014/main" id="{08D8874D-6EE0-436B-A5DA-87F07C0FB4B8}"/>
                  </a:ext>
                </a:extLst>
              </p:cNvPr>
              <p:cNvGrpSpPr/>
              <p:nvPr/>
            </p:nvGrpSpPr>
            <p:grpSpPr>
              <a:xfrm>
                <a:off x="0" y="1077897"/>
                <a:ext cx="3133344" cy="788344"/>
                <a:chOff x="0" y="1077897"/>
                <a:chExt cx="3133344" cy="788344"/>
              </a:xfrm>
            </p:grpSpPr>
            <p:sp>
              <p:nvSpPr>
                <p:cNvPr id="107" name="TextBox 17">
                  <a:extLst>
                    <a:ext uri="{FF2B5EF4-FFF2-40B4-BE49-F238E27FC236}">
                      <a16:creationId xmlns:a16="http://schemas.microsoft.com/office/drawing/2014/main" id="{DC543524-1805-4519-9472-887A5D57EFF4}"/>
                    </a:ext>
                  </a:extLst>
                </p:cNvPr>
                <p:cNvSpPr txBox="1"/>
                <p:nvPr/>
              </p:nvSpPr>
              <p:spPr>
                <a:xfrm>
                  <a:off x="1242524" y="1312243"/>
                  <a:ext cx="1890820"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SIGCMA</a:t>
                  </a:r>
                </a:p>
              </p:txBody>
            </p:sp>
            <p:sp>
              <p:nvSpPr>
                <p:cNvPr id="127" name="Rectangle 39">
                  <a:extLst>
                    <a:ext uri="{FF2B5EF4-FFF2-40B4-BE49-F238E27FC236}">
                      <a16:creationId xmlns:a16="http://schemas.microsoft.com/office/drawing/2014/main" id="{1BABD86C-A202-4D7F-90EB-932D6CC39345}"/>
                    </a:ext>
                  </a:extLst>
                </p:cNvPr>
                <p:cNvSpPr/>
                <p:nvPr/>
              </p:nvSpPr>
              <p:spPr>
                <a:xfrm>
                  <a:off x="1107567"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8" name="Rectangle 40">
                  <a:extLst>
                    <a:ext uri="{FF2B5EF4-FFF2-40B4-BE49-F238E27FC236}">
                      <a16:creationId xmlns:a16="http://schemas.microsoft.com/office/drawing/2014/main" id="{4FF23D3F-9920-42B3-A2E9-0558537E27A6}"/>
                    </a:ext>
                  </a:extLst>
                </p:cNvPr>
                <p:cNvSpPr/>
                <p:nvPr/>
              </p:nvSpPr>
              <p:spPr>
                <a:xfrm>
                  <a:off x="1107567"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9" name="Rectangle 42">
                  <a:extLst>
                    <a:ext uri="{FF2B5EF4-FFF2-40B4-BE49-F238E27FC236}">
                      <a16:creationId xmlns:a16="http://schemas.microsoft.com/office/drawing/2014/main" id="{DD271238-1D23-4BB3-910A-8D6D00A8BDA1}"/>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0" name="TextBox 45">
                  <a:extLst>
                    <a:ext uri="{FF2B5EF4-FFF2-40B4-BE49-F238E27FC236}">
                      <a16:creationId xmlns:a16="http://schemas.microsoft.com/office/drawing/2014/main" id="{84E434DD-B1EC-49B7-AE06-B5D80F9FA54F}"/>
                    </a:ext>
                  </a:extLst>
                </p:cNvPr>
                <p:cNvSpPr txBox="1"/>
                <p:nvPr/>
              </p:nvSpPr>
              <p:spPr>
                <a:xfrm>
                  <a:off x="248612" y="1086654"/>
                  <a:ext cx="728084"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13</a:t>
                  </a:r>
                </a:p>
              </p:txBody>
            </p:sp>
          </p:grpSp>
        </p:grpSp>
      </p:grpSp>
      <p:grpSp>
        <p:nvGrpSpPr>
          <p:cNvPr id="136" name="Grupo 135">
            <a:extLst>
              <a:ext uri="{FF2B5EF4-FFF2-40B4-BE49-F238E27FC236}">
                <a16:creationId xmlns:a16="http://schemas.microsoft.com/office/drawing/2014/main" id="{C9A811D2-80A4-46E3-96CA-28ED6C124A32}"/>
              </a:ext>
            </a:extLst>
          </p:cNvPr>
          <p:cNvGrpSpPr/>
          <p:nvPr/>
        </p:nvGrpSpPr>
        <p:grpSpPr>
          <a:xfrm>
            <a:off x="0" y="1956516"/>
            <a:ext cx="4402771" cy="307777"/>
            <a:chOff x="3175" y="2243818"/>
            <a:chExt cx="4402771" cy="307777"/>
          </a:xfrm>
        </p:grpSpPr>
        <p:sp>
          <p:nvSpPr>
            <p:cNvPr id="137" name="Rectangle 37">
              <a:extLst>
                <a:ext uri="{FF2B5EF4-FFF2-40B4-BE49-F238E27FC236}">
                  <a16:creationId xmlns:a16="http://schemas.microsoft.com/office/drawing/2014/main" id="{CA662C1F-5237-4896-8532-0B765AB20852}"/>
                </a:ext>
              </a:extLst>
            </p:cNvPr>
            <p:cNvSpPr/>
            <p:nvPr/>
          </p:nvSpPr>
          <p:spPr>
            <a:xfrm>
              <a:off x="3175" y="2278279"/>
              <a:ext cx="241530" cy="23040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8" name="Rectangle 38">
              <a:extLst>
                <a:ext uri="{FF2B5EF4-FFF2-40B4-BE49-F238E27FC236}">
                  <a16:creationId xmlns:a16="http://schemas.microsoft.com/office/drawing/2014/main" id="{70CFEC6C-8D2A-44CF-9579-5D0379097FB4}"/>
                </a:ext>
              </a:extLst>
            </p:cNvPr>
            <p:cNvSpPr/>
            <p:nvPr/>
          </p:nvSpPr>
          <p:spPr>
            <a:xfrm>
              <a:off x="244708" y="2279394"/>
              <a:ext cx="4161238" cy="23040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9" name="TextBox 39">
              <a:extLst>
                <a:ext uri="{FF2B5EF4-FFF2-40B4-BE49-F238E27FC236}">
                  <a16:creationId xmlns:a16="http://schemas.microsoft.com/office/drawing/2014/main" id="{9EBF9C59-8E2D-4D6E-824F-320197804A71}"/>
                </a:ext>
              </a:extLst>
            </p:cNvPr>
            <p:cNvSpPr txBox="1"/>
            <p:nvPr/>
          </p:nvSpPr>
          <p:spPr>
            <a:xfrm>
              <a:off x="204710" y="2243818"/>
              <a:ext cx="4161237"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13.2 OBJETIVOS  ( ACUERDO PSAA14-161)</a:t>
              </a:r>
            </a:p>
          </p:txBody>
        </p:sp>
      </p:grpSp>
      <p:cxnSp>
        <p:nvCxnSpPr>
          <p:cNvPr id="29" name="Straight Connector 65">
            <a:extLst>
              <a:ext uri="{FF2B5EF4-FFF2-40B4-BE49-F238E27FC236}">
                <a16:creationId xmlns:a16="http://schemas.microsoft.com/office/drawing/2014/main" id="{0CD7A57E-D2AA-43ED-A8F6-DC1EC6CD4348}"/>
              </a:ext>
            </a:extLst>
          </p:cNvPr>
          <p:cNvCxnSpPr>
            <a:cxnSpLocks/>
          </p:cNvCxnSpPr>
          <p:nvPr/>
        </p:nvCxnSpPr>
        <p:spPr>
          <a:xfrm>
            <a:off x="909932" y="2349294"/>
            <a:ext cx="0" cy="4176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49" name="Group 79">
            <a:extLst>
              <a:ext uri="{FF2B5EF4-FFF2-40B4-BE49-F238E27FC236}">
                <a16:creationId xmlns:a16="http://schemas.microsoft.com/office/drawing/2014/main" id="{603183DE-9014-47BB-AFD9-918A524ED6E0}"/>
              </a:ext>
            </a:extLst>
          </p:cNvPr>
          <p:cNvGrpSpPr/>
          <p:nvPr/>
        </p:nvGrpSpPr>
        <p:grpSpPr>
          <a:xfrm>
            <a:off x="857461" y="2376775"/>
            <a:ext cx="109440" cy="109440"/>
            <a:chOff x="4200892" y="4432105"/>
            <a:chExt cx="109440" cy="109440"/>
          </a:xfrm>
        </p:grpSpPr>
        <p:grpSp>
          <p:nvGrpSpPr>
            <p:cNvPr id="151" name="Group 80">
              <a:extLst>
                <a:ext uri="{FF2B5EF4-FFF2-40B4-BE49-F238E27FC236}">
                  <a16:creationId xmlns:a16="http://schemas.microsoft.com/office/drawing/2014/main" id="{1279EB00-F723-4E40-9BF5-19031320625E}"/>
                </a:ext>
              </a:extLst>
            </p:cNvPr>
            <p:cNvGrpSpPr>
              <a:grpSpLocks noChangeAspect="1"/>
            </p:cNvGrpSpPr>
            <p:nvPr/>
          </p:nvGrpSpPr>
          <p:grpSpPr>
            <a:xfrm rot="10800000">
              <a:off x="4210817" y="4439517"/>
              <a:ext cx="89587" cy="90000"/>
              <a:chOff x="3994150" y="4504881"/>
              <a:chExt cx="108000" cy="108498"/>
            </a:xfrm>
          </p:grpSpPr>
          <p:sp>
            <p:nvSpPr>
              <p:cNvPr id="154" name="Pie 83">
                <a:extLst>
                  <a:ext uri="{FF2B5EF4-FFF2-40B4-BE49-F238E27FC236}">
                    <a16:creationId xmlns:a16="http://schemas.microsoft.com/office/drawing/2014/main" id="{005C5990-D259-4AAE-9D55-FB44F64F598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5" name="Pie 84">
                <a:extLst>
                  <a:ext uri="{FF2B5EF4-FFF2-40B4-BE49-F238E27FC236}">
                    <a16:creationId xmlns:a16="http://schemas.microsoft.com/office/drawing/2014/main" id="{BECF4082-279B-4459-98FD-8DD306B6E57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52" name="Arc 81">
              <a:extLst>
                <a:ext uri="{FF2B5EF4-FFF2-40B4-BE49-F238E27FC236}">
                  <a16:creationId xmlns:a16="http://schemas.microsoft.com/office/drawing/2014/main" id="{DE5FAB39-3767-42C8-9C74-4600F7A7920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3" name="Arc 82">
              <a:extLst>
                <a:ext uri="{FF2B5EF4-FFF2-40B4-BE49-F238E27FC236}">
                  <a16:creationId xmlns:a16="http://schemas.microsoft.com/office/drawing/2014/main" id="{D460FDFB-6E1E-45EC-9E38-3A46773D6397}"/>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50" name="TextBox 74">
            <a:extLst>
              <a:ext uri="{FF2B5EF4-FFF2-40B4-BE49-F238E27FC236}">
                <a16:creationId xmlns:a16="http://schemas.microsoft.com/office/drawing/2014/main" id="{C4A6903D-05ED-4BB1-91FB-E15965B51D02}"/>
              </a:ext>
            </a:extLst>
          </p:cNvPr>
          <p:cNvSpPr txBox="1"/>
          <p:nvPr/>
        </p:nvSpPr>
        <p:spPr>
          <a:xfrm>
            <a:off x="516206" y="2285767"/>
            <a:ext cx="37214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A)</a:t>
            </a:r>
          </a:p>
        </p:txBody>
      </p:sp>
      <p:grpSp>
        <p:nvGrpSpPr>
          <p:cNvPr id="157" name="Group 79">
            <a:extLst>
              <a:ext uri="{FF2B5EF4-FFF2-40B4-BE49-F238E27FC236}">
                <a16:creationId xmlns:a16="http://schemas.microsoft.com/office/drawing/2014/main" id="{C56C5E5C-92E6-4FDA-AAED-D349E1E81B36}"/>
              </a:ext>
            </a:extLst>
          </p:cNvPr>
          <p:cNvGrpSpPr/>
          <p:nvPr/>
        </p:nvGrpSpPr>
        <p:grpSpPr>
          <a:xfrm>
            <a:off x="859996" y="2738383"/>
            <a:ext cx="109440" cy="109440"/>
            <a:chOff x="4200892" y="4432105"/>
            <a:chExt cx="109440" cy="109440"/>
          </a:xfrm>
        </p:grpSpPr>
        <p:grpSp>
          <p:nvGrpSpPr>
            <p:cNvPr id="159" name="Group 80">
              <a:extLst>
                <a:ext uri="{FF2B5EF4-FFF2-40B4-BE49-F238E27FC236}">
                  <a16:creationId xmlns:a16="http://schemas.microsoft.com/office/drawing/2014/main" id="{3E1B9A87-B2F1-4948-BC88-E21E36ED00D7}"/>
                </a:ext>
              </a:extLst>
            </p:cNvPr>
            <p:cNvGrpSpPr>
              <a:grpSpLocks noChangeAspect="1"/>
            </p:cNvGrpSpPr>
            <p:nvPr/>
          </p:nvGrpSpPr>
          <p:grpSpPr>
            <a:xfrm rot="10800000">
              <a:off x="4210817" y="4439517"/>
              <a:ext cx="89587" cy="90000"/>
              <a:chOff x="3994150" y="4504881"/>
              <a:chExt cx="108000" cy="108498"/>
            </a:xfrm>
          </p:grpSpPr>
          <p:sp>
            <p:nvSpPr>
              <p:cNvPr id="162" name="Pie 83">
                <a:extLst>
                  <a:ext uri="{FF2B5EF4-FFF2-40B4-BE49-F238E27FC236}">
                    <a16:creationId xmlns:a16="http://schemas.microsoft.com/office/drawing/2014/main" id="{10BA286B-0297-434D-9295-12C3A2B4EC2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3" name="Pie 84">
                <a:extLst>
                  <a:ext uri="{FF2B5EF4-FFF2-40B4-BE49-F238E27FC236}">
                    <a16:creationId xmlns:a16="http://schemas.microsoft.com/office/drawing/2014/main" id="{A05842D7-52E1-431D-A8A1-450503E8659A}"/>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60" name="Arc 81">
              <a:extLst>
                <a:ext uri="{FF2B5EF4-FFF2-40B4-BE49-F238E27FC236}">
                  <a16:creationId xmlns:a16="http://schemas.microsoft.com/office/drawing/2014/main" id="{871E75F5-9248-4EB3-AD4D-9B1C6DC68E7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1" name="Arc 82">
              <a:extLst>
                <a:ext uri="{FF2B5EF4-FFF2-40B4-BE49-F238E27FC236}">
                  <a16:creationId xmlns:a16="http://schemas.microsoft.com/office/drawing/2014/main" id="{BF963A21-9F9E-4E2A-BDD8-EE3B2493F9A6}"/>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58" name="TextBox 74">
            <a:extLst>
              <a:ext uri="{FF2B5EF4-FFF2-40B4-BE49-F238E27FC236}">
                <a16:creationId xmlns:a16="http://schemas.microsoft.com/office/drawing/2014/main" id="{8562C825-14A4-4CB2-A70F-930895C37118}"/>
              </a:ext>
            </a:extLst>
          </p:cNvPr>
          <p:cNvSpPr txBox="1"/>
          <p:nvPr/>
        </p:nvSpPr>
        <p:spPr>
          <a:xfrm>
            <a:off x="514477" y="2656437"/>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B)</a:t>
            </a:r>
          </a:p>
        </p:txBody>
      </p:sp>
      <p:grpSp>
        <p:nvGrpSpPr>
          <p:cNvPr id="165" name="Group 79">
            <a:extLst>
              <a:ext uri="{FF2B5EF4-FFF2-40B4-BE49-F238E27FC236}">
                <a16:creationId xmlns:a16="http://schemas.microsoft.com/office/drawing/2014/main" id="{2AAA7EF5-4745-4ADF-BEEB-CDA20F5CCFB6}"/>
              </a:ext>
            </a:extLst>
          </p:cNvPr>
          <p:cNvGrpSpPr/>
          <p:nvPr/>
        </p:nvGrpSpPr>
        <p:grpSpPr>
          <a:xfrm>
            <a:off x="865694" y="3113737"/>
            <a:ext cx="109440" cy="109440"/>
            <a:chOff x="4200892" y="4432105"/>
            <a:chExt cx="109440" cy="109440"/>
          </a:xfrm>
        </p:grpSpPr>
        <p:grpSp>
          <p:nvGrpSpPr>
            <p:cNvPr id="167" name="Group 80">
              <a:extLst>
                <a:ext uri="{FF2B5EF4-FFF2-40B4-BE49-F238E27FC236}">
                  <a16:creationId xmlns:a16="http://schemas.microsoft.com/office/drawing/2014/main" id="{ED101F5E-D2F7-48FD-BD63-DDBDFA54B81E}"/>
                </a:ext>
              </a:extLst>
            </p:cNvPr>
            <p:cNvGrpSpPr>
              <a:grpSpLocks noChangeAspect="1"/>
            </p:cNvGrpSpPr>
            <p:nvPr/>
          </p:nvGrpSpPr>
          <p:grpSpPr>
            <a:xfrm rot="10800000">
              <a:off x="4210817" y="4439517"/>
              <a:ext cx="89587" cy="90000"/>
              <a:chOff x="3994150" y="4504881"/>
              <a:chExt cx="108000" cy="108498"/>
            </a:xfrm>
          </p:grpSpPr>
          <p:sp>
            <p:nvSpPr>
              <p:cNvPr id="170" name="Pie 83">
                <a:extLst>
                  <a:ext uri="{FF2B5EF4-FFF2-40B4-BE49-F238E27FC236}">
                    <a16:creationId xmlns:a16="http://schemas.microsoft.com/office/drawing/2014/main" id="{70997AE9-7B07-40C1-ABD7-6F6909BADAE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1" name="Pie 84">
                <a:extLst>
                  <a:ext uri="{FF2B5EF4-FFF2-40B4-BE49-F238E27FC236}">
                    <a16:creationId xmlns:a16="http://schemas.microsoft.com/office/drawing/2014/main" id="{97DE2C7E-431A-4CDA-A033-CAF61374916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68" name="Arc 81">
              <a:extLst>
                <a:ext uri="{FF2B5EF4-FFF2-40B4-BE49-F238E27FC236}">
                  <a16:creationId xmlns:a16="http://schemas.microsoft.com/office/drawing/2014/main" id="{29CF004B-CC48-4A16-AF9C-5C881A7D65C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9" name="Arc 82">
              <a:extLst>
                <a:ext uri="{FF2B5EF4-FFF2-40B4-BE49-F238E27FC236}">
                  <a16:creationId xmlns:a16="http://schemas.microsoft.com/office/drawing/2014/main" id="{731711B7-726E-4E4F-8578-BB66AB49E97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66" name="TextBox 74">
            <a:extLst>
              <a:ext uri="{FF2B5EF4-FFF2-40B4-BE49-F238E27FC236}">
                <a16:creationId xmlns:a16="http://schemas.microsoft.com/office/drawing/2014/main" id="{11AD5D8F-F365-4C54-8D04-2B289E50B92C}"/>
              </a:ext>
            </a:extLst>
          </p:cNvPr>
          <p:cNvSpPr txBox="1"/>
          <p:nvPr/>
        </p:nvSpPr>
        <p:spPr>
          <a:xfrm>
            <a:off x="505501" y="3027098"/>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C)</a:t>
            </a:r>
          </a:p>
        </p:txBody>
      </p:sp>
      <p:grpSp>
        <p:nvGrpSpPr>
          <p:cNvPr id="173" name="Group 79">
            <a:extLst>
              <a:ext uri="{FF2B5EF4-FFF2-40B4-BE49-F238E27FC236}">
                <a16:creationId xmlns:a16="http://schemas.microsoft.com/office/drawing/2014/main" id="{9BA4AF02-624B-4F2F-B4CE-FBC356D79C54}"/>
              </a:ext>
            </a:extLst>
          </p:cNvPr>
          <p:cNvGrpSpPr/>
          <p:nvPr/>
        </p:nvGrpSpPr>
        <p:grpSpPr>
          <a:xfrm>
            <a:off x="858084" y="3545653"/>
            <a:ext cx="109440" cy="109440"/>
            <a:chOff x="4200892" y="4432105"/>
            <a:chExt cx="109440" cy="109440"/>
          </a:xfrm>
        </p:grpSpPr>
        <p:grpSp>
          <p:nvGrpSpPr>
            <p:cNvPr id="175" name="Group 80">
              <a:extLst>
                <a:ext uri="{FF2B5EF4-FFF2-40B4-BE49-F238E27FC236}">
                  <a16:creationId xmlns:a16="http://schemas.microsoft.com/office/drawing/2014/main" id="{6F895967-34C7-4EB2-976D-5D5FB0315891}"/>
                </a:ext>
              </a:extLst>
            </p:cNvPr>
            <p:cNvGrpSpPr>
              <a:grpSpLocks noChangeAspect="1"/>
            </p:cNvGrpSpPr>
            <p:nvPr/>
          </p:nvGrpSpPr>
          <p:grpSpPr>
            <a:xfrm rot="10800000">
              <a:off x="4210817" y="4439517"/>
              <a:ext cx="89587" cy="90000"/>
              <a:chOff x="3994150" y="4504881"/>
              <a:chExt cx="108000" cy="108498"/>
            </a:xfrm>
          </p:grpSpPr>
          <p:sp>
            <p:nvSpPr>
              <p:cNvPr id="178" name="Pie 83">
                <a:extLst>
                  <a:ext uri="{FF2B5EF4-FFF2-40B4-BE49-F238E27FC236}">
                    <a16:creationId xmlns:a16="http://schemas.microsoft.com/office/drawing/2014/main" id="{AB6665C9-482B-43CB-B7D1-3388C8831318}"/>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9" name="Pie 84">
                <a:extLst>
                  <a:ext uri="{FF2B5EF4-FFF2-40B4-BE49-F238E27FC236}">
                    <a16:creationId xmlns:a16="http://schemas.microsoft.com/office/drawing/2014/main" id="{51C08DAC-C6AA-4295-A248-9685C9D6EA5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76" name="Arc 81">
              <a:extLst>
                <a:ext uri="{FF2B5EF4-FFF2-40B4-BE49-F238E27FC236}">
                  <a16:creationId xmlns:a16="http://schemas.microsoft.com/office/drawing/2014/main" id="{0C063B6B-39B7-4742-B856-4895561F5B4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7" name="Arc 82">
              <a:extLst>
                <a:ext uri="{FF2B5EF4-FFF2-40B4-BE49-F238E27FC236}">
                  <a16:creationId xmlns:a16="http://schemas.microsoft.com/office/drawing/2014/main" id="{F178C2B2-2A76-4696-977E-861FAAFC4F0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74" name="TextBox 74">
            <a:extLst>
              <a:ext uri="{FF2B5EF4-FFF2-40B4-BE49-F238E27FC236}">
                <a16:creationId xmlns:a16="http://schemas.microsoft.com/office/drawing/2014/main" id="{5B54B9DF-F907-4532-B82D-CCF427937309}"/>
              </a:ext>
            </a:extLst>
          </p:cNvPr>
          <p:cNvSpPr txBox="1"/>
          <p:nvPr/>
        </p:nvSpPr>
        <p:spPr>
          <a:xfrm>
            <a:off x="493355" y="3458713"/>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D)</a:t>
            </a:r>
          </a:p>
        </p:txBody>
      </p:sp>
      <p:grpSp>
        <p:nvGrpSpPr>
          <p:cNvPr id="181" name="Group 79">
            <a:extLst>
              <a:ext uri="{FF2B5EF4-FFF2-40B4-BE49-F238E27FC236}">
                <a16:creationId xmlns:a16="http://schemas.microsoft.com/office/drawing/2014/main" id="{905916C4-F2A9-400F-9EAB-89B67ADE0C23}"/>
              </a:ext>
            </a:extLst>
          </p:cNvPr>
          <p:cNvGrpSpPr/>
          <p:nvPr/>
        </p:nvGrpSpPr>
        <p:grpSpPr>
          <a:xfrm>
            <a:off x="856834" y="4027840"/>
            <a:ext cx="109440" cy="109440"/>
            <a:chOff x="4200892" y="4432105"/>
            <a:chExt cx="109440" cy="109440"/>
          </a:xfrm>
        </p:grpSpPr>
        <p:grpSp>
          <p:nvGrpSpPr>
            <p:cNvPr id="183" name="Group 80">
              <a:extLst>
                <a:ext uri="{FF2B5EF4-FFF2-40B4-BE49-F238E27FC236}">
                  <a16:creationId xmlns:a16="http://schemas.microsoft.com/office/drawing/2014/main" id="{E610C651-63D9-4C6D-9270-388AD2767F03}"/>
                </a:ext>
              </a:extLst>
            </p:cNvPr>
            <p:cNvGrpSpPr>
              <a:grpSpLocks noChangeAspect="1"/>
            </p:cNvGrpSpPr>
            <p:nvPr/>
          </p:nvGrpSpPr>
          <p:grpSpPr>
            <a:xfrm rot="10800000">
              <a:off x="4210817" y="4439517"/>
              <a:ext cx="89587" cy="90000"/>
              <a:chOff x="3994150" y="4504881"/>
              <a:chExt cx="108000" cy="108498"/>
            </a:xfrm>
          </p:grpSpPr>
          <p:sp>
            <p:nvSpPr>
              <p:cNvPr id="186" name="Pie 83">
                <a:extLst>
                  <a:ext uri="{FF2B5EF4-FFF2-40B4-BE49-F238E27FC236}">
                    <a16:creationId xmlns:a16="http://schemas.microsoft.com/office/drawing/2014/main" id="{F2FF8455-315A-458E-A992-F8A83F9D85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7" name="Pie 84">
                <a:extLst>
                  <a:ext uri="{FF2B5EF4-FFF2-40B4-BE49-F238E27FC236}">
                    <a16:creationId xmlns:a16="http://schemas.microsoft.com/office/drawing/2014/main" id="{A0AEB0D7-3C56-4AF2-BBEE-40FD896A07D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84" name="Arc 81">
              <a:extLst>
                <a:ext uri="{FF2B5EF4-FFF2-40B4-BE49-F238E27FC236}">
                  <a16:creationId xmlns:a16="http://schemas.microsoft.com/office/drawing/2014/main" id="{40EDC28E-A25D-4F0E-9585-CC9D52DF16D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5" name="Arc 82">
              <a:extLst>
                <a:ext uri="{FF2B5EF4-FFF2-40B4-BE49-F238E27FC236}">
                  <a16:creationId xmlns:a16="http://schemas.microsoft.com/office/drawing/2014/main" id="{AA5C2A94-417A-40B6-8802-735A521CDBD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82" name="TextBox 74">
            <a:extLst>
              <a:ext uri="{FF2B5EF4-FFF2-40B4-BE49-F238E27FC236}">
                <a16:creationId xmlns:a16="http://schemas.microsoft.com/office/drawing/2014/main" id="{275EA0C1-96E3-4B59-878E-3CAFDDA62D52}"/>
              </a:ext>
            </a:extLst>
          </p:cNvPr>
          <p:cNvSpPr txBox="1"/>
          <p:nvPr/>
        </p:nvSpPr>
        <p:spPr>
          <a:xfrm>
            <a:off x="517713" y="395022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E)</a:t>
            </a:r>
          </a:p>
        </p:txBody>
      </p:sp>
      <p:grpSp>
        <p:nvGrpSpPr>
          <p:cNvPr id="189" name="Group 79">
            <a:extLst>
              <a:ext uri="{FF2B5EF4-FFF2-40B4-BE49-F238E27FC236}">
                <a16:creationId xmlns:a16="http://schemas.microsoft.com/office/drawing/2014/main" id="{F1B5CD35-9EFD-411E-AF20-E7709BE309BC}"/>
              </a:ext>
            </a:extLst>
          </p:cNvPr>
          <p:cNvGrpSpPr/>
          <p:nvPr/>
        </p:nvGrpSpPr>
        <p:grpSpPr>
          <a:xfrm>
            <a:off x="863884" y="4399645"/>
            <a:ext cx="109440" cy="109440"/>
            <a:chOff x="4200892" y="4432105"/>
            <a:chExt cx="109440" cy="109440"/>
          </a:xfrm>
        </p:grpSpPr>
        <p:grpSp>
          <p:nvGrpSpPr>
            <p:cNvPr id="191" name="Group 80">
              <a:extLst>
                <a:ext uri="{FF2B5EF4-FFF2-40B4-BE49-F238E27FC236}">
                  <a16:creationId xmlns:a16="http://schemas.microsoft.com/office/drawing/2014/main" id="{08F37676-9EC0-4798-B819-0C0E04FC67BF}"/>
                </a:ext>
              </a:extLst>
            </p:cNvPr>
            <p:cNvGrpSpPr>
              <a:grpSpLocks noChangeAspect="1"/>
            </p:cNvGrpSpPr>
            <p:nvPr/>
          </p:nvGrpSpPr>
          <p:grpSpPr>
            <a:xfrm rot="10800000">
              <a:off x="4210817" y="4439517"/>
              <a:ext cx="89587" cy="90000"/>
              <a:chOff x="3994150" y="4504881"/>
              <a:chExt cx="108000" cy="108498"/>
            </a:xfrm>
          </p:grpSpPr>
          <p:sp>
            <p:nvSpPr>
              <p:cNvPr id="194" name="Pie 83">
                <a:extLst>
                  <a:ext uri="{FF2B5EF4-FFF2-40B4-BE49-F238E27FC236}">
                    <a16:creationId xmlns:a16="http://schemas.microsoft.com/office/drawing/2014/main" id="{8B0D3D86-8F01-43EA-9AD5-0760730C8D6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5" name="Pie 84">
                <a:extLst>
                  <a:ext uri="{FF2B5EF4-FFF2-40B4-BE49-F238E27FC236}">
                    <a16:creationId xmlns:a16="http://schemas.microsoft.com/office/drawing/2014/main" id="{806A3977-6BD4-4B45-944B-689B56AF594E}"/>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92" name="Arc 81">
              <a:extLst>
                <a:ext uri="{FF2B5EF4-FFF2-40B4-BE49-F238E27FC236}">
                  <a16:creationId xmlns:a16="http://schemas.microsoft.com/office/drawing/2014/main" id="{109D909F-5FC9-4076-8A77-4972B64532ED}"/>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3" name="Arc 82">
              <a:extLst>
                <a:ext uri="{FF2B5EF4-FFF2-40B4-BE49-F238E27FC236}">
                  <a16:creationId xmlns:a16="http://schemas.microsoft.com/office/drawing/2014/main" id="{41C5C77B-B224-4582-91DA-419DE0E7C29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90" name="TextBox 74">
            <a:extLst>
              <a:ext uri="{FF2B5EF4-FFF2-40B4-BE49-F238E27FC236}">
                <a16:creationId xmlns:a16="http://schemas.microsoft.com/office/drawing/2014/main" id="{1C9678FB-6C43-4510-891A-F180D73871F4}"/>
              </a:ext>
            </a:extLst>
          </p:cNvPr>
          <p:cNvSpPr txBox="1"/>
          <p:nvPr/>
        </p:nvSpPr>
        <p:spPr>
          <a:xfrm>
            <a:off x="522942" y="4298534"/>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F)</a:t>
            </a:r>
          </a:p>
        </p:txBody>
      </p:sp>
      <p:sp>
        <p:nvSpPr>
          <p:cNvPr id="198" name="TextBox 74">
            <a:extLst>
              <a:ext uri="{FF2B5EF4-FFF2-40B4-BE49-F238E27FC236}">
                <a16:creationId xmlns:a16="http://schemas.microsoft.com/office/drawing/2014/main" id="{41F860C5-16AC-4AD2-9FDE-C2DF3FAAFFF2}"/>
              </a:ext>
            </a:extLst>
          </p:cNvPr>
          <p:cNvSpPr txBox="1"/>
          <p:nvPr/>
        </p:nvSpPr>
        <p:spPr>
          <a:xfrm>
            <a:off x="474795" y="4678508"/>
            <a:ext cx="444438"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G)</a:t>
            </a:r>
          </a:p>
        </p:txBody>
      </p:sp>
      <p:sp>
        <p:nvSpPr>
          <p:cNvPr id="206" name="TextBox 74">
            <a:extLst>
              <a:ext uri="{FF2B5EF4-FFF2-40B4-BE49-F238E27FC236}">
                <a16:creationId xmlns:a16="http://schemas.microsoft.com/office/drawing/2014/main" id="{744DC398-25BE-41A4-B26F-7CD560EE2E9A}"/>
              </a:ext>
            </a:extLst>
          </p:cNvPr>
          <p:cNvSpPr txBox="1"/>
          <p:nvPr/>
        </p:nvSpPr>
        <p:spPr>
          <a:xfrm>
            <a:off x="496127" y="4973336"/>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H)</a:t>
            </a:r>
          </a:p>
        </p:txBody>
      </p:sp>
      <p:grpSp>
        <p:nvGrpSpPr>
          <p:cNvPr id="213" name="Group 79">
            <a:extLst>
              <a:ext uri="{FF2B5EF4-FFF2-40B4-BE49-F238E27FC236}">
                <a16:creationId xmlns:a16="http://schemas.microsoft.com/office/drawing/2014/main" id="{E313887A-3927-4E64-95E4-98CE06A95DDF}"/>
              </a:ext>
            </a:extLst>
          </p:cNvPr>
          <p:cNvGrpSpPr/>
          <p:nvPr/>
        </p:nvGrpSpPr>
        <p:grpSpPr>
          <a:xfrm>
            <a:off x="863882" y="5397101"/>
            <a:ext cx="109440" cy="109440"/>
            <a:chOff x="4200892" y="4432105"/>
            <a:chExt cx="109440" cy="109440"/>
          </a:xfrm>
        </p:grpSpPr>
        <p:grpSp>
          <p:nvGrpSpPr>
            <p:cNvPr id="215" name="Group 80">
              <a:extLst>
                <a:ext uri="{FF2B5EF4-FFF2-40B4-BE49-F238E27FC236}">
                  <a16:creationId xmlns:a16="http://schemas.microsoft.com/office/drawing/2014/main" id="{A1C2EA80-667F-4D1E-A258-D19328A3996D}"/>
                </a:ext>
              </a:extLst>
            </p:cNvPr>
            <p:cNvGrpSpPr>
              <a:grpSpLocks noChangeAspect="1"/>
            </p:cNvGrpSpPr>
            <p:nvPr/>
          </p:nvGrpSpPr>
          <p:grpSpPr>
            <a:xfrm rot="10800000">
              <a:off x="4210817" y="4439517"/>
              <a:ext cx="89587" cy="90000"/>
              <a:chOff x="3994150" y="4504881"/>
              <a:chExt cx="108000" cy="108498"/>
            </a:xfrm>
          </p:grpSpPr>
          <p:sp>
            <p:nvSpPr>
              <p:cNvPr id="218" name="Pie 83">
                <a:extLst>
                  <a:ext uri="{FF2B5EF4-FFF2-40B4-BE49-F238E27FC236}">
                    <a16:creationId xmlns:a16="http://schemas.microsoft.com/office/drawing/2014/main" id="{E91F5E6F-1378-46DF-B5C3-1BFE3DB7457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9" name="Pie 84">
                <a:extLst>
                  <a:ext uri="{FF2B5EF4-FFF2-40B4-BE49-F238E27FC236}">
                    <a16:creationId xmlns:a16="http://schemas.microsoft.com/office/drawing/2014/main" id="{BB75F20E-1097-46D1-BF4E-F85A27B700C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16" name="Arc 81">
              <a:extLst>
                <a:ext uri="{FF2B5EF4-FFF2-40B4-BE49-F238E27FC236}">
                  <a16:creationId xmlns:a16="http://schemas.microsoft.com/office/drawing/2014/main" id="{0FBD5E46-7379-422F-8E9D-BDF1F31460E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7" name="Arc 82">
              <a:extLst>
                <a:ext uri="{FF2B5EF4-FFF2-40B4-BE49-F238E27FC236}">
                  <a16:creationId xmlns:a16="http://schemas.microsoft.com/office/drawing/2014/main" id="{A231008D-37BF-4E5C-959B-AADB3A2D3F2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14" name="TextBox 74">
            <a:extLst>
              <a:ext uri="{FF2B5EF4-FFF2-40B4-BE49-F238E27FC236}">
                <a16:creationId xmlns:a16="http://schemas.microsoft.com/office/drawing/2014/main" id="{BB9DD789-DE65-46AA-A858-4B057772AB36}"/>
              </a:ext>
            </a:extLst>
          </p:cNvPr>
          <p:cNvSpPr txBox="1"/>
          <p:nvPr/>
        </p:nvSpPr>
        <p:spPr>
          <a:xfrm>
            <a:off x="545669" y="5313513"/>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I)</a:t>
            </a:r>
          </a:p>
        </p:txBody>
      </p:sp>
      <p:grpSp>
        <p:nvGrpSpPr>
          <p:cNvPr id="221" name="Group 79">
            <a:extLst>
              <a:ext uri="{FF2B5EF4-FFF2-40B4-BE49-F238E27FC236}">
                <a16:creationId xmlns:a16="http://schemas.microsoft.com/office/drawing/2014/main" id="{5B8CA6F2-8FBA-4EB2-A0F5-0B2464EA3A7D}"/>
              </a:ext>
            </a:extLst>
          </p:cNvPr>
          <p:cNvGrpSpPr/>
          <p:nvPr/>
        </p:nvGrpSpPr>
        <p:grpSpPr>
          <a:xfrm>
            <a:off x="867014" y="5732687"/>
            <a:ext cx="109440" cy="109440"/>
            <a:chOff x="4200892" y="4432105"/>
            <a:chExt cx="109440" cy="109440"/>
          </a:xfrm>
        </p:grpSpPr>
        <p:grpSp>
          <p:nvGrpSpPr>
            <p:cNvPr id="223" name="Group 80">
              <a:extLst>
                <a:ext uri="{FF2B5EF4-FFF2-40B4-BE49-F238E27FC236}">
                  <a16:creationId xmlns:a16="http://schemas.microsoft.com/office/drawing/2014/main" id="{74A30962-52D3-4A83-8462-69B836034CAA}"/>
                </a:ext>
              </a:extLst>
            </p:cNvPr>
            <p:cNvGrpSpPr>
              <a:grpSpLocks noChangeAspect="1"/>
            </p:cNvGrpSpPr>
            <p:nvPr/>
          </p:nvGrpSpPr>
          <p:grpSpPr>
            <a:xfrm rot="10800000">
              <a:off x="4210817" y="4439517"/>
              <a:ext cx="89587" cy="90000"/>
              <a:chOff x="3994150" y="4504881"/>
              <a:chExt cx="108000" cy="108498"/>
            </a:xfrm>
          </p:grpSpPr>
          <p:sp>
            <p:nvSpPr>
              <p:cNvPr id="226" name="Pie 83">
                <a:extLst>
                  <a:ext uri="{FF2B5EF4-FFF2-40B4-BE49-F238E27FC236}">
                    <a16:creationId xmlns:a16="http://schemas.microsoft.com/office/drawing/2014/main" id="{031CCB0C-28E0-4FF3-A849-1B2AC112492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7" name="Pie 84">
                <a:extLst>
                  <a:ext uri="{FF2B5EF4-FFF2-40B4-BE49-F238E27FC236}">
                    <a16:creationId xmlns:a16="http://schemas.microsoft.com/office/drawing/2014/main" id="{191CD831-8D3E-4AB6-BABC-48E1F200D2D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24" name="Arc 81">
              <a:extLst>
                <a:ext uri="{FF2B5EF4-FFF2-40B4-BE49-F238E27FC236}">
                  <a16:creationId xmlns:a16="http://schemas.microsoft.com/office/drawing/2014/main" id="{3CD3791E-FD3F-427B-8675-80201491391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5" name="Arc 82">
              <a:extLst>
                <a:ext uri="{FF2B5EF4-FFF2-40B4-BE49-F238E27FC236}">
                  <a16:creationId xmlns:a16="http://schemas.microsoft.com/office/drawing/2014/main" id="{6E960C80-75A8-43E7-8C9B-2912FBBE9F2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22" name="TextBox 74">
            <a:extLst>
              <a:ext uri="{FF2B5EF4-FFF2-40B4-BE49-F238E27FC236}">
                <a16:creationId xmlns:a16="http://schemas.microsoft.com/office/drawing/2014/main" id="{CA5BCA24-CEAA-4AD2-8912-647DA3F42A9C}"/>
              </a:ext>
            </a:extLst>
          </p:cNvPr>
          <p:cNvSpPr txBox="1"/>
          <p:nvPr/>
        </p:nvSpPr>
        <p:spPr>
          <a:xfrm>
            <a:off x="475790" y="564362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J)</a:t>
            </a:r>
          </a:p>
        </p:txBody>
      </p:sp>
      <p:grpSp>
        <p:nvGrpSpPr>
          <p:cNvPr id="229" name="Group 79">
            <a:extLst>
              <a:ext uri="{FF2B5EF4-FFF2-40B4-BE49-F238E27FC236}">
                <a16:creationId xmlns:a16="http://schemas.microsoft.com/office/drawing/2014/main" id="{9C8A7C2C-0F34-4B71-81F3-F8CCD7B30977}"/>
              </a:ext>
            </a:extLst>
          </p:cNvPr>
          <p:cNvGrpSpPr/>
          <p:nvPr/>
        </p:nvGrpSpPr>
        <p:grpSpPr>
          <a:xfrm>
            <a:off x="875619" y="6233472"/>
            <a:ext cx="109440" cy="109440"/>
            <a:chOff x="4200892" y="4432105"/>
            <a:chExt cx="109440" cy="109440"/>
          </a:xfrm>
        </p:grpSpPr>
        <p:grpSp>
          <p:nvGrpSpPr>
            <p:cNvPr id="231" name="Group 80">
              <a:extLst>
                <a:ext uri="{FF2B5EF4-FFF2-40B4-BE49-F238E27FC236}">
                  <a16:creationId xmlns:a16="http://schemas.microsoft.com/office/drawing/2014/main" id="{57E20E53-DECC-4F69-BB78-3871DE156BEA}"/>
                </a:ext>
              </a:extLst>
            </p:cNvPr>
            <p:cNvGrpSpPr>
              <a:grpSpLocks noChangeAspect="1"/>
            </p:cNvGrpSpPr>
            <p:nvPr/>
          </p:nvGrpSpPr>
          <p:grpSpPr>
            <a:xfrm rot="10800000">
              <a:off x="4210817" y="4439517"/>
              <a:ext cx="89587" cy="90000"/>
              <a:chOff x="3994150" y="4504881"/>
              <a:chExt cx="108000" cy="108498"/>
            </a:xfrm>
          </p:grpSpPr>
          <p:sp>
            <p:nvSpPr>
              <p:cNvPr id="234" name="Pie 83">
                <a:extLst>
                  <a:ext uri="{FF2B5EF4-FFF2-40B4-BE49-F238E27FC236}">
                    <a16:creationId xmlns:a16="http://schemas.microsoft.com/office/drawing/2014/main" id="{FE005364-7E01-4A60-B998-B51A74BB408A}"/>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5" name="Pie 84">
                <a:extLst>
                  <a:ext uri="{FF2B5EF4-FFF2-40B4-BE49-F238E27FC236}">
                    <a16:creationId xmlns:a16="http://schemas.microsoft.com/office/drawing/2014/main" id="{7FB0670E-6589-4B70-A4C8-29D02A363EE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32" name="Arc 81">
              <a:extLst>
                <a:ext uri="{FF2B5EF4-FFF2-40B4-BE49-F238E27FC236}">
                  <a16:creationId xmlns:a16="http://schemas.microsoft.com/office/drawing/2014/main" id="{A0D02109-6E8B-4697-A7C3-617BD608835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3" name="Arc 82">
              <a:extLst>
                <a:ext uri="{FF2B5EF4-FFF2-40B4-BE49-F238E27FC236}">
                  <a16:creationId xmlns:a16="http://schemas.microsoft.com/office/drawing/2014/main" id="{0E26925B-3942-4CA7-A658-F88931F32F41}"/>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30" name="TextBox 74">
            <a:extLst>
              <a:ext uri="{FF2B5EF4-FFF2-40B4-BE49-F238E27FC236}">
                <a16:creationId xmlns:a16="http://schemas.microsoft.com/office/drawing/2014/main" id="{6D74C41E-2262-470D-A94F-997EED448B22}"/>
              </a:ext>
            </a:extLst>
          </p:cNvPr>
          <p:cNvSpPr txBox="1"/>
          <p:nvPr/>
        </p:nvSpPr>
        <p:spPr>
          <a:xfrm>
            <a:off x="483400" y="6152020"/>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K)</a:t>
            </a:r>
          </a:p>
        </p:txBody>
      </p:sp>
      <p:grpSp>
        <p:nvGrpSpPr>
          <p:cNvPr id="112" name="Group 79">
            <a:extLst>
              <a:ext uri="{FF2B5EF4-FFF2-40B4-BE49-F238E27FC236}">
                <a16:creationId xmlns:a16="http://schemas.microsoft.com/office/drawing/2014/main" id="{C73BA027-DBD8-4400-BCCB-22AD00F2D0E3}"/>
              </a:ext>
            </a:extLst>
          </p:cNvPr>
          <p:cNvGrpSpPr/>
          <p:nvPr/>
        </p:nvGrpSpPr>
        <p:grpSpPr>
          <a:xfrm>
            <a:off x="863884" y="4755014"/>
            <a:ext cx="109440" cy="109440"/>
            <a:chOff x="4200892" y="4432105"/>
            <a:chExt cx="109440" cy="109440"/>
          </a:xfrm>
        </p:grpSpPr>
        <p:grpSp>
          <p:nvGrpSpPr>
            <p:cNvPr id="113" name="Group 80">
              <a:extLst>
                <a:ext uri="{FF2B5EF4-FFF2-40B4-BE49-F238E27FC236}">
                  <a16:creationId xmlns:a16="http://schemas.microsoft.com/office/drawing/2014/main" id="{D95E6F9C-3CEA-434F-8E3B-71A315025924}"/>
                </a:ext>
              </a:extLst>
            </p:cNvPr>
            <p:cNvGrpSpPr>
              <a:grpSpLocks noChangeAspect="1"/>
            </p:cNvGrpSpPr>
            <p:nvPr/>
          </p:nvGrpSpPr>
          <p:grpSpPr>
            <a:xfrm rot="10800000">
              <a:off x="4210817" y="4439517"/>
              <a:ext cx="89587" cy="90000"/>
              <a:chOff x="3994150" y="4504881"/>
              <a:chExt cx="108000" cy="108498"/>
            </a:xfrm>
          </p:grpSpPr>
          <p:sp>
            <p:nvSpPr>
              <p:cNvPr id="116" name="Pie 83">
                <a:extLst>
                  <a:ext uri="{FF2B5EF4-FFF2-40B4-BE49-F238E27FC236}">
                    <a16:creationId xmlns:a16="http://schemas.microsoft.com/office/drawing/2014/main" id="{7E26CD2B-F482-4A87-9E4D-E306248C6F6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7" name="Pie 84">
                <a:extLst>
                  <a:ext uri="{FF2B5EF4-FFF2-40B4-BE49-F238E27FC236}">
                    <a16:creationId xmlns:a16="http://schemas.microsoft.com/office/drawing/2014/main" id="{3716A5AE-7030-4D0E-9A6B-7580C83F63C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14" name="Arc 81">
              <a:extLst>
                <a:ext uri="{FF2B5EF4-FFF2-40B4-BE49-F238E27FC236}">
                  <a16:creationId xmlns:a16="http://schemas.microsoft.com/office/drawing/2014/main" id="{8F75E816-3EB8-4961-B8BF-6DA9A848F67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5" name="Arc 82">
              <a:extLst>
                <a:ext uri="{FF2B5EF4-FFF2-40B4-BE49-F238E27FC236}">
                  <a16:creationId xmlns:a16="http://schemas.microsoft.com/office/drawing/2014/main" id="{CA8CCB64-5232-4DBD-9BF3-5F7664410448}"/>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21" name="Group 79">
            <a:extLst>
              <a:ext uri="{FF2B5EF4-FFF2-40B4-BE49-F238E27FC236}">
                <a16:creationId xmlns:a16="http://schemas.microsoft.com/office/drawing/2014/main" id="{3649BBE7-750A-4B85-99CA-58C3BA731BFE}"/>
              </a:ext>
            </a:extLst>
          </p:cNvPr>
          <p:cNvGrpSpPr/>
          <p:nvPr/>
        </p:nvGrpSpPr>
        <p:grpSpPr>
          <a:xfrm>
            <a:off x="863776" y="5062798"/>
            <a:ext cx="109440" cy="109440"/>
            <a:chOff x="4200892" y="4432105"/>
            <a:chExt cx="109440" cy="109440"/>
          </a:xfrm>
        </p:grpSpPr>
        <p:grpSp>
          <p:nvGrpSpPr>
            <p:cNvPr id="122" name="Group 80">
              <a:extLst>
                <a:ext uri="{FF2B5EF4-FFF2-40B4-BE49-F238E27FC236}">
                  <a16:creationId xmlns:a16="http://schemas.microsoft.com/office/drawing/2014/main" id="{51360C29-8A10-4EEA-8D69-632977E575E9}"/>
                </a:ext>
              </a:extLst>
            </p:cNvPr>
            <p:cNvGrpSpPr>
              <a:grpSpLocks noChangeAspect="1"/>
            </p:cNvGrpSpPr>
            <p:nvPr/>
          </p:nvGrpSpPr>
          <p:grpSpPr>
            <a:xfrm rot="10800000">
              <a:off x="4210817" y="4439517"/>
              <a:ext cx="89587" cy="90000"/>
              <a:chOff x="3994150" y="4504881"/>
              <a:chExt cx="108000" cy="108498"/>
            </a:xfrm>
          </p:grpSpPr>
          <p:sp>
            <p:nvSpPr>
              <p:cNvPr id="125" name="Pie 83">
                <a:extLst>
                  <a:ext uri="{FF2B5EF4-FFF2-40B4-BE49-F238E27FC236}">
                    <a16:creationId xmlns:a16="http://schemas.microsoft.com/office/drawing/2014/main" id="{8C5622EE-5ED9-4037-8962-A5B75077F7A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26" name="Pie 84">
                <a:extLst>
                  <a:ext uri="{FF2B5EF4-FFF2-40B4-BE49-F238E27FC236}">
                    <a16:creationId xmlns:a16="http://schemas.microsoft.com/office/drawing/2014/main" id="{808B48A1-FBEC-4B73-9073-1161C8291C5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23" name="Arc 81">
              <a:extLst>
                <a:ext uri="{FF2B5EF4-FFF2-40B4-BE49-F238E27FC236}">
                  <a16:creationId xmlns:a16="http://schemas.microsoft.com/office/drawing/2014/main" id="{46F0C225-4173-4DA6-844C-07BBE6AFFBC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24" name="Arc 82">
              <a:extLst>
                <a:ext uri="{FF2B5EF4-FFF2-40B4-BE49-F238E27FC236}">
                  <a16:creationId xmlns:a16="http://schemas.microsoft.com/office/drawing/2014/main" id="{D240AAD5-E8D0-4BB0-9EDA-5FEF6632D8B9}"/>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extLst>
      <p:ext uri="{BB962C8B-B14F-4D97-AF65-F5344CB8AC3E}">
        <p14:creationId xmlns:p14="http://schemas.microsoft.com/office/powerpoint/2010/main" val="3616433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2"/>
          <a:srcRect/>
          <a:stretch/>
        </p:blipFill>
        <p:spPr>
          <a:xfrm>
            <a:off x="1579279" y="2780403"/>
            <a:ext cx="169433" cy="669448"/>
          </a:xfrm>
          <a:prstGeom prst="rect">
            <a:avLst/>
          </a:prstGeom>
        </p:spPr>
      </p:pic>
      <p:pic>
        <p:nvPicPr>
          <p:cNvPr id="20" name="Picture 69">
            <a:extLst>
              <a:ext uri="{FF2B5EF4-FFF2-40B4-BE49-F238E27FC236}">
                <a16:creationId xmlns:a16="http://schemas.microsoft.com/office/drawing/2014/main" id="{C2175E09-3D8A-470F-9730-1B5051BBB7A5}"/>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aphicFrame>
        <p:nvGraphicFramePr>
          <p:cNvPr id="52" name="Table 21">
            <a:extLst>
              <a:ext uri="{FF2B5EF4-FFF2-40B4-BE49-F238E27FC236}">
                <a16:creationId xmlns:a16="http://schemas.microsoft.com/office/drawing/2014/main" id="{10E279DC-E06D-4552-AA37-928D2D2B82B3}"/>
              </a:ext>
            </a:extLst>
          </p:cNvPr>
          <p:cNvGraphicFramePr>
            <a:graphicFrameLocks noGrp="1"/>
          </p:cNvGraphicFramePr>
          <p:nvPr>
            <p:extLst>
              <p:ext uri="{D42A27DB-BD31-4B8C-83A1-F6EECF244321}">
                <p14:modId xmlns:p14="http://schemas.microsoft.com/office/powerpoint/2010/main" val="2884250861"/>
              </p:ext>
            </p:extLst>
          </p:nvPr>
        </p:nvGraphicFramePr>
        <p:xfrm>
          <a:off x="1958143" y="1876859"/>
          <a:ext cx="8453826" cy="4893818"/>
        </p:xfrm>
        <a:graphic>
          <a:graphicData uri="http://schemas.openxmlformats.org/drawingml/2006/table">
            <a:tbl>
              <a:tblPr firstRow="1" bandRow="1">
                <a:tableStyleId>{5C22544A-7EE6-4342-B048-85BDC9FD1C3A}</a:tableStyleId>
              </a:tblPr>
              <a:tblGrid>
                <a:gridCol w="3711137">
                  <a:extLst>
                    <a:ext uri="{9D8B030D-6E8A-4147-A177-3AD203B41FA5}">
                      <a16:colId xmlns:a16="http://schemas.microsoft.com/office/drawing/2014/main" val="258485860"/>
                    </a:ext>
                  </a:extLst>
                </a:gridCol>
                <a:gridCol w="4742689">
                  <a:extLst>
                    <a:ext uri="{9D8B030D-6E8A-4147-A177-3AD203B41FA5}">
                      <a16:colId xmlns:a16="http://schemas.microsoft.com/office/drawing/2014/main" val="34344762"/>
                    </a:ext>
                  </a:extLst>
                </a:gridCol>
              </a:tblGrid>
              <a:tr h="370840">
                <a:tc gridSpan="2">
                  <a:txBody>
                    <a:bodyPr/>
                    <a:lstStyle/>
                    <a:p>
                      <a:pPr algn="ctr"/>
                      <a:r>
                        <a:rPr lang="es-ES_tradnl" sz="1400" dirty="0">
                          <a:solidFill>
                            <a:srgbClr val="003D58"/>
                          </a:solidFill>
                          <a:latin typeface="Gotham Medium" panose="02000604030000020004" pitchFamily="2" charset="0"/>
                        </a:rPr>
                        <a:t>PARTES INTERESADAS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642658"/>
                  </a:ext>
                </a:extLst>
              </a:tr>
              <a:tr h="370840">
                <a:tc>
                  <a:txBody>
                    <a:bodyPr/>
                    <a:lstStyle/>
                    <a:p>
                      <a:pPr algn="ctr"/>
                      <a:r>
                        <a:rPr lang="es-ES_tradnl" sz="1200" b="1" dirty="0">
                          <a:solidFill>
                            <a:srgbClr val="003D58"/>
                          </a:solidFill>
                          <a:latin typeface="Gotham Medium" panose="02000604030000020004" pitchFamily="2" charset="0"/>
                        </a:rPr>
                        <a:t>USUARIOS INTERNOS</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algn="ctr" defTabSz="914400" rtl="0" eaLnBrk="1" latinLnBrk="0" hangingPunct="1"/>
                      <a:r>
                        <a:rPr lang="es-ES_tradnl" sz="1200" b="1" kern="1200" dirty="0">
                          <a:solidFill>
                            <a:srgbClr val="003D58"/>
                          </a:solidFill>
                          <a:latin typeface="Gotham Medium" panose="02000604030000020004" pitchFamily="2" charset="0"/>
                          <a:ea typeface="+mn-ea"/>
                          <a:cs typeface="+mn-cs"/>
                        </a:rPr>
                        <a:t>USUARIOS EXTERNOS</a:t>
                      </a:r>
                    </a:p>
                  </a:txBody>
                  <a:tcPr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195539906"/>
                  </a:ext>
                </a:extLst>
              </a:tr>
              <a:tr h="370840">
                <a:tc>
                  <a:txBody>
                    <a:bodyPr/>
                    <a:lstStyle/>
                    <a:p>
                      <a:pPr marL="182563" indent="0" algn="l"/>
                      <a:r>
                        <a:rPr lang="es-ES_tradnl" sz="1100" kern="1200" dirty="0">
                          <a:solidFill>
                            <a:srgbClr val="6D6E71"/>
                          </a:solidFill>
                          <a:latin typeface="Gotham Medium" panose="02000604030000020004" pitchFamily="2" charset="0"/>
                          <a:ea typeface="+mn-ea"/>
                          <a:cs typeface="+mn-cs"/>
                        </a:rPr>
                        <a:t>Alta Dirección </a:t>
                      </a:r>
                    </a:p>
                  </a:txBody>
                  <a:tcPr marL="45720" marR="45720"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indent="-234950" algn="l">
                        <a:lnSpc>
                          <a:spcPct val="99000"/>
                        </a:lnSpc>
                        <a:spcAft>
                          <a:spcPts val="70"/>
                        </a:spcAft>
                      </a:pPr>
                      <a:r>
                        <a:rPr lang="es-CO" sz="1100" kern="1200" dirty="0">
                          <a:solidFill>
                            <a:srgbClr val="6D6E71"/>
                          </a:solidFill>
                          <a:latin typeface="Gotham Medium" panose="02000604030000020004" pitchFamily="2" charset="0"/>
                          <a:ea typeface="+mn-ea"/>
                          <a:cs typeface="+mn-cs"/>
                        </a:rPr>
                        <a:t>Congreso de la Republica. </a:t>
                      </a:r>
                    </a:p>
                  </a:txBody>
                  <a:tcPr marL="45720" marR="4572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734700207"/>
                  </a:ext>
                </a:extLst>
              </a:tr>
              <a:tr h="370840">
                <a:tc>
                  <a:txBody>
                    <a:bodyPr/>
                    <a:lstStyle/>
                    <a:p>
                      <a:pPr marL="182563" indent="0" algn="just" defTabSz="914400" rtl="0" eaLnBrk="1" latinLnBrk="0" hangingPunct="1"/>
                      <a:r>
                        <a:rPr lang="es-MX" sz="1100" kern="1200" dirty="0">
                          <a:solidFill>
                            <a:srgbClr val="6D6E71"/>
                          </a:solidFill>
                          <a:latin typeface="Gotham Medium" panose="02000604030000020004" pitchFamily="2" charset="0"/>
                          <a:ea typeface="+mn-ea"/>
                          <a:cs typeface="+mn-cs"/>
                        </a:rPr>
                        <a:t>Empleados: en relación con todos los procesos, procedimientos del </a:t>
                      </a:r>
                      <a:r>
                        <a:rPr lang="es-MX" sz="1100" kern="1200" dirty="0" err="1">
                          <a:solidFill>
                            <a:srgbClr val="6D6E71"/>
                          </a:solidFill>
                          <a:latin typeface="Gotham Medium" panose="02000604030000020004" pitchFamily="2" charset="0"/>
                          <a:ea typeface="+mn-ea"/>
                          <a:cs typeface="+mn-cs"/>
                        </a:rPr>
                        <a:t>SIGC</a:t>
                      </a:r>
                      <a:r>
                        <a:rPr lang="es-MX" sz="1100" kern="1200" dirty="0">
                          <a:solidFill>
                            <a:srgbClr val="6D6E71"/>
                          </a:solidFill>
                          <a:latin typeface="Gotham Medium" panose="02000604030000020004" pitchFamily="2" charset="0"/>
                          <a:ea typeface="+mn-ea"/>
                          <a:cs typeface="+mn-cs"/>
                        </a:rPr>
                        <a:t> y por ende con lo tipificado en la Constitución, la Ley 270/96 y de más normas. </a:t>
                      </a:r>
                      <a:endParaRPr lang="es-ES_tradnl" sz="1100" kern="1200" dirty="0">
                        <a:solidFill>
                          <a:srgbClr val="6D6E71"/>
                        </a:solidFill>
                        <a:latin typeface="Gotham Medium" panose="02000604030000020004" pitchFamily="2" charset="0"/>
                        <a:ea typeface="+mn-ea"/>
                        <a:cs typeface="+mn-cs"/>
                      </a:endParaRPr>
                    </a:p>
                  </a:txBody>
                  <a:tcPr marL="45720" marR="45720"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indent="-234950" algn="l">
                        <a:lnSpc>
                          <a:spcPct val="99000"/>
                        </a:lnSpc>
                        <a:spcAft>
                          <a:spcPts val="70"/>
                        </a:spcAft>
                      </a:pPr>
                      <a:r>
                        <a:rPr lang="es-CO" sz="1100" kern="1200" dirty="0">
                          <a:solidFill>
                            <a:srgbClr val="6D6E71"/>
                          </a:solidFill>
                          <a:latin typeface="Gotham Medium" panose="02000604030000020004" pitchFamily="2" charset="0"/>
                          <a:ea typeface="+mn-ea"/>
                          <a:cs typeface="+mn-cs"/>
                        </a:rPr>
                        <a:t>Presidencia de la República. </a:t>
                      </a:r>
                    </a:p>
                  </a:txBody>
                  <a:tcPr marL="45720" marR="4572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3814214244"/>
                  </a:ext>
                </a:extLst>
              </a:tr>
              <a:tr h="370840">
                <a:tc rowSpan="8">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s-ES_tradnl" sz="1100" kern="1200" dirty="0">
                          <a:solidFill>
                            <a:srgbClr val="6D6E71"/>
                          </a:solidFill>
                          <a:latin typeface="Gotham Medium" panose="02000604030000020004" pitchFamily="2" charset="0"/>
                          <a:ea typeface="+mn-ea"/>
                          <a:cs typeface="+mn-cs"/>
                        </a:rPr>
                        <a:t>Sindicatos</a:t>
                      </a:r>
                    </a:p>
                  </a:txBody>
                  <a:tcPr marL="45720" marR="45720"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indent="-234950" algn="l">
                        <a:lnSpc>
                          <a:spcPct val="99000"/>
                        </a:lnSpc>
                        <a:spcAft>
                          <a:spcPts val="70"/>
                        </a:spcAft>
                      </a:pPr>
                      <a:r>
                        <a:rPr lang="es-CO" sz="1100" kern="1200" dirty="0">
                          <a:solidFill>
                            <a:srgbClr val="6D6E71"/>
                          </a:solidFill>
                          <a:latin typeface="Gotham Medium" panose="02000604030000020004" pitchFamily="2" charset="0"/>
                          <a:ea typeface="+mn-ea"/>
                          <a:cs typeface="+mn-cs"/>
                        </a:rPr>
                        <a:t>Gobernaciones y sus entidades. </a:t>
                      </a:r>
                    </a:p>
                  </a:txBody>
                  <a:tcPr marL="45720" marR="4572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639967562"/>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kern="1200" dirty="0">
                          <a:solidFill>
                            <a:srgbClr val="6D6E71"/>
                          </a:solidFill>
                          <a:latin typeface="Gotham Medium" panose="02000604030000020004" pitchFamily="2" charset="0"/>
                          <a:ea typeface="+mn-ea"/>
                          <a:cs typeface="+mn-cs"/>
                        </a:rPr>
                        <a:t>Título 4</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indent="-234950" algn="just">
                        <a:lnSpc>
                          <a:spcPct val="99000"/>
                        </a:lnSpc>
                        <a:spcAft>
                          <a:spcPts val="70"/>
                        </a:spcAft>
                      </a:pPr>
                      <a:r>
                        <a:rPr lang="es-CO" sz="1100" kern="1200" dirty="0">
                          <a:solidFill>
                            <a:srgbClr val="6D6E71"/>
                          </a:solidFill>
                          <a:latin typeface="Gotham Medium" panose="02000604030000020004" pitchFamily="2" charset="0"/>
                          <a:ea typeface="+mn-ea"/>
                          <a:cs typeface="+mn-cs"/>
                        </a:rPr>
                        <a:t>Alcaldías  y sus entidades. </a:t>
                      </a:r>
                    </a:p>
                  </a:txBody>
                  <a:tcPr marL="45720" marR="45720" anchor="ctr">
                    <a:lnL w="3175" cap="flat" cmpd="sng" algn="ctr">
                      <a:solidFill>
                        <a:srgbClr val="00AEEF"/>
                      </a:solid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315915615"/>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400" kern="1200" dirty="0">
                        <a:solidFill>
                          <a:srgbClr val="00AEEF"/>
                        </a:solidFill>
                        <a:latin typeface="Gotham Medium" panose="02000604030000020004" pitchFamily="2" charset="0"/>
                        <a:ea typeface="+mn-ea"/>
                        <a:cs typeface="+mn-cs"/>
                      </a:endParaRP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indent="-234950" algn="l">
                        <a:lnSpc>
                          <a:spcPct val="99000"/>
                        </a:lnSpc>
                        <a:spcAft>
                          <a:spcPts val="70"/>
                        </a:spcAft>
                      </a:pPr>
                      <a:r>
                        <a:rPr lang="es-CO" sz="1100" kern="1200" dirty="0">
                          <a:solidFill>
                            <a:srgbClr val="6D6E71"/>
                          </a:solidFill>
                          <a:latin typeface="Gotham Medium" panose="02000604030000020004" pitchFamily="2" charset="0"/>
                          <a:ea typeface="+mn-ea"/>
                          <a:cs typeface="+mn-cs"/>
                        </a:rPr>
                        <a:t>Alcaldías Locales. </a:t>
                      </a:r>
                    </a:p>
                  </a:txBody>
                  <a:tcPr marL="45720" marR="45720" anchor="ctr">
                    <a:lnL w="3175" cap="flat" cmpd="sng" algn="ctr">
                      <a:solidFill>
                        <a:srgbClr val="00AEEF"/>
                      </a:solid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4016240393"/>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400" kern="1200" dirty="0">
                        <a:solidFill>
                          <a:srgbClr val="00AEEF"/>
                        </a:solidFill>
                        <a:latin typeface="Gotham Medium" panose="02000604030000020004" pitchFamily="2" charset="0"/>
                        <a:ea typeface="+mn-ea"/>
                        <a:cs typeface="+mn-cs"/>
                      </a:endParaRP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marR="635" indent="-234950" algn="just">
                        <a:lnSpc>
                          <a:spcPct val="99000"/>
                        </a:lnSpc>
                        <a:spcAft>
                          <a:spcPts val="70"/>
                        </a:spcAft>
                      </a:pPr>
                      <a:r>
                        <a:rPr lang="es-CO" sz="1100" kern="1200" dirty="0">
                          <a:solidFill>
                            <a:srgbClr val="6D6E71"/>
                          </a:solidFill>
                          <a:latin typeface="Gotham Medium" panose="02000604030000020004" pitchFamily="2" charset="0"/>
                          <a:ea typeface="+mn-ea"/>
                          <a:cs typeface="+mn-cs"/>
                        </a:rPr>
                        <a:t>Instituciones y/o personas que vivan cerca de las instalaciones del CSJ</a:t>
                      </a:r>
                    </a:p>
                  </a:txBody>
                  <a:tcPr marL="45720" marR="45720" anchor="ctr">
                    <a:lnL w="3175" cap="flat" cmpd="sng" algn="ctr">
                      <a:solidFill>
                        <a:srgbClr val="00AEEF"/>
                      </a:solid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3191737680"/>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400" kern="1200" dirty="0">
                        <a:solidFill>
                          <a:srgbClr val="00AEEF"/>
                        </a:solidFill>
                        <a:latin typeface="Gotham Medium" panose="02000604030000020004" pitchFamily="2" charset="0"/>
                        <a:ea typeface="+mn-ea"/>
                        <a:cs typeface="+mn-cs"/>
                      </a:endParaRP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indent="-234950" algn="l">
                        <a:lnSpc>
                          <a:spcPct val="99000"/>
                        </a:lnSpc>
                        <a:spcAft>
                          <a:spcPts val="70"/>
                        </a:spcAft>
                      </a:pPr>
                      <a:r>
                        <a:rPr lang="es-CO" sz="1100" kern="1200" dirty="0">
                          <a:solidFill>
                            <a:srgbClr val="6D6E71"/>
                          </a:solidFill>
                          <a:latin typeface="Gotham Medium" panose="02000604030000020004" pitchFamily="2" charset="0"/>
                          <a:ea typeface="+mn-ea"/>
                          <a:cs typeface="+mn-cs"/>
                        </a:rPr>
                        <a:t>Usuarios que hacen uso de la administración de Justicia.</a:t>
                      </a:r>
                    </a:p>
                  </a:txBody>
                  <a:tcPr marL="45720" marR="45720" anchor="ctr">
                    <a:lnL w="3175" cap="flat" cmpd="sng" algn="ctr">
                      <a:solidFill>
                        <a:srgbClr val="00AEEF"/>
                      </a:solid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407397510"/>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400" kern="1200" dirty="0">
                        <a:solidFill>
                          <a:srgbClr val="00AEEF"/>
                        </a:solidFill>
                        <a:latin typeface="Gotham Medium" panose="02000604030000020004" pitchFamily="2" charset="0"/>
                        <a:ea typeface="+mn-ea"/>
                        <a:cs typeface="+mn-cs"/>
                      </a:endParaRP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indent="-234950" algn="l">
                        <a:lnSpc>
                          <a:spcPct val="99000"/>
                        </a:lnSpc>
                        <a:spcAft>
                          <a:spcPts val="70"/>
                        </a:spcAft>
                      </a:pPr>
                      <a:r>
                        <a:rPr lang="es-CO" sz="1100" kern="1200" dirty="0">
                          <a:solidFill>
                            <a:srgbClr val="6D6E71"/>
                          </a:solidFill>
                          <a:latin typeface="Gotham Medium" panose="02000604030000020004" pitchFamily="2" charset="0"/>
                          <a:ea typeface="+mn-ea"/>
                          <a:cs typeface="+mn-cs"/>
                        </a:rPr>
                        <a:t>Proveedores. </a:t>
                      </a:r>
                    </a:p>
                  </a:txBody>
                  <a:tcPr marL="45720" marR="45720" anchor="ctr">
                    <a:lnL w="3175" cap="flat" cmpd="sng" algn="ctr">
                      <a:solidFill>
                        <a:srgbClr val="00AEEF"/>
                      </a:solid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751954152"/>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400" kern="1200" dirty="0">
                        <a:solidFill>
                          <a:srgbClr val="00AEEF"/>
                        </a:solidFill>
                        <a:latin typeface="Gotham Medium" panose="02000604030000020004" pitchFamily="2" charset="0"/>
                        <a:ea typeface="+mn-ea"/>
                        <a:cs typeface="+mn-cs"/>
                      </a:endParaRP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indent="-234950" algn="l">
                        <a:lnSpc>
                          <a:spcPct val="99000"/>
                        </a:lnSpc>
                        <a:spcAft>
                          <a:spcPts val="70"/>
                        </a:spcAft>
                      </a:pPr>
                      <a:r>
                        <a:rPr lang="es-CO" sz="1100" kern="1200" dirty="0">
                          <a:solidFill>
                            <a:srgbClr val="6D6E71"/>
                          </a:solidFill>
                          <a:latin typeface="Gotham Medium" panose="02000604030000020004" pitchFamily="2" charset="0"/>
                          <a:ea typeface="+mn-ea"/>
                          <a:cs typeface="+mn-cs"/>
                        </a:rPr>
                        <a:t>Sociedad en General. </a:t>
                      </a:r>
                    </a:p>
                  </a:txBody>
                  <a:tcPr marL="45720" marR="45720" anchor="ctr">
                    <a:lnL w="3175" cap="flat" cmpd="sng" algn="ctr">
                      <a:solidFill>
                        <a:srgbClr val="00AEEF"/>
                      </a:solid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2271193011"/>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400" kern="1200" dirty="0">
                        <a:solidFill>
                          <a:srgbClr val="00AEEF"/>
                        </a:solidFill>
                        <a:latin typeface="Gotham Medium" panose="02000604030000020004" pitchFamily="2" charset="0"/>
                        <a:ea typeface="+mn-ea"/>
                        <a:cs typeface="+mn-cs"/>
                      </a:endParaRP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454660" indent="-234950" algn="just">
                        <a:lnSpc>
                          <a:spcPct val="99000"/>
                        </a:lnSpc>
                        <a:spcAft>
                          <a:spcPts val="70"/>
                        </a:spcAft>
                      </a:pPr>
                      <a:r>
                        <a:rPr lang="es-CO" sz="1100" kern="1200" dirty="0">
                          <a:solidFill>
                            <a:srgbClr val="6D6E71"/>
                          </a:solidFill>
                          <a:latin typeface="Gotham Medium" panose="02000604030000020004" pitchFamily="2" charset="0"/>
                          <a:ea typeface="+mn-ea"/>
                          <a:cs typeface="+mn-cs"/>
                        </a:rPr>
                        <a:t>Red Iberoamericana de Calidad para la Justicia. </a:t>
                      </a:r>
                    </a:p>
                  </a:txBody>
                  <a:tcPr marL="45720" marR="45720" anchor="ctr">
                    <a:lnL w="3175" cap="flat" cmpd="sng" algn="ctr">
                      <a:solidFill>
                        <a:srgbClr val="00AEEF"/>
                      </a:solid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327835543"/>
                  </a:ext>
                </a:extLst>
              </a:tr>
            </a:tbl>
          </a:graphicData>
        </a:graphic>
      </p:graphicFrame>
      <p:grpSp>
        <p:nvGrpSpPr>
          <p:cNvPr id="15" name="Grupo 14">
            <a:extLst>
              <a:ext uri="{FF2B5EF4-FFF2-40B4-BE49-F238E27FC236}">
                <a16:creationId xmlns:a16="http://schemas.microsoft.com/office/drawing/2014/main" id="{EB40352C-316A-4904-BDD8-2DD850C0DCC5}"/>
              </a:ext>
            </a:extLst>
          </p:cNvPr>
          <p:cNvGrpSpPr/>
          <p:nvPr/>
        </p:nvGrpSpPr>
        <p:grpSpPr>
          <a:xfrm>
            <a:off x="12192" y="1061196"/>
            <a:ext cx="3121152" cy="805045"/>
            <a:chOff x="0" y="1153956"/>
            <a:chExt cx="3121152" cy="805045"/>
          </a:xfrm>
        </p:grpSpPr>
        <p:cxnSp>
          <p:nvCxnSpPr>
            <p:cNvPr id="16" name="Straight Connector 44">
              <a:extLst>
                <a:ext uri="{FF2B5EF4-FFF2-40B4-BE49-F238E27FC236}">
                  <a16:creationId xmlns:a16="http://schemas.microsoft.com/office/drawing/2014/main" id="{07AB0FF3-C899-4A91-B27C-FBE44F59A75F}"/>
                </a:ext>
              </a:extLst>
            </p:cNvPr>
            <p:cNvCxnSpPr>
              <a:cxnSpLocks/>
            </p:cNvCxnSpPr>
            <p:nvPr/>
          </p:nvCxnSpPr>
          <p:spPr>
            <a:xfrm>
              <a:off x="1324841" y="1886802"/>
              <a:ext cx="169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7" name="Grupo 16">
              <a:extLst>
                <a:ext uri="{FF2B5EF4-FFF2-40B4-BE49-F238E27FC236}">
                  <a16:creationId xmlns:a16="http://schemas.microsoft.com/office/drawing/2014/main" id="{A008A895-E2E1-4D09-99CC-EF90B58DE2FF}"/>
                </a:ext>
              </a:extLst>
            </p:cNvPr>
            <p:cNvGrpSpPr/>
            <p:nvPr/>
          </p:nvGrpSpPr>
          <p:grpSpPr>
            <a:xfrm>
              <a:off x="0" y="1153956"/>
              <a:ext cx="3121152" cy="805045"/>
              <a:chOff x="0" y="1153956"/>
              <a:chExt cx="3121152" cy="805045"/>
            </a:xfrm>
          </p:grpSpPr>
          <p:grpSp>
            <p:nvGrpSpPr>
              <p:cNvPr id="18" name="Grupo 17">
                <a:extLst>
                  <a:ext uri="{FF2B5EF4-FFF2-40B4-BE49-F238E27FC236}">
                    <a16:creationId xmlns:a16="http://schemas.microsoft.com/office/drawing/2014/main" id="{BB20B27E-A1C0-4285-B424-864C56704A44}"/>
                  </a:ext>
                </a:extLst>
              </p:cNvPr>
              <p:cNvGrpSpPr/>
              <p:nvPr/>
            </p:nvGrpSpPr>
            <p:grpSpPr>
              <a:xfrm>
                <a:off x="0" y="1163241"/>
                <a:ext cx="3121152" cy="795760"/>
                <a:chOff x="0" y="1163241"/>
                <a:chExt cx="3121152" cy="795760"/>
              </a:xfrm>
            </p:grpSpPr>
            <p:sp>
              <p:nvSpPr>
                <p:cNvPr id="21" name="Rectangle 40">
                  <a:extLst>
                    <a:ext uri="{FF2B5EF4-FFF2-40B4-BE49-F238E27FC236}">
                      <a16:creationId xmlns:a16="http://schemas.microsoft.com/office/drawing/2014/main" id="{ABD0C437-A7E8-443F-8804-4974219B1FF5}"/>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Rectangle 42">
                  <a:extLst>
                    <a:ext uri="{FF2B5EF4-FFF2-40B4-BE49-F238E27FC236}">
                      <a16:creationId xmlns:a16="http://schemas.microsoft.com/office/drawing/2014/main" id="{51F3161D-33F1-4373-B214-93301F1AB278}"/>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Rectangle 38">
                  <a:extLst>
                    <a:ext uri="{FF2B5EF4-FFF2-40B4-BE49-F238E27FC236}">
                      <a16:creationId xmlns:a16="http://schemas.microsoft.com/office/drawing/2014/main" id="{3E964F01-A821-4D1D-8C5E-EE233EFFD921}"/>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 name="Rectangle 39">
                  <a:extLst>
                    <a:ext uri="{FF2B5EF4-FFF2-40B4-BE49-F238E27FC236}">
                      <a16:creationId xmlns:a16="http://schemas.microsoft.com/office/drawing/2014/main" id="{1D70DEA0-99CB-4DEA-AE53-7A35EFCCD756}"/>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TextBox 17">
                  <a:extLst>
                    <a:ext uri="{FF2B5EF4-FFF2-40B4-BE49-F238E27FC236}">
                      <a16:creationId xmlns:a16="http://schemas.microsoft.com/office/drawing/2014/main" id="{67BD1F5F-98AB-48C1-BF40-2E199F1A95B1}"/>
                    </a:ext>
                  </a:extLst>
                </p:cNvPr>
                <p:cNvSpPr txBox="1"/>
                <p:nvPr/>
              </p:nvSpPr>
              <p:spPr>
                <a:xfrm>
                  <a:off x="1230331" y="1405003"/>
                  <a:ext cx="1890821"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SIGCMA</a:t>
                  </a:r>
                </a:p>
              </p:txBody>
            </p:sp>
          </p:grpSp>
          <p:sp>
            <p:nvSpPr>
              <p:cNvPr id="19" name="TextBox 45">
                <a:extLst>
                  <a:ext uri="{FF2B5EF4-FFF2-40B4-BE49-F238E27FC236}">
                    <a16:creationId xmlns:a16="http://schemas.microsoft.com/office/drawing/2014/main" id="{DC675628-043C-4F69-9A64-2B8630F25DEB}"/>
                  </a:ext>
                </a:extLst>
              </p:cNvPr>
              <p:cNvSpPr txBox="1"/>
              <p:nvPr/>
            </p:nvSpPr>
            <p:spPr>
              <a:xfrm>
                <a:off x="245081" y="1153956"/>
                <a:ext cx="728084"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13</a:t>
                </a:r>
              </a:p>
            </p:txBody>
          </p:sp>
        </p:grpSp>
      </p:grpSp>
    </p:spTree>
    <p:extLst>
      <p:ext uri="{BB962C8B-B14F-4D97-AF65-F5344CB8AC3E}">
        <p14:creationId xmlns:p14="http://schemas.microsoft.com/office/powerpoint/2010/main" val="3488018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Connector 65">
            <a:extLst>
              <a:ext uri="{FF2B5EF4-FFF2-40B4-BE49-F238E27FC236}">
                <a16:creationId xmlns:a16="http://schemas.microsoft.com/office/drawing/2014/main" id="{A8CC5972-09DC-4FED-A97A-BB8979EF2363}"/>
              </a:ext>
            </a:extLst>
          </p:cNvPr>
          <p:cNvCxnSpPr>
            <a:cxnSpLocks/>
          </p:cNvCxnSpPr>
          <p:nvPr/>
        </p:nvCxnSpPr>
        <p:spPr>
          <a:xfrm>
            <a:off x="1937817" y="2794789"/>
            <a:ext cx="0" cy="2664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sp>
        <p:nvSpPr>
          <p:cNvPr id="19" name="TextBox 22">
            <a:extLst>
              <a:ext uri="{FF2B5EF4-FFF2-40B4-BE49-F238E27FC236}">
                <a16:creationId xmlns:a16="http://schemas.microsoft.com/office/drawing/2014/main" id="{F88E9879-A38D-4298-A4C4-3270A9DF799C}"/>
              </a:ext>
            </a:extLst>
          </p:cNvPr>
          <p:cNvSpPr txBox="1"/>
          <p:nvPr/>
        </p:nvSpPr>
        <p:spPr>
          <a:xfrm>
            <a:off x="2049548" y="2801515"/>
            <a:ext cx="8972019" cy="2862322"/>
          </a:xfrm>
          <a:prstGeom prst="rect">
            <a:avLst/>
          </a:prstGeom>
          <a:noFill/>
        </p:spPr>
        <p:txBody>
          <a:bodyPr wrap="square" rtlCol="0">
            <a:spAutoFit/>
          </a:bodyPr>
          <a:lstStyle/>
          <a:p>
            <a:pPr algn="just"/>
            <a:r>
              <a:rPr lang="es-MX" sz="1200" dirty="0">
                <a:latin typeface="Gotham Medium" panose="02000604030000020004" pitchFamily="2" charset="0"/>
              </a:rPr>
              <a:t>Administrar la carrera judicial en el correspondiente distrito con sujeción a las directrices del consejo superior de la judicatura.</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Llevar el control del rendimiento y gestión de los despachos judiciales mediante los mecanismos e índices correspondientes.</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Practicar visita general a todos los juzgados de su territorio por lo menos una vez al año, con el fin de establecer el estado en que se encuentra el despacho de los asuntos a su cargo y procurar las soluciones a los casos de congestión que se presenten.</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Elaborar y presentar a los tribunales las listas de candidatos para la designación de jueces en todos los cargos en que deba ser provista una vacante definitiva, conforme a las normas de carrera judicial y conceder o negar las licencias solicitadas por los jueces.</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Elaborar e impulsar planes y programas de capacitación, desarrollo y bienestar personal de la rama judicial conforme a las políticas del consejo superior.</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Ejercer la vigilancia judicial para que la justicia se administre oportuna y eficazmente, y cuidar del normal desempeño de las labores de funcionarios y empleados de esta rama.</a:t>
            </a:r>
            <a:endParaRPr lang="es-MX" sz="1100" dirty="0">
              <a:latin typeface="Gotham Medium" panose="02000604030000020004" pitchFamily="2" charset="0"/>
            </a:endParaRPr>
          </a:p>
        </p:txBody>
      </p:sp>
      <p:grpSp>
        <p:nvGrpSpPr>
          <p:cNvPr id="54" name="Grupo 53">
            <a:extLst>
              <a:ext uri="{FF2B5EF4-FFF2-40B4-BE49-F238E27FC236}">
                <a16:creationId xmlns:a16="http://schemas.microsoft.com/office/drawing/2014/main" id="{83905A2F-3E88-45AA-85F1-41292223DE08}"/>
              </a:ext>
            </a:extLst>
          </p:cNvPr>
          <p:cNvGrpSpPr/>
          <p:nvPr/>
        </p:nvGrpSpPr>
        <p:grpSpPr>
          <a:xfrm>
            <a:off x="827" y="2020015"/>
            <a:ext cx="7804189" cy="307777"/>
            <a:chOff x="3175" y="2255032"/>
            <a:chExt cx="7209891" cy="307777"/>
          </a:xfrm>
        </p:grpSpPr>
        <p:sp>
          <p:nvSpPr>
            <p:cNvPr id="55" name="Rectangle 37">
              <a:extLst>
                <a:ext uri="{FF2B5EF4-FFF2-40B4-BE49-F238E27FC236}">
                  <a16:creationId xmlns:a16="http://schemas.microsoft.com/office/drawing/2014/main" id="{BC7C7731-BB9A-4792-B639-399E833B5FD2}"/>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6" name="Rectangle 38">
              <a:extLst>
                <a:ext uri="{FF2B5EF4-FFF2-40B4-BE49-F238E27FC236}">
                  <a16:creationId xmlns:a16="http://schemas.microsoft.com/office/drawing/2014/main" id="{367C1332-CEF0-4DBA-AC73-80A86C2F4D1F}"/>
                </a:ext>
              </a:extLst>
            </p:cNvPr>
            <p:cNvSpPr/>
            <p:nvPr/>
          </p:nvSpPr>
          <p:spPr>
            <a:xfrm>
              <a:off x="244709" y="2279395"/>
              <a:ext cx="6620502" cy="23967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7" name="TextBox 39">
              <a:extLst>
                <a:ext uri="{FF2B5EF4-FFF2-40B4-BE49-F238E27FC236}">
                  <a16:creationId xmlns:a16="http://schemas.microsoft.com/office/drawing/2014/main" id="{2B53A91B-BD53-44DB-899F-B17D5D55866D}"/>
                </a:ext>
              </a:extLst>
            </p:cNvPr>
            <p:cNvSpPr txBox="1"/>
            <p:nvPr/>
          </p:nvSpPr>
          <p:spPr>
            <a:xfrm>
              <a:off x="244708" y="2255032"/>
              <a:ext cx="6968358"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EL ARTICULO 101 DE LA LEY 270 DE 1996, ESTABLECE COMO FUNCIONES</a:t>
              </a:r>
            </a:p>
          </p:txBody>
        </p:sp>
      </p:grpSp>
      <p:pic>
        <p:nvPicPr>
          <p:cNvPr id="90" name="Picture 69">
            <a:extLst>
              <a:ext uri="{FF2B5EF4-FFF2-40B4-BE49-F238E27FC236}">
                <a16:creationId xmlns:a16="http://schemas.microsoft.com/office/drawing/2014/main" id="{61AA3B01-B3D0-463E-A2E5-D4FF428965D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104" name="Grupo 103">
            <a:extLst>
              <a:ext uri="{FF2B5EF4-FFF2-40B4-BE49-F238E27FC236}">
                <a16:creationId xmlns:a16="http://schemas.microsoft.com/office/drawing/2014/main" id="{7021AC56-AB7D-4DD7-89FA-2C46DE8AE053}"/>
              </a:ext>
            </a:extLst>
          </p:cNvPr>
          <p:cNvGrpSpPr/>
          <p:nvPr/>
        </p:nvGrpSpPr>
        <p:grpSpPr>
          <a:xfrm>
            <a:off x="0" y="1077897"/>
            <a:ext cx="10337799" cy="788344"/>
            <a:chOff x="0" y="1077897"/>
            <a:chExt cx="10337799" cy="788344"/>
          </a:xfrm>
        </p:grpSpPr>
        <p:cxnSp>
          <p:nvCxnSpPr>
            <p:cNvPr id="105" name="Straight Connector 44">
              <a:extLst>
                <a:ext uri="{FF2B5EF4-FFF2-40B4-BE49-F238E27FC236}">
                  <a16:creationId xmlns:a16="http://schemas.microsoft.com/office/drawing/2014/main" id="{B759A720-0E89-4E8A-AA43-021B6F401BE7}"/>
                </a:ext>
              </a:extLst>
            </p:cNvPr>
            <p:cNvCxnSpPr>
              <a:cxnSpLocks/>
            </p:cNvCxnSpPr>
            <p:nvPr/>
          </p:nvCxnSpPr>
          <p:spPr>
            <a:xfrm>
              <a:off x="1324841" y="1794042"/>
              <a:ext cx="871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06" name="Grupo 105">
              <a:extLst>
                <a:ext uri="{FF2B5EF4-FFF2-40B4-BE49-F238E27FC236}">
                  <a16:creationId xmlns:a16="http://schemas.microsoft.com/office/drawing/2014/main" id="{50ACC4C2-73AA-4774-8798-62DEA0809C7B}"/>
                </a:ext>
              </a:extLst>
            </p:cNvPr>
            <p:cNvGrpSpPr/>
            <p:nvPr/>
          </p:nvGrpSpPr>
          <p:grpSpPr>
            <a:xfrm>
              <a:off x="0" y="1077897"/>
              <a:ext cx="10337799" cy="788344"/>
              <a:chOff x="0" y="1077897"/>
              <a:chExt cx="10337799" cy="788344"/>
            </a:xfrm>
          </p:grpSpPr>
          <p:sp>
            <p:nvSpPr>
              <p:cNvPr id="107" name="Rectangle 43">
                <a:extLst>
                  <a:ext uri="{FF2B5EF4-FFF2-40B4-BE49-F238E27FC236}">
                    <a16:creationId xmlns:a16="http://schemas.microsoft.com/office/drawing/2014/main" id="{3C79C44B-A659-4D45-A8FB-C69900658223}"/>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8" name="Grupo 107">
                <a:extLst>
                  <a:ext uri="{FF2B5EF4-FFF2-40B4-BE49-F238E27FC236}">
                    <a16:creationId xmlns:a16="http://schemas.microsoft.com/office/drawing/2014/main" id="{2C30B797-CCD3-451B-99E3-4531A6CF0D4F}"/>
                  </a:ext>
                </a:extLst>
              </p:cNvPr>
              <p:cNvGrpSpPr/>
              <p:nvPr/>
            </p:nvGrpSpPr>
            <p:grpSpPr>
              <a:xfrm>
                <a:off x="0" y="1077897"/>
                <a:ext cx="10337799" cy="788344"/>
                <a:chOff x="0" y="1077897"/>
                <a:chExt cx="10337799" cy="788344"/>
              </a:xfrm>
            </p:grpSpPr>
            <p:sp>
              <p:nvSpPr>
                <p:cNvPr id="109" name="TextBox 17">
                  <a:extLst>
                    <a:ext uri="{FF2B5EF4-FFF2-40B4-BE49-F238E27FC236}">
                      <a16:creationId xmlns:a16="http://schemas.microsoft.com/office/drawing/2014/main" id="{45427098-2D20-41A0-AF13-1CECDC0B7AD0}"/>
                    </a:ext>
                  </a:extLst>
                </p:cNvPr>
                <p:cNvSpPr txBox="1"/>
                <p:nvPr/>
              </p:nvSpPr>
              <p:spPr>
                <a:xfrm>
                  <a:off x="1242522" y="1312243"/>
                  <a:ext cx="9095277"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CONSEJOS SECCIONALES DE LA JUDICATURA</a:t>
                  </a:r>
                </a:p>
              </p:txBody>
            </p:sp>
            <p:sp>
              <p:nvSpPr>
                <p:cNvPr id="110" name="Rectangle 39">
                  <a:extLst>
                    <a:ext uri="{FF2B5EF4-FFF2-40B4-BE49-F238E27FC236}">
                      <a16:creationId xmlns:a16="http://schemas.microsoft.com/office/drawing/2014/main" id="{96409F1C-C54D-4BA6-80FD-E3E9CCC2BC90}"/>
                    </a:ext>
                  </a:extLst>
                </p:cNvPr>
                <p:cNvSpPr/>
                <p:nvPr/>
              </p:nvSpPr>
              <p:spPr>
                <a:xfrm>
                  <a:off x="1107567"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4" name="Rectangle 40">
                  <a:extLst>
                    <a:ext uri="{FF2B5EF4-FFF2-40B4-BE49-F238E27FC236}">
                      <a16:creationId xmlns:a16="http://schemas.microsoft.com/office/drawing/2014/main" id="{F2693E7D-D9D9-470B-8F06-B732CC1B5179}"/>
                    </a:ext>
                  </a:extLst>
                </p:cNvPr>
                <p:cNvSpPr/>
                <p:nvPr/>
              </p:nvSpPr>
              <p:spPr>
                <a:xfrm>
                  <a:off x="1107567"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5" name="Rectangle 42">
                  <a:extLst>
                    <a:ext uri="{FF2B5EF4-FFF2-40B4-BE49-F238E27FC236}">
                      <a16:creationId xmlns:a16="http://schemas.microsoft.com/office/drawing/2014/main" id="{45F7C0D4-EFB8-45AC-8375-5598A9C31510}"/>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6" name="TextBox 45">
                  <a:extLst>
                    <a:ext uri="{FF2B5EF4-FFF2-40B4-BE49-F238E27FC236}">
                      <a16:creationId xmlns:a16="http://schemas.microsoft.com/office/drawing/2014/main" id="{1D61AE18-761F-4054-BAFC-CD79655D9CA3}"/>
                    </a:ext>
                  </a:extLst>
                </p:cNvPr>
                <p:cNvSpPr txBox="1"/>
                <p:nvPr/>
              </p:nvSpPr>
              <p:spPr>
                <a:xfrm>
                  <a:off x="248612" y="1086654"/>
                  <a:ext cx="768159"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14</a:t>
                  </a:r>
                </a:p>
              </p:txBody>
            </p:sp>
          </p:grpSp>
        </p:grpSp>
      </p:grpSp>
      <p:pic>
        <p:nvPicPr>
          <p:cNvPr id="119" name="Picture 1">
            <a:extLst>
              <a:ext uri="{FF2B5EF4-FFF2-40B4-BE49-F238E27FC236}">
                <a16:creationId xmlns:a16="http://schemas.microsoft.com/office/drawing/2014/main" id="{71937459-22A5-4EC6-8A7D-4A140EFE23EE}"/>
              </a:ext>
            </a:extLst>
          </p:cNvPr>
          <p:cNvPicPr>
            <a:picLocks noChangeAspect="1"/>
          </p:cNvPicPr>
          <p:nvPr/>
        </p:nvPicPr>
        <p:blipFill rotWithShape="1">
          <a:blip r:embed="rId3"/>
          <a:srcRect l="8452" t="9825" r="5418" b="5342"/>
          <a:stretch/>
        </p:blipFill>
        <p:spPr>
          <a:xfrm>
            <a:off x="573217" y="3848645"/>
            <a:ext cx="945020" cy="949968"/>
          </a:xfrm>
          <a:prstGeom prst="rect">
            <a:avLst/>
          </a:prstGeom>
        </p:spPr>
      </p:pic>
      <p:grpSp>
        <p:nvGrpSpPr>
          <p:cNvPr id="120" name="Grupo 119">
            <a:extLst>
              <a:ext uri="{FF2B5EF4-FFF2-40B4-BE49-F238E27FC236}">
                <a16:creationId xmlns:a16="http://schemas.microsoft.com/office/drawing/2014/main" id="{0A1E33EA-278F-409B-A759-0CB51F51F8D8}"/>
              </a:ext>
            </a:extLst>
          </p:cNvPr>
          <p:cNvGrpSpPr/>
          <p:nvPr/>
        </p:nvGrpSpPr>
        <p:grpSpPr>
          <a:xfrm>
            <a:off x="1600392" y="2801515"/>
            <a:ext cx="402147" cy="276999"/>
            <a:chOff x="1337160" y="2470891"/>
            <a:chExt cx="402147" cy="276999"/>
          </a:xfrm>
        </p:grpSpPr>
        <p:grpSp>
          <p:nvGrpSpPr>
            <p:cNvPr id="121" name="Group 79">
              <a:extLst>
                <a:ext uri="{FF2B5EF4-FFF2-40B4-BE49-F238E27FC236}">
                  <a16:creationId xmlns:a16="http://schemas.microsoft.com/office/drawing/2014/main" id="{22CB0ED5-491C-42ED-8AE8-6BCDF2B46421}"/>
                </a:ext>
              </a:extLst>
            </p:cNvPr>
            <p:cNvGrpSpPr/>
            <p:nvPr/>
          </p:nvGrpSpPr>
          <p:grpSpPr>
            <a:xfrm>
              <a:off x="1629867" y="2558068"/>
              <a:ext cx="109440" cy="109440"/>
              <a:chOff x="4200892" y="4432105"/>
              <a:chExt cx="109440" cy="109440"/>
            </a:xfrm>
          </p:grpSpPr>
          <p:grpSp>
            <p:nvGrpSpPr>
              <p:cNvPr id="123" name="Group 80">
                <a:extLst>
                  <a:ext uri="{FF2B5EF4-FFF2-40B4-BE49-F238E27FC236}">
                    <a16:creationId xmlns:a16="http://schemas.microsoft.com/office/drawing/2014/main" id="{EC5BBC6F-6F30-4762-A53F-C07E60D0C9A3}"/>
                  </a:ext>
                </a:extLst>
              </p:cNvPr>
              <p:cNvGrpSpPr>
                <a:grpSpLocks noChangeAspect="1"/>
              </p:cNvGrpSpPr>
              <p:nvPr/>
            </p:nvGrpSpPr>
            <p:grpSpPr>
              <a:xfrm rot="10800000">
                <a:off x="4210817" y="4439517"/>
                <a:ext cx="89587" cy="90000"/>
                <a:chOff x="3994150" y="4504881"/>
                <a:chExt cx="108000" cy="108498"/>
              </a:xfrm>
            </p:grpSpPr>
            <p:sp>
              <p:nvSpPr>
                <p:cNvPr id="126" name="Pie 83">
                  <a:extLst>
                    <a:ext uri="{FF2B5EF4-FFF2-40B4-BE49-F238E27FC236}">
                      <a16:creationId xmlns:a16="http://schemas.microsoft.com/office/drawing/2014/main" id="{897BE907-0548-462A-9594-A0DB6C14C228}"/>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27" name="Pie 84">
                  <a:extLst>
                    <a:ext uri="{FF2B5EF4-FFF2-40B4-BE49-F238E27FC236}">
                      <a16:creationId xmlns:a16="http://schemas.microsoft.com/office/drawing/2014/main" id="{16FD7266-2EED-4771-9BE4-274860E0FE2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24" name="Arc 81">
                <a:extLst>
                  <a:ext uri="{FF2B5EF4-FFF2-40B4-BE49-F238E27FC236}">
                    <a16:creationId xmlns:a16="http://schemas.microsoft.com/office/drawing/2014/main" id="{FC2E27E9-9544-42B1-8D5A-26C773EDDF3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25" name="Arc 82">
                <a:extLst>
                  <a:ext uri="{FF2B5EF4-FFF2-40B4-BE49-F238E27FC236}">
                    <a16:creationId xmlns:a16="http://schemas.microsoft.com/office/drawing/2014/main" id="{997B6947-3825-4789-AC52-F04F7A94B9C4}"/>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22" name="TextBox 74">
              <a:extLst>
                <a:ext uri="{FF2B5EF4-FFF2-40B4-BE49-F238E27FC236}">
                  <a16:creationId xmlns:a16="http://schemas.microsoft.com/office/drawing/2014/main" id="{8B120A5A-4B8D-41AF-8618-46057D51190E}"/>
                </a:ext>
              </a:extLst>
            </p:cNvPr>
            <p:cNvSpPr txBox="1"/>
            <p:nvPr/>
          </p:nvSpPr>
          <p:spPr>
            <a:xfrm>
              <a:off x="1337160"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a:t>
              </a:r>
            </a:p>
          </p:txBody>
        </p:sp>
      </p:grpSp>
      <p:grpSp>
        <p:nvGrpSpPr>
          <p:cNvPr id="142" name="Grupo 141">
            <a:extLst>
              <a:ext uri="{FF2B5EF4-FFF2-40B4-BE49-F238E27FC236}">
                <a16:creationId xmlns:a16="http://schemas.microsoft.com/office/drawing/2014/main" id="{21D0EE7B-8422-430B-B9AC-5E44AF274B1B}"/>
              </a:ext>
            </a:extLst>
          </p:cNvPr>
          <p:cNvGrpSpPr/>
          <p:nvPr/>
        </p:nvGrpSpPr>
        <p:grpSpPr>
          <a:xfrm>
            <a:off x="1594296" y="3185563"/>
            <a:ext cx="402147" cy="276999"/>
            <a:chOff x="1337160" y="2470891"/>
            <a:chExt cx="402147" cy="276999"/>
          </a:xfrm>
        </p:grpSpPr>
        <p:grpSp>
          <p:nvGrpSpPr>
            <p:cNvPr id="143" name="Group 79">
              <a:extLst>
                <a:ext uri="{FF2B5EF4-FFF2-40B4-BE49-F238E27FC236}">
                  <a16:creationId xmlns:a16="http://schemas.microsoft.com/office/drawing/2014/main" id="{D14608C8-01DC-4C40-9D45-BE0863E2C139}"/>
                </a:ext>
              </a:extLst>
            </p:cNvPr>
            <p:cNvGrpSpPr/>
            <p:nvPr/>
          </p:nvGrpSpPr>
          <p:grpSpPr>
            <a:xfrm>
              <a:off x="1629867" y="2558068"/>
              <a:ext cx="109440" cy="109440"/>
              <a:chOff x="4200892" y="4432105"/>
              <a:chExt cx="109440" cy="109440"/>
            </a:xfrm>
          </p:grpSpPr>
          <p:grpSp>
            <p:nvGrpSpPr>
              <p:cNvPr id="145" name="Group 80">
                <a:extLst>
                  <a:ext uri="{FF2B5EF4-FFF2-40B4-BE49-F238E27FC236}">
                    <a16:creationId xmlns:a16="http://schemas.microsoft.com/office/drawing/2014/main" id="{2436EF55-545F-4FA5-BE6F-4F5088616FB6}"/>
                  </a:ext>
                </a:extLst>
              </p:cNvPr>
              <p:cNvGrpSpPr>
                <a:grpSpLocks noChangeAspect="1"/>
              </p:cNvGrpSpPr>
              <p:nvPr/>
            </p:nvGrpSpPr>
            <p:grpSpPr>
              <a:xfrm rot="10800000">
                <a:off x="4210817" y="4439517"/>
                <a:ext cx="89587" cy="90000"/>
                <a:chOff x="3994150" y="4504881"/>
                <a:chExt cx="108000" cy="108498"/>
              </a:xfrm>
            </p:grpSpPr>
            <p:sp>
              <p:nvSpPr>
                <p:cNvPr id="148" name="Pie 83">
                  <a:extLst>
                    <a:ext uri="{FF2B5EF4-FFF2-40B4-BE49-F238E27FC236}">
                      <a16:creationId xmlns:a16="http://schemas.microsoft.com/office/drawing/2014/main" id="{6E0E65EC-5734-49C5-9101-3F07A0E4625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9" name="Pie 84">
                  <a:extLst>
                    <a:ext uri="{FF2B5EF4-FFF2-40B4-BE49-F238E27FC236}">
                      <a16:creationId xmlns:a16="http://schemas.microsoft.com/office/drawing/2014/main" id="{200FE79F-25ED-45F4-B2B0-E7430C5ED6C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46" name="Arc 81">
                <a:extLst>
                  <a:ext uri="{FF2B5EF4-FFF2-40B4-BE49-F238E27FC236}">
                    <a16:creationId xmlns:a16="http://schemas.microsoft.com/office/drawing/2014/main" id="{D7DD5AC6-BD00-4177-9B65-E265E93262F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7" name="Arc 82">
                <a:extLst>
                  <a:ext uri="{FF2B5EF4-FFF2-40B4-BE49-F238E27FC236}">
                    <a16:creationId xmlns:a16="http://schemas.microsoft.com/office/drawing/2014/main" id="{C0EACA75-F0B2-4C00-9BCB-A622F0E72CC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44" name="TextBox 74">
              <a:extLst>
                <a:ext uri="{FF2B5EF4-FFF2-40B4-BE49-F238E27FC236}">
                  <a16:creationId xmlns:a16="http://schemas.microsoft.com/office/drawing/2014/main" id="{B91309A4-9175-47CB-83BF-259C18AD7235}"/>
                </a:ext>
              </a:extLst>
            </p:cNvPr>
            <p:cNvSpPr txBox="1"/>
            <p:nvPr/>
          </p:nvSpPr>
          <p:spPr>
            <a:xfrm>
              <a:off x="1337160"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a:t>
              </a:r>
            </a:p>
          </p:txBody>
        </p:sp>
      </p:grpSp>
      <p:grpSp>
        <p:nvGrpSpPr>
          <p:cNvPr id="150" name="Grupo 149">
            <a:extLst>
              <a:ext uri="{FF2B5EF4-FFF2-40B4-BE49-F238E27FC236}">
                <a16:creationId xmlns:a16="http://schemas.microsoft.com/office/drawing/2014/main" id="{1D7CC8BF-C34D-4405-AF31-339D980C3B0E}"/>
              </a:ext>
            </a:extLst>
          </p:cNvPr>
          <p:cNvGrpSpPr/>
          <p:nvPr/>
        </p:nvGrpSpPr>
        <p:grpSpPr>
          <a:xfrm>
            <a:off x="1614164" y="3547794"/>
            <a:ext cx="402147" cy="276999"/>
            <a:chOff x="1337160" y="2470891"/>
            <a:chExt cx="402147" cy="276999"/>
          </a:xfrm>
        </p:grpSpPr>
        <p:grpSp>
          <p:nvGrpSpPr>
            <p:cNvPr id="151" name="Group 79">
              <a:extLst>
                <a:ext uri="{FF2B5EF4-FFF2-40B4-BE49-F238E27FC236}">
                  <a16:creationId xmlns:a16="http://schemas.microsoft.com/office/drawing/2014/main" id="{1F7FBBAC-EED9-4F10-B5F4-998E68CD3EF3}"/>
                </a:ext>
              </a:extLst>
            </p:cNvPr>
            <p:cNvGrpSpPr/>
            <p:nvPr/>
          </p:nvGrpSpPr>
          <p:grpSpPr>
            <a:xfrm>
              <a:off x="1629867" y="2558068"/>
              <a:ext cx="109440" cy="109440"/>
              <a:chOff x="4200892" y="4432105"/>
              <a:chExt cx="109440" cy="109440"/>
            </a:xfrm>
          </p:grpSpPr>
          <p:grpSp>
            <p:nvGrpSpPr>
              <p:cNvPr id="153" name="Group 80">
                <a:extLst>
                  <a:ext uri="{FF2B5EF4-FFF2-40B4-BE49-F238E27FC236}">
                    <a16:creationId xmlns:a16="http://schemas.microsoft.com/office/drawing/2014/main" id="{DCEBB81C-23FF-49C8-939E-34A2492CFE2B}"/>
                  </a:ext>
                </a:extLst>
              </p:cNvPr>
              <p:cNvGrpSpPr>
                <a:grpSpLocks noChangeAspect="1"/>
              </p:cNvGrpSpPr>
              <p:nvPr/>
            </p:nvGrpSpPr>
            <p:grpSpPr>
              <a:xfrm rot="10800000">
                <a:off x="4210817" y="4439517"/>
                <a:ext cx="89587" cy="90000"/>
                <a:chOff x="3994150" y="4504881"/>
                <a:chExt cx="108000" cy="108498"/>
              </a:xfrm>
            </p:grpSpPr>
            <p:sp>
              <p:nvSpPr>
                <p:cNvPr id="156" name="Pie 83">
                  <a:extLst>
                    <a:ext uri="{FF2B5EF4-FFF2-40B4-BE49-F238E27FC236}">
                      <a16:creationId xmlns:a16="http://schemas.microsoft.com/office/drawing/2014/main" id="{BAE51AF9-B41F-4A4B-B81B-30D39769930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7" name="Pie 84">
                  <a:extLst>
                    <a:ext uri="{FF2B5EF4-FFF2-40B4-BE49-F238E27FC236}">
                      <a16:creationId xmlns:a16="http://schemas.microsoft.com/office/drawing/2014/main" id="{D17D4C3E-D94E-40FC-9321-A547A71F19C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54" name="Arc 81">
                <a:extLst>
                  <a:ext uri="{FF2B5EF4-FFF2-40B4-BE49-F238E27FC236}">
                    <a16:creationId xmlns:a16="http://schemas.microsoft.com/office/drawing/2014/main" id="{F71AC412-C0A5-4957-A6B7-14F74DC16D5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5" name="Arc 82">
                <a:extLst>
                  <a:ext uri="{FF2B5EF4-FFF2-40B4-BE49-F238E27FC236}">
                    <a16:creationId xmlns:a16="http://schemas.microsoft.com/office/drawing/2014/main" id="{DD196374-E673-41F3-8814-9E83BEE353B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52" name="TextBox 74">
              <a:extLst>
                <a:ext uri="{FF2B5EF4-FFF2-40B4-BE49-F238E27FC236}">
                  <a16:creationId xmlns:a16="http://schemas.microsoft.com/office/drawing/2014/main" id="{05AB407C-D8EE-4B60-A4C9-778A67CAA0F8}"/>
                </a:ext>
              </a:extLst>
            </p:cNvPr>
            <p:cNvSpPr txBox="1"/>
            <p:nvPr/>
          </p:nvSpPr>
          <p:spPr>
            <a:xfrm>
              <a:off x="1337160"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3</a:t>
              </a:r>
            </a:p>
          </p:txBody>
        </p:sp>
      </p:grpSp>
      <p:grpSp>
        <p:nvGrpSpPr>
          <p:cNvPr id="158" name="Grupo 157">
            <a:extLst>
              <a:ext uri="{FF2B5EF4-FFF2-40B4-BE49-F238E27FC236}">
                <a16:creationId xmlns:a16="http://schemas.microsoft.com/office/drawing/2014/main" id="{446A45FC-CC8B-4AE4-9C36-0D70D0D9724E}"/>
              </a:ext>
            </a:extLst>
          </p:cNvPr>
          <p:cNvGrpSpPr/>
          <p:nvPr/>
        </p:nvGrpSpPr>
        <p:grpSpPr>
          <a:xfrm>
            <a:off x="1609199" y="4101330"/>
            <a:ext cx="402147" cy="276999"/>
            <a:chOff x="1337160" y="2470891"/>
            <a:chExt cx="402147" cy="276999"/>
          </a:xfrm>
        </p:grpSpPr>
        <p:grpSp>
          <p:nvGrpSpPr>
            <p:cNvPr id="159" name="Group 79">
              <a:extLst>
                <a:ext uri="{FF2B5EF4-FFF2-40B4-BE49-F238E27FC236}">
                  <a16:creationId xmlns:a16="http://schemas.microsoft.com/office/drawing/2014/main" id="{ADDD9A2B-5507-456F-B8CA-94A6749993A3}"/>
                </a:ext>
              </a:extLst>
            </p:cNvPr>
            <p:cNvGrpSpPr/>
            <p:nvPr/>
          </p:nvGrpSpPr>
          <p:grpSpPr>
            <a:xfrm>
              <a:off x="1629867" y="2558068"/>
              <a:ext cx="109440" cy="109440"/>
              <a:chOff x="4200892" y="4432105"/>
              <a:chExt cx="109440" cy="109440"/>
            </a:xfrm>
          </p:grpSpPr>
          <p:grpSp>
            <p:nvGrpSpPr>
              <p:cNvPr id="161" name="Group 80">
                <a:extLst>
                  <a:ext uri="{FF2B5EF4-FFF2-40B4-BE49-F238E27FC236}">
                    <a16:creationId xmlns:a16="http://schemas.microsoft.com/office/drawing/2014/main" id="{FDA26B04-C7E8-409E-B65B-1BFCDA310911}"/>
                  </a:ext>
                </a:extLst>
              </p:cNvPr>
              <p:cNvGrpSpPr>
                <a:grpSpLocks noChangeAspect="1"/>
              </p:cNvGrpSpPr>
              <p:nvPr/>
            </p:nvGrpSpPr>
            <p:grpSpPr>
              <a:xfrm rot="10800000">
                <a:off x="4210817" y="4439517"/>
                <a:ext cx="89587" cy="90000"/>
                <a:chOff x="3994150" y="4504881"/>
                <a:chExt cx="108000" cy="108498"/>
              </a:xfrm>
            </p:grpSpPr>
            <p:sp>
              <p:nvSpPr>
                <p:cNvPr id="164" name="Pie 83">
                  <a:extLst>
                    <a:ext uri="{FF2B5EF4-FFF2-40B4-BE49-F238E27FC236}">
                      <a16:creationId xmlns:a16="http://schemas.microsoft.com/office/drawing/2014/main" id="{8832C1EC-19B3-49EC-BEB0-C1711E090EA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5" name="Pie 84">
                  <a:extLst>
                    <a:ext uri="{FF2B5EF4-FFF2-40B4-BE49-F238E27FC236}">
                      <a16:creationId xmlns:a16="http://schemas.microsoft.com/office/drawing/2014/main" id="{84151B01-E090-4B26-9FC9-AD57C0C6CDD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62" name="Arc 81">
                <a:extLst>
                  <a:ext uri="{FF2B5EF4-FFF2-40B4-BE49-F238E27FC236}">
                    <a16:creationId xmlns:a16="http://schemas.microsoft.com/office/drawing/2014/main" id="{6BDB9F4A-9A46-42E4-A743-DAB139CC6EDD}"/>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3" name="Arc 82">
                <a:extLst>
                  <a:ext uri="{FF2B5EF4-FFF2-40B4-BE49-F238E27FC236}">
                    <a16:creationId xmlns:a16="http://schemas.microsoft.com/office/drawing/2014/main" id="{8CEF9ED7-BAAC-4273-A95D-C5A9517274F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60" name="TextBox 74">
              <a:extLst>
                <a:ext uri="{FF2B5EF4-FFF2-40B4-BE49-F238E27FC236}">
                  <a16:creationId xmlns:a16="http://schemas.microsoft.com/office/drawing/2014/main" id="{CF9B2436-413B-4811-AC71-0DACB52F826A}"/>
                </a:ext>
              </a:extLst>
            </p:cNvPr>
            <p:cNvSpPr txBox="1"/>
            <p:nvPr/>
          </p:nvSpPr>
          <p:spPr>
            <a:xfrm>
              <a:off x="1337160"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4</a:t>
              </a:r>
            </a:p>
          </p:txBody>
        </p:sp>
      </p:grpSp>
      <p:grpSp>
        <p:nvGrpSpPr>
          <p:cNvPr id="166" name="Grupo 165">
            <a:extLst>
              <a:ext uri="{FF2B5EF4-FFF2-40B4-BE49-F238E27FC236}">
                <a16:creationId xmlns:a16="http://schemas.microsoft.com/office/drawing/2014/main" id="{5BEB6361-F947-4FB0-90AC-8A6E93F2374A}"/>
              </a:ext>
            </a:extLst>
          </p:cNvPr>
          <p:cNvGrpSpPr/>
          <p:nvPr/>
        </p:nvGrpSpPr>
        <p:grpSpPr>
          <a:xfrm>
            <a:off x="1604234" y="4631241"/>
            <a:ext cx="402147" cy="276999"/>
            <a:chOff x="1337160" y="2470891"/>
            <a:chExt cx="402147" cy="276999"/>
          </a:xfrm>
        </p:grpSpPr>
        <p:grpSp>
          <p:nvGrpSpPr>
            <p:cNvPr id="167" name="Group 79">
              <a:extLst>
                <a:ext uri="{FF2B5EF4-FFF2-40B4-BE49-F238E27FC236}">
                  <a16:creationId xmlns:a16="http://schemas.microsoft.com/office/drawing/2014/main" id="{C0CA729C-AC66-4AB3-9E69-E09C4614DB7F}"/>
                </a:ext>
              </a:extLst>
            </p:cNvPr>
            <p:cNvGrpSpPr/>
            <p:nvPr/>
          </p:nvGrpSpPr>
          <p:grpSpPr>
            <a:xfrm>
              <a:off x="1629867" y="2558068"/>
              <a:ext cx="109440" cy="109440"/>
              <a:chOff x="4200892" y="4432105"/>
              <a:chExt cx="109440" cy="109440"/>
            </a:xfrm>
          </p:grpSpPr>
          <p:grpSp>
            <p:nvGrpSpPr>
              <p:cNvPr id="169" name="Group 80">
                <a:extLst>
                  <a:ext uri="{FF2B5EF4-FFF2-40B4-BE49-F238E27FC236}">
                    <a16:creationId xmlns:a16="http://schemas.microsoft.com/office/drawing/2014/main" id="{688A2FBF-6DB0-4521-801C-D162CEB2D809}"/>
                  </a:ext>
                </a:extLst>
              </p:cNvPr>
              <p:cNvGrpSpPr>
                <a:grpSpLocks noChangeAspect="1"/>
              </p:cNvGrpSpPr>
              <p:nvPr/>
            </p:nvGrpSpPr>
            <p:grpSpPr>
              <a:xfrm rot="10800000">
                <a:off x="4210817" y="4439517"/>
                <a:ext cx="89587" cy="90000"/>
                <a:chOff x="3994150" y="4504881"/>
                <a:chExt cx="108000" cy="108498"/>
              </a:xfrm>
            </p:grpSpPr>
            <p:sp>
              <p:nvSpPr>
                <p:cNvPr id="172" name="Pie 83">
                  <a:extLst>
                    <a:ext uri="{FF2B5EF4-FFF2-40B4-BE49-F238E27FC236}">
                      <a16:creationId xmlns:a16="http://schemas.microsoft.com/office/drawing/2014/main" id="{5125B817-8707-40D1-A022-D4207D786DE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3" name="Pie 84">
                  <a:extLst>
                    <a:ext uri="{FF2B5EF4-FFF2-40B4-BE49-F238E27FC236}">
                      <a16:creationId xmlns:a16="http://schemas.microsoft.com/office/drawing/2014/main" id="{E842CC77-231D-4C7C-AD76-8F0C5DF2054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70" name="Arc 81">
                <a:extLst>
                  <a:ext uri="{FF2B5EF4-FFF2-40B4-BE49-F238E27FC236}">
                    <a16:creationId xmlns:a16="http://schemas.microsoft.com/office/drawing/2014/main" id="{0143F7B8-CE32-40CA-85C9-A77A0D46D23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1" name="Arc 82">
                <a:extLst>
                  <a:ext uri="{FF2B5EF4-FFF2-40B4-BE49-F238E27FC236}">
                    <a16:creationId xmlns:a16="http://schemas.microsoft.com/office/drawing/2014/main" id="{9E1C389F-08B8-4C7D-A7D3-B36EBB5D077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68" name="TextBox 74">
              <a:extLst>
                <a:ext uri="{FF2B5EF4-FFF2-40B4-BE49-F238E27FC236}">
                  <a16:creationId xmlns:a16="http://schemas.microsoft.com/office/drawing/2014/main" id="{B20DCABA-305E-4AC5-A2F3-1F6B777DCD6C}"/>
                </a:ext>
              </a:extLst>
            </p:cNvPr>
            <p:cNvSpPr txBox="1"/>
            <p:nvPr/>
          </p:nvSpPr>
          <p:spPr>
            <a:xfrm>
              <a:off x="1337160"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5</a:t>
              </a:r>
            </a:p>
          </p:txBody>
        </p:sp>
      </p:grpSp>
      <p:grpSp>
        <p:nvGrpSpPr>
          <p:cNvPr id="174" name="Grupo 173">
            <a:extLst>
              <a:ext uri="{FF2B5EF4-FFF2-40B4-BE49-F238E27FC236}">
                <a16:creationId xmlns:a16="http://schemas.microsoft.com/office/drawing/2014/main" id="{CEA73C05-F8A0-4D9E-946C-884CBC18E18D}"/>
              </a:ext>
            </a:extLst>
          </p:cNvPr>
          <p:cNvGrpSpPr/>
          <p:nvPr/>
        </p:nvGrpSpPr>
        <p:grpSpPr>
          <a:xfrm>
            <a:off x="1598010" y="5190211"/>
            <a:ext cx="402147" cy="276999"/>
            <a:chOff x="1337160" y="2470891"/>
            <a:chExt cx="402147" cy="276999"/>
          </a:xfrm>
        </p:grpSpPr>
        <p:grpSp>
          <p:nvGrpSpPr>
            <p:cNvPr id="175" name="Group 79">
              <a:extLst>
                <a:ext uri="{FF2B5EF4-FFF2-40B4-BE49-F238E27FC236}">
                  <a16:creationId xmlns:a16="http://schemas.microsoft.com/office/drawing/2014/main" id="{DAC81648-5D43-4F7D-B424-3FAC8ED05907}"/>
                </a:ext>
              </a:extLst>
            </p:cNvPr>
            <p:cNvGrpSpPr/>
            <p:nvPr/>
          </p:nvGrpSpPr>
          <p:grpSpPr>
            <a:xfrm>
              <a:off x="1629867" y="2558068"/>
              <a:ext cx="109440" cy="109440"/>
              <a:chOff x="4200892" y="4432105"/>
              <a:chExt cx="109440" cy="109440"/>
            </a:xfrm>
          </p:grpSpPr>
          <p:grpSp>
            <p:nvGrpSpPr>
              <p:cNvPr id="177" name="Group 80">
                <a:extLst>
                  <a:ext uri="{FF2B5EF4-FFF2-40B4-BE49-F238E27FC236}">
                    <a16:creationId xmlns:a16="http://schemas.microsoft.com/office/drawing/2014/main" id="{B10F2F49-FF0B-4126-AE7A-3ADFE9BBD4EA}"/>
                  </a:ext>
                </a:extLst>
              </p:cNvPr>
              <p:cNvGrpSpPr>
                <a:grpSpLocks noChangeAspect="1"/>
              </p:cNvGrpSpPr>
              <p:nvPr/>
            </p:nvGrpSpPr>
            <p:grpSpPr>
              <a:xfrm rot="10800000">
                <a:off x="4210817" y="4439517"/>
                <a:ext cx="89587" cy="90000"/>
                <a:chOff x="3994150" y="4504881"/>
                <a:chExt cx="108000" cy="108498"/>
              </a:xfrm>
            </p:grpSpPr>
            <p:sp>
              <p:nvSpPr>
                <p:cNvPr id="180" name="Pie 83">
                  <a:extLst>
                    <a:ext uri="{FF2B5EF4-FFF2-40B4-BE49-F238E27FC236}">
                      <a16:creationId xmlns:a16="http://schemas.microsoft.com/office/drawing/2014/main" id="{F3F5F9B7-B803-45F5-A656-528A7848126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1" name="Pie 84">
                  <a:extLst>
                    <a:ext uri="{FF2B5EF4-FFF2-40B4-BE49-F238E27FC236}">
                      <a16:creationId xmlns:a16="http://schemas.microsoft.com/office/drawing/2014/main" id="{3A81D7CD-C66B-43BA-9F13-BF1CC79AB92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78" name="Arc 81">
                <a:extLst>
                  <a:ext uri="{FF2B5EF4-FFF2-40B4-BE49-F238E27FC236}">
                    <a16:creationId xmlns:a16="http://schemas.microsoft.com/office/drawing/2014/main" id="{22A42B77-758D-4A7C-8A87-438F1D7CB74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9" name="Arc 82">
                <a:extLst>
                  <a:ext uri="{FF2B5EF4-FFF2-40B4-BE49-F238E27FC236}">
                    <a16:creationId xmlns:a16="http://schemas.microsoft.com/office/drawing/2014/main" id="{E8366929-731C-484C-8FF5-1CF32F4F773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76" name="TextBox 74">
              <a:extLst>
                <a:ext uri="{FF2B5EF4-FFF2-40B4-BE49-F238E27FC236}">
                  <a16:creationId xmlns:a16="http://schemas.microsoft.com/office/drawing/2014/main" id="{DAC58EDE-7703-4A04-BB39-4FC91DB51AB8}"/>
                </a:ext>
              </a:extLst>
            </p:cNvPr>
            <p:cNvSpPr txBox="1"/>
            <p:nvPr/>
          </p:nvSpPr>
          <p:spPr>
            <a:xfrm>
              <a:off x="1337160"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6</a:t>
              </a:r>
            </a:p>
          </p:txBody>
        </p:sp>
      </p:grpSp>
    </p:spTree>
    <p:extLst>
      <p:ext uri="{BB962C8B-B14F-4D97-AF65-F5344CB8AC3E}">
        <p14:creationId xmlns:p14="http://schemas.microsoft.com/office/powerpoint/2010/main" val="137815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2">
            <a:extLst>
              <a:ext uri="{FF2B5EF4-FFF2-40B4-BE49-F238E27FC236}">
                <a16:creationId xmlns:a16="http://schemas.microsoft.com/office/drawing/2014/main" id="{F88E9879-A38D-4298-A4C4-3270A9DF799C}"/>
              </a:ext>
            </a:extLst>
          </p:cNvPr>
          <p:cNvSpPr txBox="1"/>
          <p:nvPr/>
        </p:nvSpPr>
        <p:spPr>
          <a:xfrm>
            <a:off x="2067191" y="2822848"/>
            <a:ext cx="8893411" cy="2677656"/>
          </a:xfrm>
          <a:prstGeom prst="rect">
            <a:avLst/>
          </a:prstGeom>
          <a:noFill/>
        </p:spPr>
        <p:txBody>
          <a:bodyPr wrap="square" rtlCol="0">
            <a:spAutoFit/>
          </a:bodyPr>
          <a:lstStyle/>
          <a:p>
            <a:pPr algn="just"/>
            <a:r>
              <a:rPr lang="es-MX" sz="1200" dirty="0">
                <a:latin typeface="Gotham Medium" panose="02000604030000020004" pitchFamily="2" charset="0"/>
              </a:rPr>
              <a:t>Poner en conocimiento de la sala jurisdiccional disciplinaria por intermedio de su presidente o de sus miembros, las situaciones y conductas que puedan constituir faltas disciplinarias, así como a las autoridades penales, las que puedan configurar delitos.</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Realizar la calificación integral de servicios de los jueces en el área de su competencia</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Presentar al consejo superior de la judicatura proyectos de inversión para el desarrollo armónico de la infraestructura y adecuada gestión de los despachos judiciales.</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Elegir a sus dignatarios para períodos de un año.</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Vigilar que los magistrados y jueces residan en el lugar que les corresponde pudiendo autorizar residencias temporales fuera de su jurisdicción en casos justificados, dando cuenta a la sala administrativa del consejo superior de la judicatura.</a:t>
            </a:r>
          </a:p>
          <a:p>
            <a:pPr algn="just"/>
            <a:endParaRPr lang="es-MX" sz="1200" dirty="0">
              <a:latin typeface="Gotham Medium" panose="02000604030000020004" pitchFamily="2" charset="0"/>
            </a:endParaRPr>
          </a:p>
          <a:p>
            <a:pPr algn="just"/>
            <a:r>
              <a:rPr lang="es-MX" sz="1200" dirty="0">
                <a:latin typeface="Gotham Medium" panose="02000604030000020004" pitchFamily="2" charset="0"/>
              </a:rPr>
              <a:t>Las demás que le señale la ley o el reglamento, o que le delegue a la sala administrativa del Consejo Superior De La Judicatura.</a:t>
            </a:r>
            <a:endParaRPr lang="es-ES_tradnl" sz="1200" dirty="0">
              <a:latin typeface="Gotham Medium" panose="02000604030000020004" pitchFamily="2" charset="0"/>
            </a:endParaRPr>
          </a:p>
        </p:txBody>
      </p:sp>
      <p:pic>
        <p:nvPicPr>
          <p:cNvPr id="59" name="Picture 69">
            <a:extLst>
              <a:ext uri="{FF2B5EF4-FFF2-40B4-BE49-F238E27FC236}">
                <a16:creationId xmlns:a16="http://schemas.microsoft.com/office/drawing/2014/main" id="{DFDEEB1D-ADA6-49D4-8CF7-AC8111F78A82}"/>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3" name="Grupo 2">
            <a:extLst>
              <a:ext uri="{FF2B5EF4-FFF2-40B4-BE49-F238E27FC236}">
                <a16:creationId xmlns:a16="http://schemas.microsoft.com/office/drawing/2014/main" id="{60C65FCD-3054-4224-9761-CEE249F4E88D}"/>
              </a:ext>
            </a:extLst>
          </p:cNvPr>
          <p:cNvGrpSpPr/>
          <p:nvPr/>
        </p:nvGrpSpPr>
        <p:grpSpPr>
          <a:xfrm>
            <a:off x="12192" y="1061196"/>
            <a:ext cx="10363200" cy="805045"/>
            <a:chOff x="12192" y="1061196"/>
            <a:chExt cx="10363200" cy="805045"/>
          </a:xfrm>
        </p:grpSpPr>
        <p:grpSp>
          <p:nvGrpSpPr>
            <p:cNvPr id="65" name="Grupo 64">
              <a:extLst>
                <a:ext uri="{FF2B5EF4-FFF2-40B4-BE49-F238E27FC236}">
                  <a16:creationId xmlns:a16="http://schemas.microsoft.com/office/drawing/2014/main" id="{6687BCC4-9704-438A-944C-460A00C714DE}"/>
                </a:ext>
              </a:extLst>
            </p:cNvPr>
            <p:cNvGrpSpPr/>
            <p:nvPr/>
          </p:nvGrpSpPr>
          <p:grpSpPr>
            <a:xfrm>
              <a:off x="12192" y="1061196"/>
              <a:ext cx="1196175" cy="769441"/>
              <a:chOff x="0" y="1153956"/>
              <a:chExt cx="1196175" cy="769441"/>
            </a:xfrm>
          </p:grpSpPr>
          <p:grpSp>
            <p:nvGrpSpPr>
              <p:cNvPr id="72" name="Grupo 71">
                <a:extLst>
                  <a:ext uri="{FF2B5EF4-FFF2-40B4-BE49-F238E27FC236}">
                    <a16:creationId xmlns:a16="http://schemas.microsoft.com/office/drawing/2014/main" id="{AFD437E1-5E37-4851-A265-8EF41EEBED41}"/>
                  </a:ext>
                </a:extLst>
              </p:cNvPr>
              <p:cNvGrpSpPr/>
              <p:nvPr/>
            </p:nvGrpSpPr>
            <p:grpSpPr>
              <a:xfrm>
                <a:off x="0" y="1163241"/>
                <a:ext cx="1196175" cy="729869"/>
                <a:chOff x="0" y="1163241"/>
                <a:chExt cx="1196175" cy="729869"/>
              </a:xfrm>
            </p:grpSpPr>
            <p:sp>
              <p:nvSpPr>
                <p:cNvPr id="94" name="Rectangle 40">
                  <a:extLst>
                    <a:ext uri="{FF2B5EF4-FFF2-40B4-BE49-F238E27FC236}">
                      <a16:creationId xmlns:a16="http://schemas.microsoft.com/office/drawing/2014/main" id="{558CFCD5-26C3-4E3F-8608-07EDEAD5BC68}"/>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5" name="Rectangle 42">
                  <a:extLst>
                    <a:ext uri="{FF2B5EF4-FFF2-40B4-BE49-F238E27FC236}">
                      <a16:creationId xmlns:a16="http://schemas.microsoft.com/office/drawing/2014/main" id="{09DD7CEF-1DC7-4405-98B9-F860D2852FA7}"/>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6" name="Rectangle 38">
                  <a:extLst>
                    <a:ext uri="{FF2B5EF4-FFF2-40B4-BE49-F238E27FC236}">
                      <a16:creationId xmlns:a16="http://schemas.microsoft.com/office/drawing/2014/main" id="{5A9BA079-0C6A-4C06-B45A-AEA77B4EE4C1}"/>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7" name="Rectangle 39">
                  <a:extLst>
                    <a:ext uri="{FF2B5EF4-FFF2-40B4-BE49-F238E27FC236}">
                      <a16:creationId xmlns:a16="http://schemas.microsoft.com/office/drawing/2014/main" id="{3B68C794-B230-4086-852B-1A79AD48654C}"/>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93" name="TextBox 45">
                <a:extLst>
                  <a:ext uri="{FF2B5EF4-FFF2-40B4-BE49-F238E27FC236}">
                    <a16:creationId xmlns:a16="http://schemas.microsoft.com/office/drawing/2014/main" id="{13D7EC8C-7E59-4053-82A3-DEC37F570933}"/>
                  </a:ext>
                </a:extLst>
              </p:cNvPr>
              <p:cNvSpPr txBox="1"/>
              <p:nvPr/>
            </p:nvSpPr>
            <p:spPr>
              <a:xfrm>
                <a:off x="245081" y="1153956"/>
                <a:ext cx="768159"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14</a:t>
                </a:r>
              </a:p>
            </p:txBody>
          </p:sp>
        </p:grpSp>
        <p:sp>
          <p:nvSpPr>
            <p:cNvPr id="99" name="TextBox 17">
              <a:extLst>
                <a:ext uri="{FF2B5EF4-FFF2-40B4-BE49-F238E27FC236}">
                  <a16:creationId xmlns:a16="http://schemas.microsoft.com/office/drawing/2014/main" id="{D25FB100-82BC-4EB1-9D7C-9C4F1DE0B39F}"/>
                </a:ext>
              </a:extLst>
            </p:cNvPr>
            <p:cNvSpPr txBox="1"/>
            <p:nvPr/>
          </p:nvSpPr>
          <p:spPr>
            <a:xfrm>
              <a:off x="1242523" y="1312243"/>
              <a:ext cx="9132869" cy="553998"/>
            </a:xfrm>
            <a:prstGeom prst="rect">
              <a:avLst/>
            </a:prstGeom>
            <a:noFill/>
          </p:spPr>
          <p:txBody>
            <a:bodyPr wrap="square" rtlCol="0">
              <a:spAutoFit/>
            </a:bodyPr>
            <a:lstStyle/>
            <a:p>
              <a:r>
                <a:rPr lang="es-ES_tradnl" sz="3000" b="1" dirty="0">
                  <a:solidFill>
                    <a:srgbClr val="00AEEF"/>
                  </a:solidFill>
                  <a:latin typeface="Filson Pro Book" panose="02000000000000000000" pitchFamily="2" charset="77"/>
                </a:rPr>
                <a:t>CONSEJOS SECCIONALES DE LA JUDICATURA</a:t>
              </a:r>
            </a:p>
          </p:txBody>
        </p:sp>
        <p:cxnSp>
          <p:nvCxnSpPr>
            <p:cNvPr id="107" name="Straight Connector 44">
              <a:extLst>
                <a:ext uri="{FF2B5EF4-FFF2-40B4-BE49-F238E27FC236}">
                  <a16:creationId xmlns:a16="http://schemas.microsoft.com/office/drawing/2014/main" id="{AF9D3D1D-A8D2-4541-ADC7-F8128E2154E9}"/>
                </a:ext>
              </a:extLst>
            </p:cNvPr>
            <p:cNvCxnSpPr>
              <a:cxnSpLocks/>
            </p:cNvCxnSpPr>
            <p:nvPr/>
          </p:nvCxnSpPr>
          <p:spPr>
            <a:xfrm>
              <a:off x="1324841" y="1794042"/>
              <a:ext cx="871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grpSp>
        <p:nvGrpSpPr>
          <p:cNvPr id="108" name="Grupo 107">
            <a:extLst>
              <a:ext uri="{FF2B5EF4-FFF2-40B4-BE49-F238E27FC236}">
                <a16:creationId xmlns:a16="http://schemas.microsoft.com/office/drawing/2014/main" id="{71A3FEC7-2062-4D2D-9429-B43892D1DD8B}"/>
              </a:ext>
            </a:extLst>
          </p:cNvPr>
          <p:cNvGrpSpPr/>
          <p:nvPr/>
        </p:nvGrpSpPr>
        <p:grpSpPr>
          <a:xfrm>
            <a:off x="827" y="2020015"/>
            <a:ext cx="7488185" cy="307777"/>
            <a:chOff x="3175" y="2255032"/>
            <a:chExt cx="6917951" cy="307777"/>
          </a:xfrm>
        </p:grpSpPr>
        <p:sp>
          <p:nvSpPr>
            <p:cNvPr id="109" name="Rectangle 37">
              <a:extLst>
                <a:ext uri="{FF2B5EF4-FFF2-40B4-BE49-F238E27FC236}">
                  <a16:creationId xmlns:a16="http://schemas.microsoft.com/office/drawing/2014/main" id="{35DEB1CA-D3FD-4897-9784-8CE2685374DF}"/>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0" name="Rectangle 38">
              <a:extLst>
                <a:ext uri="{FF2B5EF4-FFF2-40B4-BE49-F238E27FC236}">
                  <a16:creationId xmlns:a16="http://schemas.microsoft.com/office/drawing/2014/main" id="{69E603F4-B09B-4F10-8EBE-F34A29C9AC85}"/>
                </a:ext>
              </a:extLst>
            </p:cNvPr>
            <p:cNvSpPr/>
            <p:nvPr/>
          </p:nvSpPr>
          <p:spPr>
            <a:xfrm>
              <a:off x="244709" y="2279395"/>
              <a:ext cx="6676417" cy="23967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1" name="TextBox 39">
              <a:extLst>
                <a:ext uri="{FF2B5EF4-FFF2-40B4-BE49-F238E27FC236}">
                  <a16:creationId xmlns:a16="http://schemas.microsoft.com/office/drawing/2014/main" id="{AF4E49FA-2CE5-4160-BF59-B4E2CB444974}"/>
                </a:ext>
              </a:extLst>
            </p:cNvPr>
            <p:cNvSpPr txBox="1"/>
            <p:nvPr/>
          </p:nvSpPr>
          <p:spPr>
            <a:xfrm>
              <a:off x="244709" y="2255032"/>
              <a:ext cx="6676417" cy="307777"/>
            </a:xfrm>
            <a:prstGeom prst="rect">
              <a:avLst/>
            </a:prstGeom>
            <a:noFill/>
          </p:spPr>
          <p:txBody>
            <a:bodyPr wrap="square" rtlCol="0">
              <a:spAutoFit/>
            </a:bodyPr>
            <a:lstStyle/>
            <a:p>
              <a:r>
                <a:rPr lang="es-ES_tradnl" sz="1400" b="1" dirty="0">
                  <a:solidFill>
                    <a:schemeClr val="bg1"/>
                  </a:solidFill>
                  <a:latin typeface="Gotham Medium" panose="02000604030000020004" pitchFamily="2" charset="0"/>
                </a:rPr>
                <a:t>EL ARTICULO 101 DE LA LEY 270 DE 1996, ESTABLECE COMO FUNCIONES</a:t>
              </a:r>
            </a:p>
          </p:txBody>
        </p:sp>
      </p:grpSp>
      <p:pic>
        <p:nvPicPr>
          <p:cNvPr id="114" name="Picture 1">
            <a:extLst>
              <a:ext uri="{FF2B5EF4-FFF2-40B4-BE49-F238E27FC236}">
                <a16:creationId xmlns:a16="http://schemas.microsoft.com/office/drawing/2014/main" id="{BD6BBA1C-7876-4872-BC0D-4E71B065F4D8}"/>
              </a:ext>
            </a:extLst>
          </p:cNvPr>
          <p:cNvPicPr>
            <a:picLocks noChangeAspect="1"/>
          </p:cNvPicPr>
          <p:nvPr/>
        </p:nvPicPr>
        <p:blipFill rotWithShape="1">
          <a:blip r:embed="rId3"/>
          <a:srcRect l="8452" t="9825" r="5418" b="5342"/>
          <a:stretch/>
        </p:blipFill>
        <p:spPr>
          <a:xfrm>
            <a:off x="573217" y="3848645"/>
            <a:ext cx="945020" cy="949968"/>
          </a:xfrm>
          <a:prstGeom prst="rect">
            <a:avLst/>
          </a:prstGeom>
        </p:spPr>
      </p:pic>
      <p:cxnSp>
        <p:nvCxnSpPr>
          <p:cNvPr id="115" name="Straight Connector 65">
            <a:extLst>
              <a:ext uri="{FF2B5EF4-FFF2-40B4-BE49-F238E27FC236}">
                <a16:creationId xmlns:a16="http://schemas.microsoft.com/office/drawing/2014/main" id="{5E6D4DAC-969F-4F90-B4E0-3B4246165DF7}"/>
              </a:ext>
            </a:extLst>
          </p:cNvPr>
          <p:cNvCxnSpPr>
            <a:cxnSpLocks/>
          </p:cNvCxnSpPr>
          <p:nvPr/>
        </p:nvCxnSpPr>
        <p:spPr>
          <a:xfrm>
            <a:off x="1937817" y="2867941"/>
            <a:ext cx="0" cy="2520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29" name="Grupo 128">
            <a:extLst>
              <a:ext uri="{FF2B5EF4-FFF2-40B4-BE49-F238E27FC236}">
                <a16:creationId xmlns:a16="http://schemas.microsoft.com/office/drawing/2014/main" id="{A804086F-51F0-4B48-BBAE-3403A976BA7A}"/>
              </a:ext>
            </a:extLst>
          </p:cNvPr>
          <p:cNvGrpSpPr/>
          <p:nvPr/>
        </p:nvGrpSpPr>
        <p:grpSpPr>
          <a:xfrm>
            <a:off x="1600392" y="2825899"/>
            <a:ext cx="402147" cy="276999"/>
            <a:chOff x="1337160" y="2470891"/>
            <a:chExt cx="402147" cy="276999"/>
          </a:xfrm>
        </p:grpSpPr>
        <p:grpSp>
          <p:nvGrpSpPr>
            <p:cNvPr id="130" name="Group 79">
              <a:extLst>
                <a:ext uri="{FF2B5EF4-FFF2-40B4-BE49-F238E27FC236}">
                  <a16:creationId xmlns:a16="http://schemas.microsoft.com/office/drawing/2014/main" id="{8ACB4C30-5E55-448C-9185-D2BB75C168FA}"/>
                </a:ext>
              </a:extLst>
            </p:cNvPr>
            <p:cNvGrpSpPr/>
            <p:nvPr/>
          </p:nvGrpSpPr>
          <p:grpSpPr>
            <a:xfrm>
              <a:off x="1629867" y="2558068"/>
              <a:ext cx="109440" cy="109440"/>
              <a:chOff x="4200892" y="4432105"/>
              <a:chExt cx="109440" cy="109440"/>
            </a:xfrm>
          </p:grpSpPr>
          <p:grpSp>
            <p:nvGrpSpPr>
              <p:cNvPr id="132" name="Group 80">
                <a:extLst>
                  <a:ext uri="{FF2B5EF4-FFF2-40B4-BE49-F238E27FC236}">
                    <a16:creationId xmlns:a16="http://schemas.microsoft.com/office/drawing/2014/main" id="{26CB01A4-0320-4673-B436-FA6CE7214F79}"/>
                  </a:ext>
                </a:extLst>
              </p:cNvPr>
              <p:cNvGrpSpPr>
                <a:grpSpLocks noChangeAspect="1"/>
              </p:cNvGrpSpPr>
              <p:nvPr/>
            </p:nvGrpSpPr>
            <p:grpSpPr>
              <a:xfrm rot="10800000">
                <a:off x="4210817" y="4439517"/>
                <a:ext cx="89587" cy="90000"/>
                <a:chOff x="3994150" y="4504881"/>
                <a:chExt cx="108000" cy="108498"/>
              </a:xfrm>
            </p:grpSpPr>
            <p:sp>
              <p:nvSpPr>
                <p:cNvPr id="135" name="Pie 83">
                  <a:extLst>
                    <a:ext uri="{FF2B5EF4-FFF2-40B4-BE49-F238E27FC236}">
                      <a16:creationId xmlns:a16="http://schemas.microsoft.com/office/drawing/2014/main" id="{080C81A0-9EEA-4BE7-826B-573E5B60AF99}"/>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6" name="Pie 84">
                  <a:extLst>
                    <a:ext uri="{FF2B5EF4-FFF2-40B4-BE49-F238E27FC236}">
                      <a16:creationId xmlns:a16="http://schemas.microsoft.com/office/drawing/2014/main" id="{DE7D492F-BA00-4895-95E9-DF27CCB1420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33" name="Arc 81">
                <a:extLst>
                  <a:ext uri="{FF2B5EF4-FFF2-40B4-BE49-F238E27FC236}">
                    <a16:creationId xmlns:a16="http://schemas.microsoft.com/office/drawing/2014/main" id="{5E568276-1B2B-4C52-9B2C-4A129AAA6F8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4" name="Arc 82">
                <a:extLst>
                  <a:ext uri="{FF2B5EF4-FFF2-40B4-BE49-F238E27FC236}">
                    <a16:creationId xmlns:a16="http://schemas.microsoft.com/office/drawing/2014/main" id="{8E584E14-2E2B-4E46-9DD9-5C8BEDCC8011}"/>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31" name="TextBox 74">
              <a:extLst>
                <a:ext uri="{FF2B5EF4-FFF2-40B4-BE49-F238E27FC236}">
                  <a16:creationId xmlns:a16="http://schemas.microsoft.com/office/drawing/2014/main" id="{DB3F5114-A67D-4D39-B27D-AB3F313D1607}"/>
                </a:ext>
              </a:extLst>
            </p:cNvPr>
            <p:cNvSpPr txBox="1"/>
            <p:nvPr/>
          </p:nvSpPr>
          <p:spPr>
            <a:xfrm>
              <a:off x="1337160" y="2470891"/>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7</a:t>
              </a:r>
            </a:p>
          </p:txBody>
        </p:sp>
      </p:grpSp>
      <p:grpSp>
        <p:nvGrpSpPr>
          <p:cNvPr id="139" name="Grupo 138">
            <a:extLst>
              <a:ext uri="{FF2B5EF4-FFF2-40B4-BE49-F238E27FC236}">
                <a16:creationId xmlns:a16="http://schemas.microsoft.com/office/drawing/2014/main" id="{B9ED7AFB-B5B8-4E16-B42E-14C032916C64}"/>
              </a:ext>
            </a:extLst>
          </p:cNvPr>
          <p:cNvGrpSpPr/>
          <p:nvPr/>
        </p:nvGrpSpPr>
        <p:grpSpPr>
          <a:xfrm>
            <a:off x="1595427" y="3399510"/>
            <a:ext cx="402147" cy="276999"/>
            <a:chOff x="1337160" y="2488150"/>
            <a:chExt cx="402147" cy="276999"/>
          </a:xfrm>
        </p:grpSpPr>
        <p:grpSp>
          <p:nvGrpSpPr>
            <p:cNvPr id="140" name="Group 79">
              <a:extLst>
                <a:ext uri="{FF2B5EF4-FFF2-40B4-BE49-F238E27FC236}">
                  <a16:creationId xmlns:a16="http://schemas.microsoft.com/office/drawing/2014/main" id="{9355FD52-7AC2-4A50-9790-1274519A68B6}"/>
                </a:ext>
              </a:extLst>
            </p:cNvPr>
            <p:cNvGrpSpPr/>
            <p:nvPr/>
          </p:nvGrpSpPr>
          <p:grpSpPr>
            <a:xfrm>
              <a:off x="1629867" y="2558068"/>
              <a:ext cx="109440" cy="109440"/>
              <a:chOff x="4200892" y="4432105"/>
              <a:chExt cx="109440" cy="109440"/>
            </a:xfrm>
          </p:grpSpPr>
          <p:grpSp>
            <p:nvGrpSpPr>
              <p:cNvPr id="142" name="Group 80">
                <a:extLst>
                  <a:ext uri="{FF2B5EF4-FFF2-40B4-BE49-F238E27FC236}">
                    <a16:creationId xmlns:a16="http://schemas.microsoft.com/office/drawing/2014/main" id="{5B3D3263-D00F-4D08-BA24-DA40BF02663F}"/>
                  </a:ext>
                </a:extLst>
              </p:cNvPr>
              <p:cNvGrpSpPr>
                <a:grpSpLocks noChangeAspect="1"/>
              </p:cNvGrpSpPr>
              <p:nvPr/>
            </p:nvGrpSpPr>
            <p:grpSpPr>
              <a:xfrm rot="10800000">
                <a:off x="4210817" y="4439517"/>
                <a:ext cx="89587" cy="90000"/>
                <a:chOff x="3994150" y="4504881"/>
                <a:chExt cx="108000" cy="108498"/>
              </a:xfrm>
            </p:grpSpPr>
            <p:sp>
              <p:nvSpPr>
                <p:cNvPr id="145" name="Pie 83">
                  <a:extLst>
                    <a:ext uri="{FF2B5EF4-FFF2-40B4-BE49-F238E27FC236}">
                      <a16:creationId xmlns:a16="http://schemas.microsoft.com/office/drawing/2014/main" id="{97E2429D-A8BB-47E5-A76F-58509FF6F07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6" name="Pie 84">
                  <a:extLst>
                    <a:ext uri="{FF2B5EF4-FFF2-40B4-BE49-F238E27FC236}">
                      <a16:creationId xmlns:a16="http://schemas.microsoft.com/office/drawing/2014/main" id="{48FEDC8A-C0E6-4A53-BCDB-6A799F66598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43" name="Arc 81">
                <a:extLst>
                  <a:ext uri="{FF2B5EF4-FFF2-40B4-BE49-F238E27FC236}">
                    <a16:creationId xmlns:a16="http://schemas.microsoft.com/office/drawing/2014/main" id="{13042C99-C1B3-46BD-AEA4-66F1D999CEB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4" name="Arc 82">
                <a:extLst>
                  <a:ext uri="{FF2B5EF4-FFF2-40B4-BE49-F238E27FC236}">
                    <a16:creationId xmlns:a16="http://schemas.microsoft.com/office/drawing/2014/main" id="{1BCE8F08-7025-4207-9245-2DC728005A41}"/>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41" name="TextBox 74">
              <a:extLst>
                <a:ext uri="{FF2B5EF4-FFF2-40B4-BE49-F238E27FC236}">
                  <a16:creationId xmlns:a16="http://schemas.microsoft.com/office/drawing/2014/main" id="{DFB297B7-F9E1-4418-847C-0D6F4C2A3903}"/>
                </a:ext>
              </a:extLst>
            </p:cNvPr>
            <p:cNvSpPr txBox="1"/>
            <p:nvPr/>
          </p:nvSpPr>
          <p:spPr>
            <a:xfrm>
              <a:off x="1337160" y="2488150"/>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8</a:t>
              </a:r>
            </a:p>
          </p:txBody>
        </p:sp>
      </p:grpSp>
      <p:grpSp>
        <p:nvGrpSpPr>
          <p:cNvPr id="147" name="Grupo 146">
            <a:extLst>
              <a:ext uri="{FF2B5EF4-FFF2-40B4-BE49-F238E27FC236}">
                <a16:creationId xmlns:a16="http://schemas.microsoft.com/office/drawing/2014/main" id="{7773F287-6891-4BA1-89CB-4D8412E0F4B5}"/>
              </a:ext>
            </a:extLst>
          </p:cNvPr>
          <p:cNvGrpSpPr/>
          <p:nvPr/>
        </p:nvGrpSpPr>
        <p:grpSpPr>
          <a:xfrm>
            <a:off x="1605922" y="3771049"/>
            <a:ext cx="402147" cy="276999"/>
            <a:chOff x="1337160" y="2488150"/>
            <a:chExt cx="402147" cy="276999"/>
          </a:xfrm>
        </p:grpSpPr>
        <p:grpSp>
          <p:nvGrpSpPr>
            <p:cNvPr id="148" name="Group 79">
              <a:extLst>
                <a:ext uri="{FF2B5EF4-FFF2-40B4-BE49-F238E27FC236}">
                  <a16:creationId xmlns:a16="http://schemas.microsoft.com/office/drawing/2014/main" id="{31ACD8CC-9718-4ED2-A726-079EA5F24C21}"/>
                </a:ext>
              </a:extLst>
            </p:cNvPr>
            <p:cNvGrpSpPr/>
            <p:nvPr/>
          </p:nvGrpSpPr>
          <p:grpSpPr>
            <a:xfrm>
              <a:off x="1629867" y="2558068"/>
              <a:ext cx="109440" cy="109440"/>
              <a:chOff x="4200892" y="4432105"/>
              <a:chExt cx="109440" cy="109440"/>
            </a:xfrm>
          </p:grpSpPr>
          <p:grpSp>
            <p:nvGrpSpPr>
              <p:cNvPr id="150" name="Group 80">
                <a:extLst>
                  <a:ext uri="{FF2B5EF4-FFF2-40B4-BE49-F238E27FC236}">
                    <a16:creationId xmlns:a16="http://schemas.microsoft.com/office/drawing/2014/main" id="{971C7FA1-A041-4B76-A5F8-B4C0FF3DDC3F}"/>
                  </a:ext>
                </a:extLst>
              </p:cNvPr>
              <p:cNvGrpSpPr>
                <a:grpSpLocks noChangeAspect="1"/>
              </p:cNvGrpSpPr>
              <p:nvPr/>
            </p:nvGrpSpPr>
            <p:grpSpPr>
              <a:xfrm rot="10800000">
                <a:off x="4210817" y="4439517"/>
                <a:ext cx="89587" cy="90000"/>
                <a:chOff x="3994150" y="4504881"/>
                <a:chExt cx="108000" cy="108498"/>
              </a:xfrm>
            </p:grpSpPr>
            <p:sp>
              <p:nvSpPr>
                <p:cNvPr id="153" name="Pie 83">
                  <a:extLst>
                    <a:ext uri="{FF2B5EF4-FFF2-40B4-BE49-F238E27FC236}">
                      <a16:creationId xmlns:a16="http://schemas.microsoft.com/office/drawing/2014/main" id="{23BE8732-0A5D-486F-9D83-D118575EDA2A}"/>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4" name="Pie 84">
                  <a:extLst>
                    <a:ext uri="{FF2B5EF4-FFF2-40B4-BE49-F238E27FC236}">
                      <a16:creationId xmlns:a16="http://schemas.microsoft.com/office/drawing/2014/main" id="{479F7C43-5B7A-4D5D-B6EF-951EEFD8471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51" name="Arc 81">
                <a:extLst>
                  <a:ext uri="{FF2B5EF4-FFF2-40B4-BE49-F238E27FC236}">
                    <a16:creationId xmlns:a16="http://schemas.microsoft.com/office/drawing/2014/main" id="{2CC1CFC7-914C-4EAE-9459-473F4497030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2" name="Arc 82">
                <a:extLst>
                  <a:ext uri="{FF2B5EF4-FFF2-40B4-BE49-F238E27FC236}">
                    <a16:creationId xmlns:a16="http://schemas.microsoft.com/office/drawing/2014/main" id="{300C912C-35F4-4CA5-B83E-76D65D29613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49" name="TextBox 74">
              <a:extLst>
                <a:ext uri="{FF2B5EF4-FFF2-40B4-BE49-F238E27FC236}">
                  <a16:creationId xmlns:a16="http://schemas.microsoft.com/office/drawing/2014/main" id="{1A5A8363-500F-4D0F-A62E-A0FCE3A84C24}"/>
                </a:ext>
              </a:extLst>
            </p:cNvPr>
            <p:cNvSpPr txBox="1"/>
            <p:nvPr/>
          </p:nvSpPr>
          <p:spPr>
            <a:xfrm>
              <a:off x="1337160" y="2488150"/>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9</a:t>
              </a:r>
            </a:p>
          </p:txBody>
        </p:sp>
      </p:grpSp>
      <p:grpSp>
        <p:nvGrpSpPr>
          <p:cNvPr id="155" name="Grupo 154">
            <a:extLst>
              <a:ext uri="{FF2B5EF4-FFF2-40B4-BE49-F238E27FC236}">
                <a16:creationId xmlns:a16="http://schemas.microsoft.com/office/drawing/2014/main" id="{81C4244F-EE20-40AA-A5AD-E798236C35F2}"/>
              </a:ext>
            </a:extLst>
          </p:cNvPr>
          <p:cNvGrpSpPr/>
          <p:nvPr/>
        </p:nvGrpSpPr>
        <p:grpSpPr>
          <a:xfrm>
            <a:off x="1565608" y="4300462"/>
            <a:ext cx="448567" cy="276999"/>
            <a:chOff x="1290740" y="2488150"/>
            <a:chExt cx="448567" cy="276999"/>
          </a:xfrm>
        </p:grpSpPr>
        <p:grpSp>
          <p:nvGrpSpPr>
            <p:cNvPr id="156" name="Group 79">
              <a:extLst>
                <a:ext uri="{FF2B5EF4-FFF2-40B4-BE49-F238E27FC236}">
                  <a16:creationId xmlns:a16="http://schemas.microsoft.com/office/drawing/2014/main" id="{76F9C3F6-7598-4669-8AB3-F19DCF399CD2}"/>
                </a:ext>
              </a:extLst>
            </p:cNvPr>
            <p:cNvGrpSpPr/>
            <p:nvPr/>
          </p:nvGrpSpPr>
          <p:grpSpPr>
            <a:xfrm>
              <a:off x="1629867" y="2558068"/>
              <a:ext cx="109440" cy="109440"/>
              <a:chOff x="4200892" y="4432105"/>
              <a:chExt cx="109440" cy="109440"/>
            </a:xfrm>
          </p:grpSpPr>
          <p:grpSp>
            <p:nvGrpSpPr>
              <p:cNvPr id="158" name="Group 80">
                <a:extLst>
                  <a:ext uri="{FF2B5EF4-FFF2-40B4-BE49-F238E27FC236}">
                    <a16:creationId xmlns:a16="http://schemas.microsoft.com/office/drawing/2014/main" id="{35696CA9-BBB2-4A89-A824-D2579491FEC5}"/>
                  </a:ext>
                </a:extLst>
              </p:cNvPr>
              <p:cNvGrpSpPr>
                <a:grpSpLocks noChangeAspect="1"/>
              </p:cNvGrpSpPr>
              <p:nvPr/>
            </p:nvGrpSpPr>
            <p:grpSpPr>
              <a:xfrm rot="10800000">
                <a:off x="4210817" y="4439517"/>
                <a:ext cx="89587" cy="90000"/>
                <a:chOff x="3994150" y="4504881"/>
                <a:chExt cx="108000" cy="108498"/>
              </a:xfrm>
            </p:grpSpPr>
            <p:sp>
              <p:nvSpPr>
                <p:cNvPr id="161" name="Pie 83">
                  <a:extLst>
                    <a:ext uri="{FF2B5EF4-FFF2-40B4-BE49-F238E27FC236}">
                      <a16:creationId xmlns:a16="http://schemas.microsoft.com/office/drawing/2014/main" id="{2242E130-67BE-4252-95C0-D0CEBD0DBE17}"/>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2" name="Pie 84">
                  <a:extLst>
                    <a:ext uri="{FF2B5EF4-FFF2-40B4-BE49-F238E27FC236}">
                      <a16:creationId xmlns:a16="http://schemas.microsoft.com/office/drawing/2014/main" id="{E92F6197-3615-4731-A08F-4DF4CC429B5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59" name="Arc 81">
                <a:extLst>
                  <a:ext uri="{FF2B5EF4-FFF2-40B4-BE49-F238E27FC236}">
                    <a16:creationId xmlns:a16="http://schemas.microsoft.com/office/drawing/2014/main" id="{5037E25E-70F2-40BF-A427-34956D445D7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0" name="Arc 82">
                <a:extLst>
                  <a:ext uri="{FF2B5EF4-FFF2-40B4-BE49-F238E27FC236}">
                    <a16:creationId xmlns:a16="http://schemas.microsoft.com/office/drawing/2014/main" id="{BF1185A0-5B8E-4F9D-8DB6-41B13335AB48}"/>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57" name="TextBox 74">
              <a:extLst>
                <a:ext uri="{FF2B5EF4-FFF2-40B4-BE49-F238E27FC236}">
                  <a16:creationId xmlns:a16="http://schemas.microsoft.com/office/drawing/2014/main" id="{41F7685D-D94B-41CD-8802-662F83785111}"/>
                </a:ext>
              </a:extLst>
            </p:cNvPr>
            <p:cNvSpPr txBox="1"/>
            <p:nvPr/>
          </p:nvSpPr>
          <p:spPr>
            <a:xfrm>
              <a:off x="1290740" y="2488150"/>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10</a:t>
              </a:r>
            </a:p>
          </p:txBody>
        </p:sp>
      </p:grpSp>
      <p:grpSp>
        <p:nvGrpSpPr>
          <p:cNvPr id="163" name="Grupo 162">
            <a:extLst>
              <a:ext uri="{FF2B5EF4-FFF2-40B4-BE49-F238E27FC236}">
                <a16:creationId xmlns:a16="http://schemas.microsoft.com/office/drawing/2014/main" id="{CEF0350D-7B98-4157-A0E7-45AE28DE431E}"/>
              </a:ext>
            </a:extLst>
          </p:cNvPr>
          <p:cNvGrpSpPr/>
          <p:nvPr/>
        </p:nvGrpSpPr>
        <p:grpSpPr>
          <a:xfrm>
            <a:off x="1595427" y="4672001"/>
            <a:ext cx="412642" cy="276999"/>
            <a:chOff x="1326665" y="2488150"/>
            <a:chExt cx="412642" cy="276999"/>
          </a:xfrm>
        </p:grpSpPr>
        <p:grpSp>
          <p:nvGrpSpPr>
            <p:cNvPr id="164" name="Group 79">
              <a:extLst>
                <a:ext uri="{FF2B5EF4-FFF2-40B4-BE49-F238E27FC236}">
                  <a16:creationId xmlns:a16="http://schemas.microsoft.com/office/drawing/2014/main" id="{6551C26F-ED13-4FE0-AD51-484DEC1362F0}"/>
                </a:ext>
              </a:extLst>
            </p:cNvPr>
            <p:cNvGrpSpPr/>
            <p:nvPr/>
          </p:nvGrpSpPr>
          <p:grpSpPr>
            <a:xfrm>
              <a:off x="1629867" y="2558068"/>
              <a:ext cx="109440" cy="109440"/>
              <a:chOff x="4200892" y="4432105"/>
              <a:chExt cx="109440" cy="109440"/>
            </a:xfrm>
          </p:grpSpPr>
          <p:grpSp>
            <p:nvGrpSpPr>
              <p:cNvPr id="166" name="Group 80">
                <a:extLst>
                  <a:ext uri="{FF2B5EF4-FFF2-40B4-BE49-F238E27FC236}">
                    <a16:creationId xmlns:a16="http://schemas.microsoft.com/office/drawing/2014/main" id="{7022C6AC-5CA8-452C-9F9F-3C781B5DBBBD}"/>
                  </a:ext>
                </a:extLst>
              </p:cNvPr>
              <p:cNvGrpSpPr>
                <a:grpSpLocks noChangeAspect="1"/>
              </p:cNvGrpSpPr>
              <p:nvPr/>
            </p:nvGrpSpPr>
            <p:grpSpPr>
              <a:xfrm rot="10800000">
                <a:off x="4210817" y="4439517"/>
                <a:ext cx="89587" cy="90000"/>
                <a:chOff x="3994150" y="4504881"/>
                <a:chExt cx="108000" cy="108498"/>
              </a:xfrm>
            </p:grpSpPr>
            <p:sp>
              <p:nvSpPr>
                <p:cNvPr id="169" name="Pie 83">
                  <a:extLst>
                    <a:ext uri="{FF2B5EF4-FFF2-40B4-BE49-F238E27FC236}">
                      <a16:creationId xmlns:a16="http://schemas.microsoft.com/office/drawing/2014/main" id="{AF0A04AC-0C88-4293-B71D-9A753E67641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0" name="Pie 84">
                  <a:extLst>
                    <a:ext uri="{FF2B5EF4-FFF2-40B4-BE49-F238E27FC236}">
                      <a16:creationId xmlns:a16="http://schemas.microsoft.com/office/drawing/2014/main" id="{243B1338-AF77-4DD6-BF64-54B50578FCB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67" name="Arc 81">
                <a:extLst>
                  <a:ext uri="{FF2B5EF4-FFF2-40B4-BE49-F238E27FC236}">
                    <a16:creationId xmlns:a16="http://schemas.microsoft.com/office/drawing/2014/main" id="{BDC3306A-2D01-4564-A49D-E844520ED00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8" name="Arc 82">
                <a:extLst>
                  <a:ext uri="{FF2B5EF4-FFF2-40B4-BE49-F238E27FC236}">
                    <a16:creationId xmlns:a16="http://schemas.microsoft.com/office/drawing/2014/main" id="{C06AE670-7AED-43FD-A521-D31895806066}"/>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65" name="TextBox 74">
              <a:extLst>
                <a:ext uri="{FF2B5EF4-FFF2-40B4-BE49-F238E27FC236}">
                  <a16:creationId xmlns:a16="http://schemas.microsoft.com/office/drawing/2014/main" id="{1F56DBAB-B225-4BB3-9D00-3EFB16DE6203}"/>
                </a:ext>
              </a:extLst>
            </p:cNvPr>
            <p:cNvSpPr txBox="1"/>
            <p:nvPr/>
          </p:nvSpPr>
          <p:spPr>
            <a:xfrm>
              <a:off x="1326665" y="2488150"/>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11</a:t>
              </a:r>
            </a:p>
          </p:txBody>
        </p:sp>
      </p:grpSp>
      <p:grpSp>
        <p:nvGrpSpPr>
          <p:cNvPr id="171" name="Grupo 170">
            <a:extLst>
              <a:ext uri="{FF2B5EF4-FFF2-40B4-BE49-F238E27FC236}">
                <a16:creationId xmlns:a16="http://schemas.microsoft.com/office/drawing/2014/main" id="{5EF8FDF9-B15D-4DC2-AA92-FBFFB3E4FD1D}"/>
              </a:ext>
            </a:extLst>
          </p:cNvPr>
          <p:cNvGrpSpPr/>
          <p:nvPr/>
        </p:nvGrpSpPr>
        <p:grpSpPr>
          <a:xfrm>
            <a:off x="1589897" y="5189684"/>
            <a:ext cx="412642" cy="276999"/>
            <a:chOff x="1326665" y="2488150"/>
            <a:chExt cx="412642" cy="276999"/>
          </a:xfrm>
        </p:grpSpPr>
        <p:grpSp>
          <p:nvGrpSpPr>
            <p:cNvPr id="172" name="Group 79">
              <a:extLst>
                <a:ext uri="{FF2B5EF4-FFF2-40B4-BE49-F238E27FC236}">
                  <a16:creationId xmlns:a16="http://schemas.microsoft.com/office/drawing/2014/main" id="{B5D64D72-A3D1-4546-BE5A-E8D5D813D7B9}"/>
                </a:ext>
              </a:extLst>
            </p:cNvPr>
            <p:cNvGrpSpPr/>
            <p:nvPr/>
          </p:nvGrpSpPr>
          <p:grpSpPr>
            <a:xfrm>
              <a:off x="1629867" y="2558068"/>
              <a:ext cx="109440" cy="109440"/>
              <a:chOff x="4200892" y="4432105"/>
              <a:chExt cx="109440" cy="109440"/>
            </a:xfrm>
          </p:grpSpPr>
          <p:grpSp>
            <p:nvGrpSpPr>
              <p:cNvPr id="174" name="Group 80">
                <a:extLst>
                  <a:ext uri="{FF2B5EF4-FFF2-40B4-BE49-F238E27FC236}">
                    <a16:creationId xmlns:a16="http://schemas.microsoft.com/office/drawing/2014/main" id="{9EC10F72-75CC-424F-A824-115FB80FA33C}"/>
                  </a:ext>
                </a:extLst>
              </p:cNvPr>
              <p:cNvGrpSpPr>
                <a:grpSpLocks noChangeAspect="1"/>
              </p:cNvGrpSpPr>
              <p:nvPr/>
            </p:nvGrpSpPr>
            <p:grpSpPr>
              <a:xfrm rot="10800000">
                <a:off x="4210817" y="4439517"/>
                <a:ext cx="89587" cy="90000"/>
                <a:chOff x="3994150" y="4504881"/>
                <a:chExt cx="108000" cy="108498"/>
              </a:xfrm>
            </p:grpSpPr>
            <p:sp>
              <p:nvSpPr>
                <p:cNvPr id="177" name="Pie 83">
                  <a:extLst>
                    <a:ext uri="{FF2B5EF4-FFF2-40B4-BE49-F238E27FC236}">
                      <a16:creationId xmlns:a16="http://schemas.microsoft.com/office/drawing/2014/main" id="{93B035D8-1960-4A3B-8516-55592C86FBF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8" name="Pie 84">
                  <a:extLst>
                    <a:ext uri="{FF2B5EF4-FFF2-40B4-BE49-F238E27FC236}">
                      <a16:creationId xmlns:a16="http://schemas.microsoft.com/office/drawing/2014/main" id="{9DDD0B98-BE53-4576-B457-A68AB9B7D0F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75" name="Arc 81">
                <a:extLst>
                  <a:ext uri="{FF2B5EF4-FFF2-40B4-BE49-F238E27FC236}">
                    <a16:creationId xmlns:a16="http://schemas.microsoft.com/office/drawing/2014/main" id="{E80CBC74-08B1-4ED6-9AB6-8E951ED6F964}"/>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6" name="Arc 82">
                <a:extLst>
                  <a:ext uri="{FF2B5EF4-FFF2-40B4-BE49-F238E27FC236}">
                    <a16:creationId xmlns:a16="http://schemas.microsoft.com/office/drawing/2014/main" id="{EC82AB6E-1A92-4CE9-B94B-003F45F90111}"/>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73" name="TextBox 74">
              <a:extLst>
                <a:ext uri="{FF2B5EF4-FFF2-40B4-BE49-F238E27FC236}">
                  <a16:creationId xmlns:a16="http://schemas.microsoft.com/office/drawing/2014/main" id="{707CE3CE-797D-4867-8781-33755E9D747C}"/>
                </a:ext>
              </a:extLst>
            </p:cNvPr>
            <p:cNvSpPr txBox="1"/>
            <p:nvPr/>
          </p:nvSpPr>
          <p:spPr>
            <a:xfrm>
              <a:off x="1326665" y="2488150"/>
              <a:ext cx="392219"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12</a:t>
              </a:r>
            </a:p>
          </p:txBody>
        </p:sp>
      </p:grpSp>
    </p:spTree>
    <p:extLst>
      <p:ext uri="{BB962C8B-B14F-4D97-AF65-F5344CB8AC3E}">
        <p14:creationId xmlns:p14="http://schemas.microsoft.com/office/powerpoint/2010/main" val="421860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DBD9B1D-FB05-41D7-8515-F9B79F82B220}"/>
              </a:ext>
            </a:extLst>
          </p:cNvPr>
          <p:cNvGrpSpPr/>
          <p:nvPr/>
        </p:nvGrpSpPr>
        <p:grpSpPr>
          <a:xfrm>
            <a:off x="5856547" y="509452"/>
            <a:ext cx="6335453" cy="6173570"/>
            <a:chOff x="6376596" y="509452"/>
            <a:chExt cx="5812228" cy="6084000"/>
          </a:xfrm>
        </p:grpSpPr>
        <p:pic>
          <p:nvPicPr>
            <p:cNvPr id="18" name="Imagen 17">
              <a:extLst>
                <a:ext uri="{FF2B5EF4-FFF2-40B4-BE49-F238E27FC236}">
                  <a16:creationId xmlns:a16="http://schemas.microsoft.com/office/drawing/2014/main" id="{1A60AB60-AF72-4451-97AA-3FB597D7D712}"/>
                </a:ext>
              </a:extLst>
            </p:cNvPr>
            <p:cNvPicPr>
              <a:picLocks noChangeAspect="1"/>
            </p:cNvPicPr>
            <p:nvPr/>
          </p:nvPicPr>
          <p:blipFill rotWithShape="1">
            <a:blip r:embed="rId3">
              <a:extLst>
                <a:ext uri="{28A0092B-C50C-407E-A947-70E740481C1C}">
                  <a14:useLocalDpi xmlns:a14="http://schemas.microsoft.com/office/drawing/2010/main" val="0"/>
                </a:ext>
              </a:extLst>
            </a:blip>
            <a:srcRect l="20992" t="1330"/>
            <a:stretch/>
          </p:blipFill>
          <p:spPr>
            <a:xfrm>
              <a:off x="6376596" y="509452"/>
              <a:ext cx="5812228" cy="6084000"/>
            </a:xfrm>
            <a:prstGeom prst="rect">
              <a:avLst/>
            </a:prstGeom>
          </p:spPr>
        </p:pic>
        <p:sp>
          <p:nvSpPr>
            <p:cNvPr id="3" name="Rectángulo 2">
              <a:extLst>
                <a:ext uri="{FF2B5EF4-FFF2-40B4-BE49-F238E27FC236}">
                  <a16:creationId xmlns:a16="http://schemas.microsoft.com/office/drawing/2014/main" id="{74C60B4B-2B11-4951-A123-C800AD096F71}"/>
                </a:ext>
              </a:extLst>
            </p:cNvPr>
            <p:cNvSpPr/>
            <p:nvPr/>
          </p:nvSpPr>
          <p:spPr>
            <a:xfrm>
              <a:off x="6376596" y="891822"/>
              <a:ext cx="487048" cy="1104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9" name="Grupo 8">
            <a:extLst>
              <a:ext uri="{FF2B5EF4-FFF2-40B4-BE49-F238E27FC236}">
                <a16:creationId xmlns:a16="http://schemas.microsoft.com/office/drawing/2014/main" id="{FA7645FD-6937-49E4-AE9A-3DA25C71FC06}"/>
              </a:ext>
            </a:extLst>
          </p:cNvPr>
          <p:cNvGrpSpPr/>
          <p:nvPr/>
        </p:nvGrpSpPr>
        <p:grpSpPr>
          <a:xfrm>
            <a:off x="12192" y="1072735"/>
            <a:ext cx="4494897" cy="769442"/>
            <a:chOff x="12192" y="1072735"/>
            <a:chExt cx="4494897" cy="769442"/>
          </a:xfrm>
        </p:grpSpPr>
        <p:sp>
          <p:nvSpPr>
            <p:cNvPr id="31" name="Rectangle 30">
              <a:extLst>
                <a:ext uri="{FF2B5EF4-FFF2-40B4-BE49-F238E27FC236}">
                  <a16:creationId xmlns:a16="http://schemas.microsoft.com/office/drawing/2014/main" id="{2C2D4562-8B07-594C-8564-E34EE01C6AFE}"/>
                </a:ext>
              </a:extLst>
            </p:cNvPr>
            <p:cNvSpPr/>
            <p:nvPr/>
          </p:nvSpPr>
          <p:spPr>
            <a:xfrm flipH="1">
              <a:off x="1108925" y="1072735"/>
              <a:ext cx="99442" cy="159545"/>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5" name="Grupo 4">
              <a:extLst>
                <a:ext uri="{FF2B5EF4-FFF2-40B4-BE49-F238E27FC236}">
                  <a16:creationId xmlns:a16="http://schemas.microsoft.com/office/drawing/2014/main" id="{5778B005-D59C-403C-9F2F-3E38B7CF4CA1}"/>
                </a:ext>
              </a:extLst>
            </p:cNvPr>
            <p:cNvGrpSpPr/>
            <p:nvPr/>
          </p:nvGrpSpPr>
          <p:grpSpPr>
            <a:xfrm>
              <a:off x="12192" y="1072736"/>
              <a:ext cx="4494897" cy="769441"/>
              <a:chOff x="0" y="1158080"/>
              <a:chExt cx="4494897" cy="769441"/>
            </a:xfrm>
          </p:grpSpPr>
          <p:grpSp>
            <p:nvGrpSpPr>
              <p:cNvPr id="2" name="Grupo 1">
                <a:extLst>
                  <a:ext uri="{FF2B5EF4-FFF2-40B4-BE49-F238E27FC236}">
                    <a16:creationId xmlns:a16="http://schemas.microsoft.com/office/drawing/2014/main" id="{4347A6E7-F92B-4B6B-A6D5-7D7EC23D0DEE}"/>
                  </a:ext>
                </a:extLst>
              </p:cNvPr>
              <p:cNvGrpSpPr/>
              <p:nvPr/>
            </p:nvGrpSpPr>
            <p:grpSpPr>
              <a:xfrm>
                <a:off x="0" y="1171998"/>
                <a:ext cx="4494897" cy="740556"/>
                <a:chOff x="0" y="1171998"/>
                <a:chExt cx="4494897" cy="740556"/>
              </a:xfrm>
            </p:grpSpPr>
            <p:sp>
              <p:nvSpPr>
                <p:cNvPr id="32" name="Rectangle 31">
                  <a:extLst>
                    <a:ext uri="{FF2B5EF4-FFF2-40B4-BE49-F238E27FC236}">
                      <a16:creationId xmlns:a16="http://schemas.microsoft.com/office/drawing/2014/main" id="{C0AEA74F-E642-2A4D-B374-04B93FCD935A}"/>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33" name="Straight Connector 32">
                  <a:extLst>
                    <a:ext uri="{FF2B5EF4-FFF2-40B4-BE49-F238E27FC236}">
                      <a16:creationId xmlns:a16="http://schemas.microsoft.com/office/drawing/2014/main" id="{B979A61B-B66B-E745-B9FA-9A20615108EB}"/>
                    </a:ext>
                  </a:extLst>
                </p:cNvPr>
                <p:cNvCxnSpPr>
                  <a:cxnSpLocks/>
                </p:cNvCxnSpPr>
                <p:nvPr/>
              </p:nvCxnSpPr>
              <p:spPr>
                <a:xfrm>
                  <a:off x="1324841" y="1886802"/>
                  <a:ext cx="3170056"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4C597E3-C62B-1244-AB93-D846CBE92609}"/>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5" name="Rectangle 34">
                  <a:extLst>
                    <a:ext uri="{FF2B5EF4-FFF2-40B4-BE49-F238E27FC236}">
                      <a16:creationId xmlns:a16="http://schemas.microsoft.com/office/drawing/2014/main" id="{473BA21A-4DBB-CD44-9FF1-F38FB571F5A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6" name="TextBox 35">
                  <a:extLst>
                    <a:ext uri="{FF2B5EF4-FFF2-40B4-BE49-F238E27FC236}">
                      <a16:creationId xmlns:a16="http://schemas.microsoft.com/office/drawing/2014/main" id="{F677A50C-550B-9942-B018-86C6B584F4D7}"/>
                    </a:ext>
                  </a:extLst>
                </p:cNvPr>
                <p:cNvSpPr txBox="1"/>
                <p:nvPr/>
              </p:nvSpPr>
              <p:spPr>
                <a:xfrm>
                  <a:off x="1236147" y="1358556"/>
                  <a:ext cx="3199915" cy="553998"/>
                </a:xfrm>
                <a:prstGeom prst="rect">
                  <a:avLst/>
                </a:prstGeom>
                <a:noFill/>
              </p:spPr>
              <p:txBody>
                <a:bodyPr wrap="none" rtlCol="0">
                  <a:spAutoFit/>
                </a:bodyPr>
                <a:lstStyle/>
                <a:p>
                  <a:r>
                    <a:rPr lang="es-ES" sz="3000" b="1" dirty="0">
                      <a:solidFill>
                        <a:srgbClr val="00AEEF"/>
                      </a:solidFill>
                      <a:latin typeface="Filson Pro Book" panose="02000000000000000000" pitchFamily="2" charset="77"/>
                    </a:rPr>
                    <a:t>INTRODUCCIÓN</a:t>
                  </a:r>
                </a:p>
              </p:txBody>
            </p:sp>
          </p:grpSp>
          <p:sp>
            <p:nvSpPr>
              <p:cNvPr id="37" name="TextBox 36">
                <a:extLst>
                  <a:ext uri="{FF2B5EF4-FFF2-40B4-BE49-F238E27FC236}">
                    <a16:creationId xmlns:a16="http://schemas.microsoft.com/office/drawing/2014/main" id="{F3AE8B14-EA6B-7040-9EF9-D7F85A580657}"/>
                  </a:ext>
                </a:extLst>
              </p:cNvPr>
              <p:cNvSpPr txBox="1"/>
              <p:nvPr/>
            </p:nvSpPr>
            <p:spPr>
              <a:xfrm>
                <a:off x="207687" y="1158080"/>
                <a:ext cx="78739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01</a:t>
                </a:r>
              </a:p>
            </p:txBody>
          </p:sp>
        </p:grpSp>
      </p:grpSp>
      <p:grpSp>
        <p:nvGrpSpPr>
          <p:cNvPr id="6" name="Grupo 5">
            <a:extLst>
              <a:ext uri="{FF2B5EF4-FFF2-40B4-BE49-F238E27FC236}">
                <a16:creationId xmlns:a16="http://schemas.microsoft.com/office/drawing/2014/main" id="{F6EE674E-368C-4995-9538-6B92E267D02D}"/>
              </a:ext>
            </a:extLst>
          </p:cNvPr>
          <p:cNvGrpSpPr/>
          <p:nvPr/>
        </p:nvGrpSpPr>
        <p:grpSpPr>
          <a:xfrm>
            <a:off x="3175" y="2246763"/>
            <a:ext cx="4249683" cy="307777"/>
            <a:chOff x="3175" y="2246763"/>
            <a:chExt cx="4249683" cy="307777"/>
          </a:xfrm>
        </p:grpSpPr>
        <p:sp>
          <p:nvSpPr>
            <p:cNvPr id="38" name="Rectangle 37">
              <a:extLst>
                <a:ext uri="{FF2B5EF4-FFF2-40B4-BE49-F238E27FC236}">
                  <a16:creationId xmlns:a16="http://schemas.microsoft.com/office/drawing/2014/main" id="{9EBF4E9B-2CA2-1C47-ABA3-9CD44718313D}"/>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9" name="Rectangle 38">
              <a:extLst>
                <a:ext uri="{FF2B5EF4-FFF2-40B4-BE49-F238E27FC236}">
                  <a16:creationId xmlns:a16="http://schemas.microsoft.com/office/drawing/2014/main" id="{C2E07EB2-5743-ED48-B5CC-8567978DC372}"/>
                </a:ext>
              </a:extLst>
            </p:cNvPr>
            <p:cNvSpPr/>
            <p:nvPr/>
          </p:nvSpPr>
          <p:spPr>
            <a:xfrm>
              <a:off x="244709" y="2279395"/>
              <a:ext cx="4008149" cy="23967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0" name="TextBox 39">
              <a:extLst>
                <a:ext uri="{FF2B5EF4-FFF2-40B4-BE49-F238E27FC236}">
                  <a16:creationId xmlns:a16="http://schemas.microsoft.com/office/drawing/2014/main" id="{EC4A11F6-A2DF-0F46-A665-04B67DFCF330}"/>
                </a:ext>
              </a:extLst>
            </p:cNvPr>
            <p:cNvSpPr txBox="1"/>
            <p:nvPr/>
          </p:nvSpPr>
          <p:spPr>
            <a:xfrm>
              <a:off x="198830" y="2246763"/>
              <a:ext cx="4008149" cy="307777"/>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CONTEXTO DE LA ORGANIZACIÓN - RAMA JUDICIAL</a:t>
              </a:r>
            </a:p>
          </p:txBody>
        </p:sp>
      </p:grpSp>
      <p:sp>
        <p:nvSpPr>
          <p:cNvPr id="10" name="Rectangle 9">
            <a:extLst>
              <a:ext uri="{FF2B5EF4-FFF2-40B4-BE49-F238E27FC236}">
                <a16:creationId xmlns:a16="http://schemas.microsoft.com/office/drawing/2014/main" id="{4E034A14-89BF-0540-8577-055CAC13E88D}"/>
              </a:ext>
            </a:extLst>
          </p:cNvPr>
          <p:cNvSpPr/>
          <p:nvPr/>
        </p:nvSpPr>
        <p:spPr>
          <a:xfrm>
            <a:off x="5577299" y="509452"/>
            <a:ext cx="202125" cy="6084000"/>
          </a:xfrm>
          <a:prstGeom prst="rect">
            <a:avLst/>
          </a:prstGeom>
          <a:solidFill>
            <a:srgbClr val="FBE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10">
            <a:extLst>
              <a:ext uri="{FF2B5EF4-FFF2-40B4-BE49-F238E27FC236}">
                <a16:creationId xmlns:a16="http://schemas.microsoft.com/office/drawing/2014/main" id="{0D48EE03-2E8A-B64C-AC52-D831669EA1A8}"/>
              </a:ext>
            </a:extLst>
          </p:cNvPr>
          <p:cNvSpPr/>
          <p:nvPr/>
        </p:nvSpPr>
        <p:spPr>
          <a:xfrm>
            <a:off x="5825303" y="509452"/>
            <a:ext cx="316576" cy="6084000"/>
          </a:xfrm>
          <a:prstGeom prst="rect">
            <a:avLst/>
          </a:prstGeom>
          <a:solidFill>
            <a:srgbClr val="F6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9" name="TextBox 22">
            <a:extLst>
              <a:ext uri="{FF2B5EF4-FFF2-40B4-BE49-F238E27FC236}">
                <a16:creationId xmlns:a16="http://schemas.microsoft.com/office/drawing/2014/main" id="{58F0CFBB-2B7D-40FB-A605-B5DE34CDEC8D}"/>
              </a:ext>
            </a:extLst>
          </p:cNvPr>
          <p:cNvSpPr txBox="1"/>
          <p:nvPr/>
        </p:nvSpPr>
        <p:spPr>
          <a:xfrm>
            <a:off x="514105" y="3365703"/>
            <a:ext cx="2019388" cy="1569660"/>
          </a:xfrm>
          <a:prstGeom prst="rect">
            <a:avLst/>
          </a:prstGeom>
          <a:noFill/>
        </p:spPr>
        <p:txBody>
          <a:bodyPr wrap="square" rtlCol="0">
            <a:spAutoFit/>
          </a:bodyPr>
          <a:lstStyle/>
          <a:p>
            <a:r>
              <a:rPr lang="es-ES" sz="1600" dirty="0">
                <a:latin typeface="Gotham Medium" panose="02000604030000020004" pitchFamily="2" charset="0"/>
              </a:rPr>
              <a:t>Los requisitos del contexto de la organización se encuentran en los numerales 4.0 , 4.1 y 4.2 de las normas</a:t>
            </a:r>
            <a:endParaRPr lang="es-ES" sz="1600" b="1" dirty="0">
              <a:latin typeface="Gotham Medium" panose="02000604030000020004" pitchFamily="2" charset="0"/>
            </a:endParaRPr>
          </a:p>
        </p:txBody>
      </p:sp>
      <p:cxnSp>
        <p:nvCxnSpPr>
          <p:cNvPr id="112" name="Straight Connector 65">
            <a:extLst>
              <a:ext uri="{FF2B5EF4-FFF2-40B4-BE49-F238E27FC236}">
                <a16:creationId xmlns:a16="http://schemas.microsoft.com/office/drawing/2014/main" id="{55E2D883-D9EE-402A-AA1A-FD70BA6E18AE}"/>
              </a:ext>
            </a:extLst>
          </p:cNvPr>
          <p:cNvCxnSpPr>
            <a:cxnSpLocks/>
          </p:cNvCxnSpPr>
          <p:nvPr/>
        </p:nvCxnSpPr>
        <p:spPr>
          <a:xfrm>
            <a:off x="3375114" y="3404581"/>
            <a:ext cx="0" cy="1649333"/>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13" name="Group 66">
            <a:extLst>
              <a:ext uri="{FF2B5EF4-FFF2-40B4-BE49-F238E27FC236}">
                <a16:creationId xmlns:a16="http://schemas.microsoft.com/office/drawing/2014/main" id="{4A6D90C4-FF9E-4BC7-A4E0-D8FD790B5D78}"/>
              </a:ext>
            </a:extLst>
          </p:cNvPr>
          <p:cNvGrpSpPr/>
          <p:nvPr/>
        </p:nvGrpSpPr>
        <p:grpSpPr>
          <a:xfrm>
            <a:off x="3340421" y="3425055"/>
            <a:ext cx="102678" cy="111985"/>
            <a:chOff x="4200892" y="4432105"/>
            <a:chExt cx="109440" cy="109440"/>
          </a:xfrm>
        </p:grpSpPr>
        <p:grpSp>
          <p:nvGrpSpPr>
            <p:cNvPr id="114" name="Group 67">
              <a:extLst>
                <a:ext uri="{FF2B5EF4-FFF2-40B4-BE49-F238E27FC236}">
                  <a16:creationId xmlns:a16="http://schemas.microsoft.com/office/drawing/2014/main" id="{5C51BF36-3646-4523-946C-435D515EC716}"/>
                </a:ext>
              </a:extLst>
            </p:cNvPr>
            <p:cNvGrpSpPr>
              <a:grpSpLocks noChangeAspect="1"/>
            </p:cNvGrpSpPr>
            <p:nvPr/>
          </p:nvGrpSpPr>
          <p:grpSpPr>
            <a:xfrm rot="10800000">
              <a:off x="4210817" y="4439517"/>
              <a:ext cx="89587" cy="90000"/>
              <a:chOff x="3994150" y="4504881"/>
              <a:chExt cx="108000" cy="108498"/>
            </a:xfrm>
          </p:grpSpPr>
          <p:sp>
            <p:nvSpPr>
              <p:cNvPr id="117" name="Pie 70">
                <a:extLst>
                  <a:ext uri="{FF2B5EF4-FFF2-40B4-BE49-F238E27FC236}">
                    <a16:creationId xmlns:a16="http://schemas.microsoft.com/office/drawing/2014/main" id="{99ACC3B4-479D-45CC-BE3E-56C91A57114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8" name="Pie 71">
                <a:extLst>
                  <a:ext uri="{FF2B5EF4-FFF2-40B4-BE49-F238E27FC236}">
                    <a16:creationId xmlns:a16="http://schemas.microsoft.com/office/drawing/2014/main" id="{2B9D4311-AF28-47B8-9EF1-50677DB225D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15" name="Arc 68">
              <a:extLst>
                <a:ext uri="{FF2B5EF4-FFF2-40B4-BE49-F238E27FC236}">
                  <a16:creationId xmlns:a16="http://schemas.microsoft.com/office/drawing/2014/main" id="{60BF9EB5-27D5-4801-BDB2-01591FCECD92}"/>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6" name="Arc 69">
              <a:extLst>
                <a:ext uri="{FF2B5EF4-FFF2-40B4-BE49-F238E27FC236}">
                  <a16:creationId xmlns:a16="http://schemas.microsoft.com/office/drawing/2014/main" id="{2DF5451B-D144-4FDF-B5E7-2EB07DEDD75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06" name="Group 72">
            <a:extLst>
              <a:ext uri="{FF2B5EF4-FFF2-40B4-BE49-F238E27FC236}">
                <a16:creationId xmlns:a16="http://schemas.microsoft.com/office/drawing/2014/main" id="{ADAC28C4-5F64-40F9-9EF2-93630A44BF70}"/>
              </a:ext>
            </a:extLst>
          </p:cNvPr>
          <p:cNvGrpSpPr/>
          <p:nvPr/>
        </p:nvGrpSpPr>
        <p:grpSpPr>
          <a:xfrm>
            <a:off x="3340421" y="4147385"/>
            <a:ext cx="102678" cy="146823"/>
            <a:chOff x="4200892" y="4394722"/>
            <a:chExt cx="109440" cy="146823"/>
          </a:xfrm>
        </p:grpSpPr>
        <p:grpSp>
          <p:nvGrpSpPr>
            <p:cNvPr id="107" name="Group 73">
              <a:extLst>
                <a:ext uri="{FF2B5EF4-FFF2-40B4-BE49-F238E27FC236}">
                  <a16:creationId xmlns:a16="http://schemas.microsoft.com/office/drawing/2014/main" id="{F772624A-4140-4E0C-8704-5619BE1C02D5}"/>
                </a:ext>
              </a:extLst>
            </p:cNvPr>
            <p:cNvGrpSpPr>
              <a:grpSpLocks noChangeAspect="1"/>
            </p:cNvGrpSpPr>
            <p:nvPr/>
          </p:nvGrpSpPr>
          <p:grpSpPr>
            <a:xfrm rot="10800000">
              <a:off x="4210817" y="4394722"/>
              <a:ext cx="89587" cy="134374"/>
              <a:chOff x="3994150" y="4505379"/>
              <a:chExt cx="108000" cy="161992"/>
            </a:xfrm>
          </p:grpSpPr>
          <p:sp>
            <p:nvSpPr>
              <p:cNvPr id="110" name="Pie 76">
                <a:extLst>
                  <a:ext uri="{FF2B5EF4-FFF2-40B4-BE49-F238E27FC236}">
                    <a16:creationId xmlns:a16="http://schemas.microsoft.com/office/drawing/2014/main" id="{2976E117-68A1-4862-B56D-86C0E5F201E7}"/>
                  </a:ext>
                </a:extLst>
              </p:cNvPr>
              <p:cNvSpPr/>
              <p:nvPr/>
            </p:nvSpPr>
            <p:spPr>
              <a:xfrm>
                <a:off x="3994150" y="455937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1" name="Pie 77">
                <a:extLst>
                  <a:ext uri="{FF2B5EF4-FFF2-40B4-BE49-F238E27FC236}">
                    <a16:creationId xmlns:a16="http://schemas.microsoft.com/office/drawing/2014/main" id="{81A16FB7-CB4C-4388-9405-85C3F96B52C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08" name="Arc 74">
              <a:extLst>
                <a:ext uri="{FF2B5EF4-FFF2-40B4-BE49-F238E27FC236}">
                  <a16:creationId xmlns:a16="http://schemas.microsoft.com/office/drawing/2014/main" id="{AEE46472-A12F-4493-B6ED-4D4AA7DCD91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09" name="Arc 75">
              <a:extLst>
                <a:ext uri="{FF2B5EF4-FFF2-40B4-BE49-F238E27FC236}">
                  <a16:creationId xmlns:a16="http://schemas.microsoft.com/office/drawing/2014/main" id="{6A02632E-E44A-465C-9316-47A46E5437D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20" name="TextBox 22">
            <a:extLst>
              <a:ext uri="{FF2B5EF4-FFF2-40B4-BE49-F238E27FC236}">
                <a16:creationId xmlns:a16="http://schemas.microsoft.com/office/drawing/2014/main" id="{545F3D3F-ED14-47D0-8C0A-C06E7FB36732}"/>
              </a:ext>
            </a:extLst>
          </p:cNvPr>
          <p:cNvSpPr txBox="1"/>
          <p:nvPr/>
        </p:nvSpPr>
        <p:spPr>
          <a:xfrm>
            <a:off x="3405868" y="3336391"/>
            <a:ext cx="2103441" cy="1815882"/>
          </a:xfrm>
          <a:prstGeom prst="rect">
            <a:avLst/>
          </a:prstGeom>
          <a:noFill/>
        </p:spPr>
        <p:txBody>
          <a:bodyPr wrap="square" rtlCol="0">
            <a:spAutoFit/>
          </a:bodyPr>
          <a:lstStyle/>
          <a:p>
            <a:pPr algn="just"/>
            <a:r>
              <a:rPr lang="es-ES" sz="1600" dirty="0">
                <a:latin typeface="Gotham Medium" panose="02000604030000020004" pitchFamily="2" charset="0"/>
              </a:rPr>
              <a:t>NTC ISO 9001:2015</a:t>
            </a:r>
          </a:p>
          <a:p>
            <a:pPr algn="just"/>
            <a:endParaRPr lang="es-ES" sz="1600" dirty="0">
              <a:latin typeface="Gotham Medium" panose="02000604030000020004" pitchFamily="2" charset="0"/>
            </a:endParaRPr>
          </a:p>
          <a:p>
            <a:pPr algn="just"/>
            <a:endParaRPr lang="es-ES" sz="1600" dirty="0">
              <a:latin typeface="Gotham Medium" panose="02000604030000020004" pitchFamily="2" charset="0"/>
            </a:endParaRPr>
          </a:p>
          <a:p>
            <a:pPr algn="just"/>
            <a:r>
              <a:rPr lang="es-ES" sz="1600" dirty="0">
                <a:latin typeface="Gotham Medium" panose="02000604030000020004" pitchFamily="2" charset="0"/>
              </a:rPr>
              <a:t>NTC ISO 14001:2015</a:t>
            </a:r>
          </a:p>
          <a:p>
            <a:pPr algn="just"/>
            <a:endParaRPr lang="es-ES" sz="1600" dirty="0">
              <a:latin typeface="Gotham Medium" panose="02000604030000020004" pitchFamily="2" charset="0"/>
            </a:endParaRPr>
          </a:p>
          <a:p>
            <a:pPr algn="just"/>
            <a:endParaRPr lang="es-ES" sz="1600" dirty="0">
              <a:latin typeface="Gotham Medium" panose="02000604030000020004" pitchFamily="2" charset="0"/>
            </a:endParaRPr>
          </a:p>
          <a:p>
            <a:pPr algn="just"/>
            <a:r>
              <a:rPr lang="es-ES" sz="1600" dirty="0">
                <a:latin typeface="Gotham Medium" panose="02000604030000020004" pitchFamily="2" charset="0"/>
              </a:rPr>
              <a:t>NTC 6256:2018  </a:t>
            </a:r>
            <a:endParaRPr lang="es-ES_tradnl" sz="1600" dirty="0">
              <a:latin typeface="Gotham Medium" panose="02000604030000020004" pitchFamily="2" charset="0"/>
            </a:endParaRPr>
          </a:p>
        </p:txBody>
      </p:sp>
      <p:sp>
        <p:nvSpPr>
          <p:cNvPr id="46" name="Flecha: a la derecha 45">
            <a:extLst>
              <a:ext uri="{FF2B5EF4-FFF2-40B4-BE49-F238E27FC236}">
                <a16:creationId xmlns:a16="http://schemas.microsoft.com/office/drawing/2014/main" id="{B4193250-C773-4BBC-9DF7-6D58F0FD722F}"/>
              </a:ext>
            </a:extLst>
          </p:cNvPr>
          <p:cNvSpPr/>
          <p:nvPr/>
        </p:nvSpPr>
        <p:spPr>
          <a:xfrm>
            <a:off x="2424361" y="4017151"/>
            <a:ext cx="647381" cy="353171"/>
          </a:xfrm>
          <a:prstGeom prst="rightArrow">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9" name="Picture 69">
            <a:extLst>
              <a:ext uri="{FF2B5EF4-FFF2-40B4-BE49-F238E27FC236}">
                <a16:creationId xmlns:a16="http://schemas.microsoft.com/office/drawing/2014/main" id="{178E9F35-BAD3-4722-AE01-E61DA9F60630}"/>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54" name="Group 72">
            <a:extLst>
              <a:ext uri="{FF2B5EF4-FFF2-40B4-BE49-F238E27FC236}">
                <a16:creationId xmlns:a16="http://schemas.microsoft.com/office/drawing/2014/main" id="{4B2092D0-BB1A-49FA-9CCA-5EDF55E7DA5F}"/>
              </a:ext>
            </a:extLst>
          </p:cNvPr>
          <p:cNvGrpSpPr/>
          <p:nvPr/>
        </p:nvGrpSpPr>
        <p:grpSpPr>
          <a:xfrm>
            <a:off x="3328064" y="4882042"/>
            <a:ext cx="102678" cy="146823"/>
            <a:chOff x="4200892" y="4394722"/>
            <a:chExt cx="109440" cy="146823"/>
          </a:xfrm>
        </p:grpSpPr>
        <p:grpSp>
          <p:nvGrpSpPr>
            <p:cNvPr id="55" name="Group 73">
              <a:extLst>
                <a:ext uri="{FF2B5EF4-FFF2-40B4-BE49-F238E27FC236}">
                  <a16:creationId xmlns:a16="http://schemas.microsoft.com/office/drawing/2014/main" id="{B1980954-6E9A-4557-9A63-52C20A6494E9}"/>
                </a:ext>
              </a:extLst>
            </p:cNvPr>
            <p:cNvGrpSpPr>
              <a:grpSpLocks noChangeAspect="1"/>
            </p:cNvGrpSpPr>
            <p:nvPr/>
          </p:nvGrpSpPr>
          <p:grpSpPr>
            <a:xfrm rot="10800000">
              <a:off x="4210817" y="4394722"/>
              <a:ext cx="89587" cy="134374"/>
              <a:chOff x="3994150" y="4505379"/>
              <a:chExt cx="108000" cy="161992"/>
            </a:xfrm>
          </p:grpSpPr>
          <p:sp>
            <p:nvSpPr>
              <p:cNvPr id="58" name="Pie 76">
                <a:extLst>
                  <a:ext uri="{FF2B5EF4-FFF2-40B4-BE49-F238E27FC236}">
                    <a16:creationId xmlns:a16="http://schemas.microsoft.com/office/drawing/2014/main" id="{83CE6DEE-AC09-4929-83CB-7BC988DF8AE7}"/>
                  </a:ext>
                </a:extLst>
              </p:cNvPr>
              <p:cNvSpPr/>
              <p:nvPr/>
            </p:nvSpPr>
            <p:spPr>
              <a:xfrm>
                <a:off x="3994150" y="455937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9" name="Pie 77">
                <a:extLst>
                  <a:ext uri="{FF2B5EF4-FFF2-40B4-BE49-F238E27FC236}">
                    <a16:creationId xmlns:a16="http://schemas.microsoft.com/office/drawing/2014/main" id="{1DE76691-B1B9-4687-9D21-4F821A43E1C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56" name="Arc 74">
              <a:extLst>
                <a:ext uri="{FF2B5EF4-FFF2-40B4-BE49-F238E27FC236}">
                  <a16:creationId xmlns:a16="http://schemas.microsoft.com/office/drawing/2014/main" id="{C7C9A0E3-39BF-4D86-A71E-A2E9CCF5ABF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57" name="Arc 75">
              <a:extLst>
                <a:ext uri="{FF2B5EF4-FFF2-40B4-BE49-F238E27FC236}">
                  <a16:creationId xmlns:a16="http://schemas.microsoft.com/office/drawing/2014/main" id="{CD9D637D-4AE7-4D53-AEDD-9E373669589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extLst>
      <p:ext uri="{BB962C8B-B14F-4D97-AF65-F5344CB8AC3E}">
        <p14:creationId xmlns:p14="http://schemas.microsoft.com/office/powerpoint/2010/main" val="205127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69">
            <a:extLst>
              <a:ext uri="{FF2B5EF4-FFF2-40B4-BE49-F238E27FC236}">
                <a16:creationId xmlns:a16="http://schemas.microsoft.com/office/drawing/2014/main" id="{05AA3672-05E8-4159-9982-B98059DE7E04}"/>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14" name="Grupo 13">
            <a:extLst>
              <a:ext uri="{FF2B5EF4-FFF2-40B4-BE49-F238E27FC236}">
                <a16:creationId xmlns:a16="http://schemas.microsoft.com/office/drawing/2014/main" id="{3B6F4EC9-1660-4A6D-8DF9-D450B19C68F2}"/>
              </a:ext>
            </a:extLst>
          </p:cNvPr>
          <p:cNvGrpSpPr/>
          <p:nvPr/>
        </p:nvGrpSpPr>
        <p:grpSpPr>
          <a:xfrm>
            <a:off x="0" y="1077897"/>
            <a:ext cx="11631168" cy="778198"/>
            <a:chOff x="0" y="1077897"/>
            <a:chExt cx="11631168" cy="778198"/>
          </a:xfrm>
        </p:grpSpPr>
        <p:cxnSp>
          <p:nvCxnSpPr>
            <p:cNvPr id="15" name="Straight Connector 44">
              <a:extLst>
                <a:ext uri="{FF2B5EF4-FFF2-40B4-BE49-F238E27FC236}">
                  <a16:creationId xmlns:a16="http://schemas.microsoft.com/office/drawing/2014/main" id="{8F93171D-7F90-47B1-88DC-EEF773B5352A}"/>
                </a:ext>
              </a:extLst>
            </p:cNvPr>
            <p:cNvCxnSpPr>
              <a:cxnSpLocks/>
            </p:cNvCxnSpPr>
            <p:nvPr/>
          </p:nvCxnSpPr>
          <p:spPr>
            <a:xfrm>
              <a:off x="1324841" y="1794042"/>
              <a:ext cx="1004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6" name="Grupo 15">
              <a:extLst>
                <a:ext uri="{FF2B5EF4-FFF2-40B4-BE49-F238E27FC236}">
                  <a16:creationId xmlns:a16="http://schemas.microsoft.com/office/drawing/2014/main" id="{E991D727-538F-43BB-B9D9-67B065EE180B}"/>
                </a:ext>
              </a:extLst>
            </p:cNvPr>
            <p:cNvGrpSpPr/>
            <p:nvPr/>
          </p:nvGrpSpPr>
          <p:grpSpPr>
            <a:xfrm>
              <a:off x="0" y="1077897"/>
              <a:ext cx="11631168" cy="778198"/>
              <a:chOff x="0" y="1077897"/>
              <a:chExt cx="11631168" cy="778198"/>
            </a:xfrm>
          </p:grpSpPr>
          <p:sp>
            <p:nvSpPr>
              <p:cNvPr id="17" name="Rectangle 43">
                <a:extLst>
                  <a:ext uri="{FF2B5EF4-FFF2-40B4-BE49-F238E27FC236}">
                    <a16:creationId xmlns:a16="http://schemas.microsoft.com/office/drawing/2014/main" id="{572871E3-7949-4776-B13D-A83C59C465D8}"/>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8" name="Grupo 17">
                <a:extLst>
                  <a:ext uri="{FF2B5EF4-FFF2-40B4-BE49-F238E27FC236}">
                    <a16:creationId xmlns:a16="http://schemas.microsoft.com/office/drawing/2014/main" id="{05442C22-AC3E-4243-B282-FCEBC3CA7DB2}"/>
                  </a:ext>
                </a:extLst>
              </p:cNvPr>
              <p:cNvGrpSpPr/>
              <p:nvPr/>
            </p:nvGrpSpPr>
            <p:grpSpPr>
              <a:xfrm>
                <a:off x="0" y="1077897"/>
                <a:ext cx="11631168" cy="778198"/>
                <a:chOff x="0" y="1077897"/>
                <a:chExt cx="11631168" cy="778198"/>
              </a:xfrm>
            </p:grpSpPr>
            <p:sp>
              <p:nvSpPr>
                <p:cNvPr id="19" name="TextBox 17">
                  <a:extLst>
                    <a:ext uri="{FF2B5EF4-FFF2-40B4-BE49-F238E27FC236}">
                      <a16:creationId xmlns:a16="http://schemas.microsoft.com/office/drawing/2014/main" id="{7BA1F7E4-6E9D-4A06-AAD4-3498E7C1F3A3}"/>
                    </a:ext>
                  </a:extLst>
                </p:cNvPr>
                <p:cNvSpPr txBox="1"/>
                <p:nvPr/>
              </p:nvSpPr>
              <p:spPr>
                <a:xfrm>
                  <a:off x="1242523" y="1312243"/>
                  <a:ext cx="10388645" cy="523220"/>
                </a:xfrm>
                <a:prstGeom prst="rect">
                  <a:avLst/>
                </a:prstGeom>
                <a:noFill/>
              </p:spPr>
              <p:txBody>
                <a:bodyPr wrap="square" rtlCol="0">
                  <a:spAutoFit/>
                </a:bodyPr>
                <a:lstStyle/>
                <a:p>
                  <a:r>
                    <a:rPr lang="es-ES_tradnl" sz="2800" b="1" dirty="0">
                      <a:solidFill>
                        <a:srgbClr val="00AEEF"/>
                      </a:solidFill>
                      <a:latin typeface="Filson Pro Book" panose="02000000000000000000" pitchFamily="2" charset="77"/>
                    </a:rPr>
                    <a:t>DIRECCIÓN EJECUTIVA DE ADMINISTRACIÓN JUDICIAL</a:t>
                  </a:r>
                </a:p>
              </p:txBody>
            </p:sp>
            <p:sp>
              <p:nvSpPr>
                <p:cNvPr id="20" name="Rectangle 39">
                  <a:extLst>
                    <a:ext uri="{FF2B5EF4-FFF2-40B4-BE49-F238E27FC236}">
                      <a16:creationId xmlns:a16="http://schemas.microsoft.com/office/drawing/2014/main" id="{4F6DC548-4C4E-462A-8FA2-35A823257CD9}"/>
                    </a:ext>
                  </a:extLst>
                </p:cNvPr>
                <p:cNvSpPr/>
                <p:nvPr/>
              </p:nvSpPr>
              <p:spPr>
                <a:xfrm>
                  <a:off x="1107567"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angle 40">
                  <a:extLst>
                    <a:ext uri="{FF2B5EF4-FFF2-40B4-BE49-F238E27FC236}">
                      <a16:creationId xmlns:a16="http://schemas.microsoft.com/office/drawing/2014/main" id="{FE5D15B3-E9F1-4AC4-A1E6-FFD2D2230F14}"/>
                    </a:ext>
                  </a:extLst>
                </p:cNvPr>
                <p:cNvSpPr/>
                <p:nvPr/>
              </p:nvSpPr>
              <p:spPr>
                <a:xfrm>
                  <a:off x="1107567"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angle 42">
                  <a:extLst>
                    <a:ext uri="{FF2B5EF4-FFF2-40B4-BE49-F238E27FC236}">
                      <a16:creationId xmlns:a16="http://schemas.microsoft.com/office/drawing/2014/main" id="{F270211D-BDD2-4CDC-8866-3B208196465E}"/>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extBox 45">
                  <a:extLst>
                    <a:ext uri="{FF2B5EF4-FFF2-40B4-BE49-F238E27FC236}">
                      <a16:creationId xmlns:a16="http://schemas.microsoft.com/office/drawing/2014/main" id="{1C86F281-EC30-4DC2-B8C3-6AE9C5D34B8A}"/>
                    </a:ext>
                  </a:extLst>
                </p:cNvPr>
                <p:cNvSpPr txBox="1"/>
                <p:nvPr/>
              </p:nvSpPr>
              <p:spPr>
                <a:xfrm>
                  <a:off x="248612" y="1086654"/>
                  <a:ext cx="724878"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15</a:t>
                  </a:r>
                </a:p>
              </p:txBody>
            </p:sp>
          </p:grpSp>
        </p:grpSp>
      </p:grpSp>
      <p:pic>
        <p:nvPicPr>
          <p:cNvPr id="3" name="Imagen 2">
            <a:extLst>
              <a:ext uri="{FF2B5EF4-FFF2-40B4-BE49-F238E27FC236}">
                <a16:creationId xmlns:a16="http://schemas.microsoft.com/office/drawing/2014/main" id="{7099AF1E-415D-483D-AB8C-F959CA0356A2}"/>
              </a:ext>
            </a:extLst>
          </p:cNvPr>
          <p:cNvPicPr>
            <a:picLocks noChangeAspect="1"/>
          </p:cNvPicPr>
          <p:nvPr/>
        </p:nvPicPr>
        <p:blipFill rotWithShape="1">
          <a:blip r:embed="rId3"/>
          <a:srcRect t="25131" b="22486"/>
          <a:stretch/>
        </p:blipFill>
        <p:spPr>
          <a:xfrm>
            <a:off x="3490657" y="2005374"/>
            <a:ext cx="5210686" cy="4549280"/>
          </a:xfrm>
          <a:prstGeom prst="rect">
            <a:avLst/>
          </a:prstGeom>
        </p:spPr>
      </p:pic>
    </p:spTree>
    <p:extLst>
      <p:ext uri="{BB962C8B-B14F-4D97-AF65-F5344CB8AC3E}">
        <p14:creationId xmlns:p14="http://schemas.microsoft.com/office/powerpoint/2010/main" val="372570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n 76">
            <a:extLst>
              <a:ext uri="{FF2B5EF4-FFF2-40B4-BE49-F238E27FC236}">
                <a16:creationId xmlns:a16="http://schemas.microsoft.com/office/drawing/2014/main" id="{FCE16F86-464A-4C27-AA09-3DE20F47BC5C}"/>
              </a:ext>
            </a:extLst>
          </p:cNvPr>
          <p:cNvPicPr>
            <a:picLocks noChangeAspect="1"/>
          </p:cNvPicPr>
          <p:nvPr/>
        </p:nvPicPr>
        <p:blipFill rotWithShape="1">
          <a:blip r:embed="rId2"/>
          <a:srcRect l="15500" r="10489"/>
          <a:stretch/>
        </p:blipFill>
        <p:spPr>
          <a:xfrm>
            <a:off x="7243455" y="509453"/>
            <a:ext cx="4945369" cy="6084000"/>
          </a:xfrm>
          <a:prstGeom prst="rect">
            <a:avLst/>
          </a:prstGeom>
        </p:spPr>
      </p:pic>
      <p:grpSp>
        <p:nvGrpSpPr>
          <p:cNvPr id="25" name="Grupo 24">
            <a:extLst>
              <a:ext uri="{FF2B5EF4-FFF2-40B4-BE49-F238E27FC236}">
                <a16:creationId xmlns:a16="http://schemas.microsoft.com/office/drawing/2014/main" id="{55849DFC-CEB9-4A00-9990-DCD6CE75B03A}"/>
              </a:ext>
            </a:extLst>
          </p:cNvPr>
          <p:cNvGrpSpPr/>
          <p:nvPr/>
        </p:nvGrpSpPr>
        <p:grpSpPr>
          <a:xfrm>
            <a:off x="13514" y="1914034"/>
            <a:ext cx="2284012" cy="369332"/>
            <a:chOff x="3175" y="2245226"/>
            <a:chExt cx="2284012" cy="369332"/>
          </a:xfrm>
        </p:grpSpPr>
        <p:sp>
          <p:nvSpPr>
            <p:cNvPr id="26" name="Rectangle 37">
              <a:extLst>
                <a:ext uri="{FF2B5EF4-FFF2-40B4-BE49-F238E27FC236}">
                  <a16:creationId xmlns:a16="http://schemas.microsoft.com/office/drawing/2014/main" id="{078F913C-877D-41DE-A763-2C3ED51A03E1}"/>
                </a:ext>
              </a:extLst>
            </p:cNvPr>
            <p:cNvSpPr/>
            <p:nvPr/>
          </p:nvSpPr>
          <p:spPr>
            <a:xfrm>
              <a:off x="3175" y="2278278"/>
              <a:ext cx="238360" cy="252000"/>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Rectangle 38">
              <a:extLst>
                <a:ext uri="{FF2B5EF4-FFF2-40B4-BE49-F238E27FC236}">
                  <a16:creationId xmlns:a16="http://schemas.microsoft.com/office/drawing/2014/main" id="{31B84101-86BD-4EB3-AB16-1C4126E3EA4B}"/>
                </a:ext>
              </a:extLst>
            </p:cNvPr>
            <p:cNvSpPr/>
            <p:nvPr/>
          </p:nvSpPr>
          <p:spPr>
            <a:xfrm>
              <a:off x="244710" y="2279393"/>
              <a:ext cx="1939924" cy="25200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TextBox 39">
              <a:extLst>
                <a:ext uri="{FF2B5EF4-FFF2-40B4-BE49-F238E27FC236}">
                  <a16:creationId xmlns:a16="http://schemas.microsoft.com/office/drawing/2014/main" id="{924F6FB7-D32E-4B76-8EEB-1B627C7788BD}"/>
                </a:ext>
              </a:extLst>
            </p:cNvPr>
            <p:cNvSpPr txBox="1"/>
            <p:nvPr/>
          </p:nvSpPr>
          <p:spPr>
            <a:xfrm>
              <a:off x="228463" y="2245226"/>
              <a:ext cx="2058724" cy="369332"/>
            </a:xfrm>
            <a:prstGeom prst="rect">
              <a:avLst/>
            </a:prstGeom>
            <a:noFill/>
          </p:spPr>
          <p:txBody>
            <a:bodyPr wrap="square" rtlCol="0">
              <a:spAutoFit/>
            </a:bodyPr>
            <a:lstStyle/>
            <a:p>
              <a:r>
                <a:rPr lang="es-ES_tradnl" b="1" dirty="0">
                  <a:solidFill>
                    <a:schemeClr val="bg1"/>
                  </a:solidFill>
                  <a:latin typeface="Gotham Medium" panose="02000604030000020004" pitchFamily="2" charset="0"/>
                </a:rPr>
                <a:t>CARACTERÍSTICAS</a:t>
              </a:r>
            </a:p>
          </p:txBody>
        </p:sp>
      </p:grpSp>
      <p:sp>
        <p:nvSpPr>
          <p:cNvPr id="30" name="Rectangle 9">
            <a:extLst>
              <a:ext uri="{FF2B5EF4-FFF2-40B4-BE49-F238E27FC236}">
                <a16:creationId xmlns:a16="http://schemas.microsoft.com/office/drawing/2014/main" id="{C0A6C8EC-CF6E-4F5B-91E0-E81A2F9772D7}"/>
              </a:ext>
            </a:extLst>
          </p:cNvPr>
          <p:cNvSpPr/>
          <p:nvPr/>
        </p:nvSpPr>
        <p:spPr>
          <a:xfrm>
            <a:off x="6632274" y="509452"/>
            <a:ext cx="202125" cy="6084000"/>
          </a:xfrm>
          <a:prstGeom prst="rect">
            <a:avLst/>
          </a:prstGeom>
          <a:solidFill>
            <a:srgbClr val="FBE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Rectangle 10">
            <a:extLst>
              <a:ext uri="{FF2B5EF4-FFF2-40B4-BE49-F238E27FC236}">
                <a16:creationId xmlns:a16="http://schemas.microsoft.com/office/drawing/2014/main" id="{3F9A3609-A5F9-4159-8FFE-C6EF50D17A14}"/>
              </a:ext>
            </a:extLst>
          </p:cNvPr>
          <p:cNvSpPr/>
          <p:nvPr/>
        </p:nvSpPr>
        <p:spPr>
          <a:xfrm>
            <a:off x="6907489" y="509452"/>
            <a:ext cx="316576" cy="6084000"/>
          </a:xfrm>
          <a:prstGeom prst="rect">
            <a:avLst/>
          </a:prstGeom>
          <a:solidFill>
            <a:srgbClr val="F6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33" name="Picture 8">
            <a:extLst>
              <a:ext uri="{FF2B5EF4-FFF2-40B4-BE49-F238E27FC236}">
                <a16:creationId xmlns:a16="http://schemas.microsoft.com/office/drawing/2014/main" id="{180DBA20-E6E6-447D-BE03-E777F14EB067}"/>
              </a:ext>
            </a:extLst>
          </p:cNvPr>
          <p:cNvPicPr>
            <a:picLocks noChangeAspect="1"/>
          </p:cNvPicPr>
          <p:nvPr/>
        </p:nvPicPr>
        <p:blipFill>
          <a:blip r:embed="rId3"/>
          <a:stretch>
            <a:fillRect/>
          </a:stretch>
        </p:blipFill>
        <p:spPr>
          <a:xfrm>
            <a:off x="2194973" y="4042557"/>
            <a:ext cx="606296" cy="762328"/>
          </a:xfrm>
          <a:prstGeom prst="rect">
            <a:avLst/>
          </a:prstGeom>
        </p:spPr>
      </p:pic>
      <p:sp>
        <p:nvSpPr>
          <p:cNvPr id="17" name="TextBox 22">
            <a:extLst>
              <a:ext uri="{FF2B5EF4-FFF2-40B4-BE49-F238E27FC236}">
                <a16:creationId xmlns:a16="http://schemas.microsoft.com/office/drawing/2014/main" id="{00A6FF53-0888-4930-AF7D-13714BF1B55D}"/>
              </a:ext>
            </a:extLst>
          </p:cNvPr>
          <p:cNvSpPr txBox="1"/>
          <p:nvPr/>
        </p:nvSpPr>
        <p:spPr>
          <a:xfrm>
            <a:off x="941226" y="2594200"/>
            <a:ext cx="2591910" cy="1200329"/>
          </a:xfrm>
          <a:prstGeom prst="rect">
            <a:avLst/>
          </a:prstGeom>
          <a:noFill/>
        </p:spPr>
        <p:txBody>
          <a:bodyPr wrap="square" rtlCol="0">
            <a:spAutoFit/>
          </a:bodyPr>
          <a:lstStyle/>
          <a:p>
            <a:r>
              <a:rPr lang="es-MX" sz="1600" dirty="0">
                <a:latin typeface="Gotham Medium" panose="02000604030000020004" pitchFamily="2" charset="0"/>
              </a:rPr>
              <a:t>Estado social de derecho</a:t>
            </a:r>
          </a:p>
          <a:p>
            <a:endParaRPr lang="es-MX" sz="400" dirty="0">
              <a:latin typeface="Gotham Medium" panose="02000604030000020004" pitchFamily="2" charset="0"/>
            </a:endParaRPr>
          </a:p>
          <a:p>
            <a:r>
              <a:rPr lang="es-MX" sz="1600" dirty="0">
                <a:latin typeface="Gotham Medium" panose="02000604030000020004" pitchFamily="2" charset="0"/>
              </a:rPr>
              <a:t>Republica unitaria descentralizada</a:t>
            </a:r>
          </a:p>
          <a:p>
            <a:endParaRPr lang="es-MX" sz="400" dirty="0">
              <a:latin typeface="Gotham Medium" panose="02000604030000020004" pitchFamily="2" charset="0"/>
            </a:endParaRPr>
          </a:p>
          <a:p>
            <a:r>
              <a:rPr lang="es-MX" sz="1600" dirty="0">
                <a:latin typeface="Gotham Medium" panose="02000604030000020004" pitchFamily="2" charset="0"/>
              </a:rPr>
              <a:t>Participativa</a:t>
            </a:r>
          </a:p>
        </p:txBody>
      </p:sp>
      <p:grpSp>
        <p:nvGrpSpPr>
          <p:cNvPr id="15" name="Grupo 14">
            <a:extLst>
              <a:ext uri="{FF2B5EF4-FFF2-40B4-BE49-F238E27FC236}">
                <a16:creationId xmlns:a16="http://schemas.microsoft.com/office/drawing/2014/main" id="{41653DDB-147A-4FB4-9F84-FEDC7DA65BC7}"/>
              </a:ext>
            </a:extLst>
          </p:cNvPr>
          <p:cNvGrpSpPr/>
          <p:nvPr/>
        </p:nvGrpSpPr>
        <p:grpSpPr>
          <a:xfrm>
            <a:off x="696942" y="2631901"/>
            <a:ext cx="201420" cy="1110688"/>
            <a:chOff x="739806" y="2543885"/>
            <a:chExt cx="119368" cy="936000"/>
          </a:xfrm>
        </p:grpSpPr>
        <p:cxnSp>
          <p:nvCxnSpPr>
            <p:cNvPr id="12" name="Straight Connector 65">
              <a:extLst>
                <a:ext uri="{FF2B5EF4-FFF2-40B4-BE49-F238E27FC236}">
                  <a16:creationId xmlns:a16="http://schemas.microsoft.com/office/drawing/2014/main" id="{71A04A18-C204-460A-8FF3-D0EC87D30090}"/>
                </a:ext>
              </a:extLst>
            </p:cNvPr>
            <p:cNvCxnSpPr>
              <a:cxnSpLocks/>
            </p:cNvCxnSpPr>
            <p:nvPr/>
          </p:nvCxnSpPr>
          <p:spPr>
            <a:xfrm>
              <a:off x="794524" y="2543885"/>
              <a:ext cx="0" cy="936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D601406F-5184-4F6B-89AB-2338984508B3}"/>
                </a:ext>
              </a:extLst>
            </p:cNvPr>
            <p:cNvGrpSpPr/>
            <p:nvPr/>
          </p:nvGrpSpPr>
          <p:grpSpPr>
            <a:xfrm>
              <a:off x="739806" y="2608060"/>
              <a:ext cx="119368" cy="839655"/>
              <a:chOff x="739806" y="2608060"/>
              <a:chExt cx="119368" cy="839655"/>
            </a:xfrm>
          </p:grpSpPr>
          <p:grpSp>
            <p:nvGrpSpPr>
              <p:cNvPr id="19" name="Group 79">
                <a:extLst>
                  <a:ext uri="{FF2B5EF4-FFF2-40B4-BE49-F238E27FC236}">
                    <a16:creationId xmlns:a16="http://schemas.microsoft.com/office/drawing/2014/main" id="{CF1387FF-959D-4D81-B326-DD1A5466137F}"/>
                  </a:ext>
                </a:extLst>
              </p:cNvPr>
              <p:cNvGrpSpPr/>
              <p:nvPr/>
            </p:nvGrpSpPr>
            <p:grpSpPr>
              <a:xfrm>
                <a:off x="745196" y="2608060"/>
                <a:ext cx="109440" cy="109440"/>
                <a:chOff x="4200892" y="4432105"/>
                <a:chExt cx="109440" cy="109440"/>
              </a:xfrm>
            </p:grpSpPr>
            <p:grpSp>
              <p:nvGrpSpPr>
                <p:cNvPr id="20" name="Group 80">
                  <a:extLst>
                    <a:ext uri="{FF2B5EF4-FFF2-40B4-BE49-F238E27FC236}">
                      <a16:creationId xmlns:a16="http://schemas.microsoft.com/office/drawing/2014/main" id="{EC67943D-879A-4C83-AF14-4576615270FF}"/>
                    </a:ext>
                  </a:extLst>
                </p:cNvPr>
                <p:cNvGrpSpPr>
                  <a:grpSpLocks noChangeAspect="1"/>
                </p:cNvGrpSpPr>
                <p:nvPr/>
              </p:nvGrpSpPr>
              <p:grpSpPr>
                <a:xfrm rot="10800000">
                  <a:off x="4210817" y="4439517"/>
                  <a:ext cx="89587" cy="90000"/>
                  <a:chOff x="3994150" y="4504881"/>
                  <a:chExt cx="108000" cy="108498"/>
                </a:xfrm>
              </p:grpSpPr>
              <p:sp>
                <p:nvSpPr>
                  <p:cNvPr id="23" name="Pie 83">
                    <a:extLst>
                      <a:ext uri="{FF2B5EF4-FFF2-40B4-BE49-F238E27FC236}">
                        <a16:creationId xmlns:a16="http://schemas.microsoft.com/office/drawing/2014/main" id="{296BFBD6-714A-491C-9B37-9FEB0F5ECDA8}"/>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 name="Pie 84">
                    <a:extLst>
                      <a:ext uri="{FF2B5EF4-FFF2-40B4-BE49-F238E27FC236}">
                        <a16:creationId xmlns:a16="http://schemas.microsoft.com/office/drawing/2014/main" id="{F04AF360-7D33-4EDF-909F-2E350FB2D9B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1" name="Arc 81">
                  <a:extLst>
                    <a:ext uri="{FF2B5EF4-FFF2-40B4-BE49-F238E27FC236}">
                      <a16:creationId xmlns:a16="http://schemas.microsoft.com/office/drawing/2014/main" id="{89D5AB7A-CFC8-4CD6-8F0C-5AAE635D5CA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 name="Arc 82">
                  <a:extLst>
                    <a:ext uri="{FF2B5EF4-FFF2-40B4-BE49-F238E27FC236}">
                      <a16:creationId xmlns:a16="http://schemas.microsoft.com/office/drawing/2014/main" id="{0FDB4162-0E92-4FB4-9926-94C5E1B6971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9" name="Group 79">
                <a:extLst>
                  <a:ext uri="{FF2B5EF4-FFF2-40B4-BE49-F238E27FC236}">
                    <a16:creationId xmlns:a16="http://schemas.microsoft.com/office/drawing/2014/main" id="{29C342CD-04BF-442D-85E2-14EDD04574E6}"/>
                  </a:ext>
                </a:extLst>
              </p:cNvPr>
              <p:cNvGrpSpPr/>
              <p:nvPr/>
            </p:nvGrpSpPr>
            <p:grpSpPr>
              <a:xfrm>
                <a:off x="739806" y="3338275"/>
                <a:ext cx="109440" cy="109440"/>
                <a:chOff x="4200892" y="4432105"/>
                <a:chExt cx="109440" cy="109440"/>
              </a:xfrm>
            </p:grpSpPr>
            <p:grpSp>
              <p:nvGrpSpPr>
                <p:cNvPr id="47" name="Group 80">
                  <a:extLst>
                    <a:ext uri="{FF2B5EF4-FFF2-40B4-BE49-F238E27FC236}">
                      <a16:creationId xmlns:a16="http://schemas.microsoft.com/office/drawing/2014/main" id="{1875F55D-9453-4D0E-86C1-50D426B71965}"/>
                    </a:ext>
                  </a:extLst>
                </p:cNvPr>
                <p:cNvGrpSpPr>
                  <a:grpSpLocks noChangeAspect="1"/>
                </p:cNvGrpSpPr>
                <p:nvPr/>
              </p:nvGrpSpPr>
              <p:grpSpPr>
                <a:xfrm rot="10800000">
                  <a:off x="4210817" y="4439517"/>
                  <a:ext cx="89587" cy="90000"/>
                  <a:chOff x="3994150" y="4504881"/>
                  <a:chExt cx="108000" cy="108498"/>
                </a:xfrm>
              </p:grpSpPr>
              <p:sp>
                <p:nvSpPr>
                  <p:cNvPr id="50" name="Pie 83">
                    <a:extLst>
                      <a:ext uri="{FF2B5EF4-FFF2-40B4-BE49-F238E27FC236}">
                        <a16:creationId xmlns:a16="http://schemas.microsoft.com/office/drawing/2014/main" id="{D0D9402A-FDA2-4027-8439-69DA5B031DE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1" name="Pie 84">
                    <a:extLst>
                      <a:ext uri="{FF2B5EF4-FFF2-40B4-BE49-F238E27FC236}">
                        <a16:creationId xmlns:a16="http://schemas.microsoft.com/office/drawing/2014/main" id="{07F580D9-6BE4-4A45-81AB-12D4A490292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48" name="Arc 81">
                  <a:extLst>
                    <a:ext uri="{FF2B5EF4-FFF2-40B4-BE49-F238E27FC236}">
                      <a16:creationId xmlns:a16="http://schemas.microsoft.com/office/drawing/2014/main" id="{8CA832AA-6520-42CC-966A-82C95EBBB123}"/>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9" name="Arc 82">
                  <a:extLst>
                    <a:ext uri="{FF2B5EF4-FFF2-40B4-BE49-F238E27FC236}">
                      <a16:creationId xmlns:a16="http://schemas.microsoft.com/office/drawing/2014/main" id="{ADD1445A-93D7-4E56-81AE-C8AB74FD3CB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52" name="Group 79">
                <a:extLst>
                  <a:ext uri="{FF2B5EF4-FFF2-40B4-BE49-F238E27FC236}">
                    <a16:creationId xmlns:a16="http://schemas.microsoft.com/office/drawing/2014/main" id="{8D00A06F-C63A-4411-ADCA-83EB21198E8D}"/>
                  </a:ext>
                </a:extLst>
              </p:cNvPr>
              <p:cNvGrpSpPr/>
              <p:nvPr/>
            </p:nvGrpSpPr>
            <p:grpSpPr>
              <a:xfrm>
                <a:off x="749734" y="2988261"/>
                <a:ext cx="109440" cy="109440"/>
                <a:chOff x="4200892" y="4432105"/>
                <a:chExt cx="109440" cy="109440"/>
              </a:xfrm>
            </p:grpSpPr>
            <p:grpSp>
              <p:nvGrpSpPr>
                <p:cNvPr id="53" name="Group 80">
                  <a:extLst>
                    <a:ext uri="{FF2B5EF4-FFF2-40B4-BE49-F238E27FC236}">
                      <a16:creationId xmlns:a16="http://schemas.microsoft.com/office/drawing/2014/main" id="{47411F7D-FC8B-4A8C-A63C-07DFE5A2FE98}"/>
                    </a:ext>
                  </a:extLst>
                </p:cNvPr>
                <p:cNvGrpSpPr>
                  <a:grpSpLocks noChangeAspect="1"/>
                </p:cNvGrpSpPr>
                <p:nvPr/>
              </p:nvGrpSpPr>
              <p:grpSpPr>
                <a:xfrm rot="10800000">
                  <a:off x="4210817" y="4439517"/>
                  <a:ext cx="89587" cy="90000"/>
                  <a:chOff x="3994150" y="4504881"/>
                  <a:chExt cx="108000" cy="108498"/>
                </a:xfrm>
              </p:grpSpPr>
              <p:sp>
                <p:nvSpPr>
                  <p:cNvPr id="56" name="Pie 83">
                    <a:extLst>
                      <a:ext uri="{FF2B5EF4-FFF2-40B4-BE49-F238E27FC236}">
                        <a16:creationId xmlns:a16="http://schemas.microsoft.com/office/drawing/2014/main" id="{A34885A7-10FE-43F0-8E67-5CEB10391289}"/>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7" name="Pie 84">
                    <a:extLst>
                      <a:ext uri="{FF2B5EF4-FFF2-40B4-BE49-F238E27FC236}">
                        <a16:creationId xmlns:a16="http://schemas.microsoft.com/office/drawing/2014/main" id="{4EE40A01-89DA-48BD-8838-8858B070EEEE}"/>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54" name="Arc 81">
                  <a:extLst>
                    <a:ext uri="{FF2B5EF4-FFF2-40B4-BE49-F238E27FC236}">
                      <a16:creationId xmlns:a16="http://schemas.microsoft.com/office/drawing/2014/main" id="{417AEF35-62E4-43FF-BD5A-383BFE7AE11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55" name="Arc 82">
                  <a:extLst>
                    <a:ext uri="{FF2B5EF4-FFF2-40B4-BE49-F238E27FC236}">
                      <a16:creationId xmlns:a16="http://schemas.microsoft.com/office/drawing/2014/main" id="{4DF99D2D-88A8-4591-B4D3-2298935DD39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grpSp>
      <p:pic>
        <p:nvPicPr>
          <p:cNvPr id="76" name="Picture 69">
            <a:extLst>
              <a:ext uri="{FF2B5EF4-FFF2-40B4-BE49-F238E27FC236}">
                <a16:creationId xmlns:a16="http://schemas.microsoft.com/office/drawing/2014/main" id="{7889DBEE-5892-460B-913F-957CF3CBAAA3}"/>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88" name="Grupo 87">
            <a:extLst>
              <a:ext uri="{FF2B5EF4-FFF2-40B4-BE49-F238E27FC236}">
                <a16:creationId xmlns:a16="http://schemas.microsoft.com/office/drawing/2014/main" id="{F8017E73-B8A5-4361-AADF-BCE22B306513}"/>
              </a:ext>
            </a:extLst>
          </p:cNvPr>
          <p:cNvGrpSpPr/>
          <p:nvPr/>
        </p:nvGrpSpPr>
        <p:grpSpPr>
          <a:xfrm>
            <a:off x="9433" y="3884559"/>
            <a:ext cx="2134095" cy="369332"/>
            <a:chOff x="3175" y="2245226"/>
            <a:chExt cx="2134095" cy="369332"/>
          </a:xfrm>
        </p:grpSpPr>
        <p:sp>
          <p:nvSpPr>
            <p:cNvPr id="89" name="Rectangle 37">
              <a:extLst>
                <a:ext uri="{FF2B5EF4-FFF2-40B4-BE49-F238E27FC236}">
                  <a16:creationId xmlns:a16="http://schemas.microsoft.com/office/drawing/2014/main" id="{51651DE8-9ACA-45E7-9B92-CB22F08E21BC}"/>
                </a:ext>
              </a:extLst>
            </p:cNvPr>
            <p:cNvSpPr/>
            <p:nvPr/>
          </p:nvSpPr>
          <p:spPr>
            <a:xfrm>
              <a:off x="3175" y="2278278"/>
              <a:ext cx="238360" cy="252000"/>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0" name="Rectangle 38">
              <a:extLst>
                <a:ext uri="{FF2B5EF4-FFF2-40B4-BE49-F238E27FC236}">
                  <a16:creationId xmlns:a16="http://schemas.microsoft.com/office/drawing/2014/main" id="{D3696D75-26B6-4537-BD38-14617FF9E1C8}"/>
                </a:ext>
              </a:extLst>
            </p:cNvPr>
            <p:cNvSpPr/>
            <p:nvPr/>
          </p:nvSpPr>
          <p:spPr>
            <a:xfrm>
              <a:off x="244710" y="2279393"/>
              <a:ext cx="1892560" cy="25200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1" name="TextBox 39">
              <a:extLst>
                <a:ext uri="{FF2B5EF4-FFF2-40B4-BE49-F238E27FC236}">
                  <a16:creationId xmlns:a16="http://schemas.microsoft.com/office/drawing/2014/main" id="{166EE28F-F02A-46D5-930C-7EEA56515626}"/>
                </a:ext>
              </a:extLst>
            </p:cNvPr>
            <p:cNvSpPr txBox="1"/>
            <p:nvPr/>
          </p:nvSpPr>
          <p:spPr>
            <a:xfrm>
              <a:off x="191887" y="2245226"/>
              <a:ext cx="1945383" cy="369332"/>
            </a:xfrm>
            <a:prstGeom prst="rect">
              <a:avLst/>
            </a:prstGeom>
            <a:noFill/>
          </p:spPr>
          <p:txBody>
            <a:bodyPr wrap="square" rtlCol="0">
              <a:spAutoFit/>
            </a:bodyPr>
            <a:lstStyle/>
            <a:p>
              <a:r>
                <a:rPr lang="es-ES_tradnl" b="1" dirty="0">
                  <a:solidFill>
                    <a:schemeClr val="bg1"/>
                  </a:solidFill>
                  <a:latin typeface="Gotham Medium" panose="02000604030000020004" pitchFamily="2" charset="0"/>
                </a:rPr>
                <a:t>RAMAS DE PODER</a:t>
              </a:r>
            </a:p>
          </p:txBody>
        </p:sp>
      </p:grpSp>
      <p:sp>
        <p:nvSpPr>
          <p:cNvPr id="78" name="TextBox 22">
            <a:extLst>
              <a:ext uri="{FF2B5EF4-FFF2-40B4-BE49-F238E27FC236}">
                <a16:creationId xmlns:a16="http://schemas.microsoft.com/office/drawing/2014/main" id="{A44450BF-A208-43CC-95B6-AE7617B2B16C}"/>
              </a:ext>
            </a:extLst>
          </p:cNvPr>
          <p:cNvSpPr txBox="1"/>
          <p:nvPr/>
        </p:nvSpPr>
        <p:spPr>
          <a:xfrm>
            <a:off x="3780537" y="2559973"/>
            <a:ext cx="2923892" cy="1200329"/>
          </a:xfrm>
          <a:prstGeom prst="rect">
            <a:avLst/>
          </a:prstGeom>
          <a:noFill/>
        </p:spPr>
        <p:txBody>
          <a:bodyPr wrap="square" rtlCol="0">
            <a:spAutoFit/>
          </a:bodyPr>
          <a:lstStyle/>
          <a:p>
            <a:r>
              <a:rPr lang="es-MX" sz="1600" dirty="0">
                <a:latin typeface="Gotham Medium" panose="02000604030000020004" pitchFamily="2" charset="0"/>
              </a:rPr>
              <a:t>Democrática</a:t>
            </a:r>
          </a:p>
          <a:p>
            <a:endParaRPr lang="es-MX" sz="400" dirty="0">
              <a:latin typeface="Gotham Medium" panose="02000604030000020004" pitchFamily="2" charset="0"/>
            </a:endParaRPr>
          </a:p>
          <a:p>
            <a:r>
              <a:rPr lang="es-MX" sz="1600" dirty="0">
                <a:latin typeface="Gotham Medium" panose="02000604030000020004" pitchFamily="2" charset="0"/>
              </a:rPr>
              <a:t>Autonomía de las entidades territoriales</a:t>
            </a:r>
          </a:p>
          <a:p>
            <a:endParaRPr lang="es-MX" sz="400" dirty="0">
              <a:latin typeface="Gotham Medium" panose="02000604030000020004" pitchFamily="2" charset="0"/>
            </a:endParaRPr>
          </a:p>
          <a:p>
            <a:r>
              <a:rPr lang="es-MX" sz="1600" dirty="0">
                <a:latin typeface="Gotham Medium" panose="02000604030000020004" pitchFamily="2" charset="0"/>
              </a:rPr>
              <a:t>Pluralista</a:t>
            </a:r>
          </a:p>
        </p:txBody>
      </p:sp>
      <p:pic>
        <p:nvPicPr>
          <p:cNvPr id="113" name="Picture 12">
            <a:extLst>
              <a:ext uri="{FF2B5EF4-FFF2-40B4-BE49-F238E27FC236}">
                <a16:creationId xmlns:a16="http://schemas.microsoft.com/office/drawing/2014/main" id="{D009E970-C791-4AFC-A7FA-E89373BE2EE7}"/>
              </a:ext>
            </a:extLst>
          </p:cNvPr>
          <p:cNvPicPr>
            <a:picLocks noChangeAspect="1"/>
          </p:cNvPicPr>
          <p:nvPr/>
        </p:nvPicPr>
        <p:blipFill>
          <a:blip r:embed="rId5"/>
          <a:stretch>
            <a:fillRect/>
          </a:stretch>
        </p:blipFill>
        <p:spPr>
          <a:xfrm>
            <a:off x="2199350" y="5898564"/>
            <a:ext cx="606366" cy="631844"/>
          </a:xfrm>
          <a:prstGeom prst="rect">
            <a:avLst/>
          </a:prstGeom>
        </p:spPr>
      </p:pic>
      <p:grpSp>
        <p:nvGrpSpPr>
          <p:cNvPr id="2" name="Grupo 1">
            <a:extLst>
              <a:ext uri="{FF2B5EF4-FFF2-40B4-BE49-F238E27FC236}">
                <a16:creationId xmlns:a16="http://schemas.microsoft.com/office/drawing/2014/main" id="{4F3F7DBF-4A05-4FE2-AF05-6220EF4B2288}"/>
              </a:ext>
            </a:extLst>
          </p:cNvPr>
          <p:cNvGrpSpPr/>
          <p:nvPr/>
        </p:nvGrpSpPr>
        <p:grpSpPr>
          <a:xfrm>
            <a:off x="3118848" y="4214668"/>
            <a:ext cx="2977147" cy="2092881"/>
            <a:chOff x="2350753" y="4214668"/>
            <a:chExt cx="1748048" cy="2092881"/>
          </a:xfrm>
        </p:grpSpPr>
        <p:sp>
          <p:nvSpPr>
            <p:cNvPr id="81" name="TextBox 22">
              <a:extLst>
                <a:ext uri="{FF2B5EF4-FFF2-40B4-BE49-F238E27FC236}">
                  <a16:creationId xmlns:a16="http://schemas.microsoft.com/office/drawing/2014/main" id="{7334E10B-B4DE-489A-BC83-C1D18563098F}"/>
                </a:ext>
              </a:extLst>
            </p:cNvPr>
            <p:cNvSpPr txBox="1"/>
            <p:nvPr/>
          </p:nvSpPr>
          <p:spPr>
            <a:xfrm>
              <a:off x="2565201" y="4214668"/>
              <a:ext cx="1533600" cy="2092881"/>
            </a:xfrm>
            <a:prstGeom prst="rect">
              <a:avLst/>
            </a:prstGeom>
            <a:noFill/>
          </p:spPr>
          <p:txBody>
            <a:bodyPr wrap="square" rtlCol="0">
              <a:spAutoFit/>
            </a:bodyPr>
            <a:lstStyle/>
            <a:p>
              <a:r>
                <a:rPr lang="es-MX" sz="1900" dirty="0">
                  <a:latin typeface="Gotham Medium" panose="02000604030000020004" pitchFamily="2" charset="0"/>
                </a:rPr>
                <a:t>Rama Ejecutiva</a:t>
              </a:r>
            </a:p>
            <a:p>
              <a:endParaRPr lang="es-MX" sz="1900" dirty="0">
                <a:latin typeface="Gotham Medium" panose="02000604030000020004" pitchFamily="2" charset="0"/>
              </a:endParaRPr>
            </a:p>
            <a:p>
              <a:endParaRPr lang="es-MX" sz="1600" dirty="0">
                <a:latin typeface="Gotham Medium" panose="02000604030000020004" pitchFamily="2" charset="0"/>
              </a:endParaRPr>
            </a:p>
            <a:p>
              <a:r>
                <a:rPr lang="es-MX" sz="1900" dirty="0">
                  <a:latin typeface="Gotham Medium" panose="02000604030000020004" pitchFamily="2" charset="0"/>
                </a:rPr>
                <a:t>Rama Legislativa</a:t>
              </a:r>
            </a:p>
            <a:p>
              <a:endParaRPr lang="es-MX" sz="1900" dirty="0">
                <a:latin typeface="Gotham Medium" panose="02000604030000020004" pitchFamily="2" charset="0"/>
              </a:endParaRPr>
            </a:p>
            <a:p>
              <a:endParaRPr lang="es-MX" sz="1900" dirty="0">
                <a:latin typeface="Gotham Medium" panose="02000604030000020004" pitchFamily="2" charset="0"/>
              </a:endParaRPr>
            </a:p>
            <a:p>
              <a:r>
                <a:rPr lang="es-MX" sz="1900" dirty="0">
                  <a:latin typeface="Gotham Medium" panose="02000604030000020004" pitchFamily="2" charset="0"/>
                </a:rPr>
                <a:t>Rama Judicial</a:t>
              </a:r>
            </a:p>
          </p:txBody>
        </p:sp>
        <p:cxnSp>
          <p:nvCxnSpPr>
            <p:cNvPr id="100" name="Straight Connector 65">
              <a:extLst>
                <a:ext uri="{FF2B5EF4-FFF2-40B4-BE49-F238E27FC236}">
                  <a16:creationId xmlns:a16="http://schemas.microsoft.com/office/drawing/2014/main" id="{8146D80E-42FA-4BE8-8256-B470D8B5C6FA}"/>
                </a:ext>
              </a:extLst>
            </p:cNvPr>
            <p:cNvCxnSpPr>
              <a:cxnSpLocks/>
            </p:cNvCxnSpPr>
            <p:nvPr/>
          </p:nvCxnSpPr>
          <p:spPr>
            <a:xfrm>
              <a:off x="2401824" y="4262553"/>
              <a:ext cx="0" cy="2016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14" name="Group 79">
              <a:extLst>
                <a:ext uri="{FF2B5EF4-FFF2-40B4-BE49-F238E27FC236}">
                  <a16:creationId xmlns:a16="http://schemas.microsoft.com/office/drawing/2014/main" id="{3CCA5849-18FE-4738-B150-38AC2544BD5A}"/>
                </a:ext>
              </a:extLst>
            </p:cNvPr>
            <p:cNvGrpSpPr/>
            <p:nvPr/>
          </p:nvGrpSpPr>
          <p:grpSpPr>
            <a:xfrm>
              <a:off x="2353758" y="4299129"/>
              <a:ext cx="109440" cy="109440"/>
              <a:chOff x="4200892" y="4432105"/>
              <a:chExt cx="109440" cy="109440"/>
            </a:xfrm>
          </p:grpSpPr>
          <p:grpSp>
            <p:nvGrpSpPr>
              <p:cNvPr id="115" name="Group 80">
                <a:extLst>
                  <a:ext uri="{FF2B5EF4-FFF2-40B4-BE49-F238E27FC236}">
                    <a16:creationId xmlns:a16="http://schemas.microsoft.com/office/drawing/2014/main" id="{5DB5B4B2-C11B-43F6-8FFF-D55E6411F438}"/>
                  </a:ext>
                </a:extLst>
              </p:cNvPr>
              <p:cNvGrpSpPr>
                <a:grpSpLocks noChangeAspect="1"/>
              </p:cNvGrpSpPr>
              <p:nvPr/>
            </p:nvGrpSpPr>
            <p:grpSpPr>
              <a:xfrm rot="10800000">
                <a:off x="4210817" y="4439517"/>
                <a:ext cx="89587" cy="90000"/>
                <a:chOff x="3994150" y="4504881"/>
                <a:chExt cx="108000" cy="108498"/>
              </a:xfrm>
            </p:grpSpPr>
            <p:sp>
              <p:nvSpPr>
                <p:cNvPr id="118" name="Pie 83">
                  <a:extLst>
                    <a:ext uri="{FF2B5EF4-FFF2-40B4-BE49-F238E27FC236}">
                      <a16:creationId xmlns:a16="http://schemas.microsoft.com/office/drawing/2014/main" id="{0D170ABB-F456-41C5-A32F-8B8553D04AD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9" name="Pie 84">
                  <a:extLst>
                    <a:ext uri="{FF2B5EF4-FFF2-40B4-BE49-F238E27FC236}">
                      <a16:creationId xmlns:a16="http://schemas.microsoft.com/office/drawing/2014/main" id="{D79D24C6-9064-42A2-BA65-4ECBCB1B48C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16" name="Arc 81">
                <a:extLst>
                  <a:ext uri="{FF2B5EF4-FFF2-40B4-BE49-F238E27FC236}">
                    <a16:creationId xmlns:a16="http://schemas.microsoft.com/office/drawing/2014/main" id="{B8232EC0-CEBB-4A57-B2F6-6B5A90E2858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7" name="Arc 82">
                <a:extLst>
                  <a:ext uri="{FF2B5EF4-FFF2-40B4-BE49-F238E27FC236}">
                    <a16:creationId xmlns:a16="http://schemas.microsoft.com/office/drawing/2014/main" id="{5F995624-7C72-48D4-8860-29D024170CE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20" name="Group 79">
              <a:extLst>
                <a:ext uri="{FF2B5EF4-FFF2-40B4-BE49-F238E27FC236}">
                  <a16:creationId xmlns:a16="http://schemas.microsoft.com/office/drawing/2014/main" id="{F5F27E61-30D0-4F54-9BBC-EFF691E1AF18}"/>
                </a:ext>
              </a:extLst>
            </p:cNvPr>
            <p:cNvGrpSpPr/>
            <p:nvPr/>
          </p:nvGrpSpPr>
          <p:grpSpPr>
            <a:xfrm>
              <a:off x="2350753" y="5207232"/>
              <a:ext cx="109440" cy="109440"/>
              <a:chOff x="4200892" y="4432105"/>
              <a:chExt cx="109440" cy="109440"/>
            </a:xfrm>
          </p:grpSpPr>
          <p:grpSp>
            <p:nvGrpSpPr>
              <p:cNvPr id="121" name="Group 80">
                <a:extLst>
                  <a:ext uri="{FF2B5EF4-FFF2-40B4-BE49-F238E27FC236}">
                    <a16:creationId xmlns:a16="http://schemas.microsoft.com/office/drawing/2014/main" id="{7F92565D-A616-44BD-AD93-0A51954B9DC9}"/>
                  </a:ext>
                </a:extLst>
              </p:cNvPr>
              <p:cNvGrpSpPr>
                <a:grpSpLocks noChangeAspect="1"/>
              </p:cNvGrpSpPr>
              <p:nvPr/>
            </p:nvGrpSpPr>
            <p:grpSpPr>
              <a:xfrm rot="10800000">
                <a:off x="4210817" y="4439517"/>
                <a:ext cx="89587" cy="90000"/>
                <a:chOff x="3994150" y="4504881"/>
                <a:chExt cx="108000" cy="108498"/>
              </a:xfrm>
            </p:grpSpPr>
            <p:sp>
              <p:nvSpPr>
                <p:cNvPr id="124" name="Pie 83">
                  <a:extLst>
                    <a:ext uri="{FF2B5EF4-FFF2-40B4-BE49-F238E27FC236}">
                      <a16:creationId xmlns:a16="http://schemas.microsoft.com/office/drawing/2014/main" id="{611F4175-85DB-49D6-8688-4971FAF7131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25" name="Pie 84">
                  <a:extLst>
                    <a:ext uri="{FF2B5EF4-FFF2-40B4-BE49-F238E27FC236}">
                      <a16:creationId xmlns:a16="http://schemas.microsoft.com/office/drawing/2014/main" id="{0538E158-2650-4DCF-811D-D45EB57D851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22" name="Arc 81">
                <a:extLst>
                  <a:ext uri="{FF2B5EF4-FFF2-40B4-BE49-F238E27FC236}">
                    <a16:creationId xmlns:a16="http://schemas.microsoft.com/office/drawing/2014/main" id="{E4274FF6-6CB4-4A5B-BDA0-10742CEBB7E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23" name="Arc 82">
                <a:extLst>
                  <a:ext uri="{FF2B5EF4-FFF2-40B4-BE49-F238E27FC236}">
                    <a16:creationId xmlns:a16="http://schemas.microsoft.com/office/drawing/2014/main" id="{7188ABF5-97A5-4730-97F5-7FF9334AD8A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26" name="Group 79">
              <a:extLst>
                <a:ext uri="{FF2B5EF4-FFF2-40B4-BE49-F238E27FC236}">
                  <a16:creationId xmlns:a16="http://schemas.microsoft.com/office/drawing/2014/main" id="{AA4502AC-FCB8-4724-B57C-6ECB6C9BBBEB}"/>
                </a:ext>
              </a:extLst>
            </p:cNvPr>
            <p:cNvGrpSpPr/>
            <p:nvPr/>
          </p:nvGrpSpPr>
          <p:grpSpPr>
            <a:xfrm>
              <a:off x="2357304" y="6141420"/>
              <a:ext cx="109440" cy="109440"/>
              <a:chOff x="4200892" y="4432105"/>
              <a:chExt cx="109440" cy="109440"/>
            </a:xfrm>
          </p:grpSpPr>
          <p:grpSp>
            <p:nvGrpSpPr>
              <p:cNvPr id="127" name="Group 80">
                <a:extLst>
                  <a:ext uri="{FF2B5EF4-FFF2-40B4-BE49-F238E27FC236}">
                    <a16:creationId xmlns:a16="http://schemas.microsoft.com/office/drawing/2014/main" id="{616E216E-6A64-45BC-9A2A-E56D3F949D43}"/>
                  </a:ext>
                </a:extLst>
              </p:cNvPr>
              <p:cNvGrpSpPr>
                <a:grpSpLocks noChangeAspect="1"/>
              </p:cNvGrpSpPr>
              <p:nvPr/>
            </p:nvGrpSpPr>
            <p:grpSpPr>
              <a:xfrm rot="10800000">
                <a:off x="4210817" y="4439517"/>
                <a:ext cx="89587" cy="90000"/>
                <a:chOff x="3994150" y="4504881"/>
                <a:chExt cx="108000" cy="108498"/>
              </a:xfrm>
            </p:grpSpPr>
            <p:sp>
              <p:nvSpPr>
                <p:cNvPr id="130" name="Pie 83">
                  <a:extLst>
                    <a:ext uri="{FF2B5EF4-FFF2-40B4-BE49-F238E27FC236}">
                      <a16:creationId xmlns:a16="http://schemas.microsoft.com/office/drawing/2014/main" id="{1279219F-2A54-46F6-96BE-A7BAC173534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1" name="Pie 84">
                  <a:extLst>
                    <a:ext uri="{FF2B5EF4-FFF2-40B4-BE49-F238E27FC236}">
                      <a16:creationId xmlns:a16="http://schemas.microsoft.com/office/drawing/2014/main" id="{8CCBB1F6-B1A4-4D79-9FBC-53E4CC727DA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28" name="Arc 81">
                <a:extLst>
                  <a:ext uri="{FF2B5EF4-FFF2-40B4-BE49-F238E27FC236}">
                    <a16:creationId xmlns:a16="http://schemas.microsoft.com/office/drawing/2014/main" id="{4B76A96B-EF04-426E-8A8D-5644AA37B34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29" name="Arc 82">
                <a:extLst>
                  <a:ext uri="{FF2B5EF4-FFF2-40B4-BE49-F238E27FC236}">
                    <a16:creationId xmlns:a16="http://schemas.microsoft.com/office/drawing/2014/main" id="{7733A0CD-1CCA-45CB-97D2-FCFA441E9F1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pic>
        <p:nvPicPr>
          <p:cNvPr id="132" name="Picture 1">
            <a:extLst>
              <a:ext uri="{FF2B5EF4-FFF2-40B4-BE49-F238E27FC236}">
                <a16:creationId xmlns:a16="http://schemas.microsoft.com/office/drawing/2014/main" id="{88CEB62D-B215-4161-9C34-2A73B5A3A8B3}"/>
              </a:ext>
            </a:extLst>
          </p:cNvPr>
          <p:cNvPicPr>
            <a:picLocks noChangeAspect="1"/>
          </p:cNvPicPr>
          <p:nvPr/>
        </p:nvPicPr>
        <p:blipFill rotWithShape="1">
          <a:blip r:embed="rId6"/>
          <a:srcRect l="3047" t="1500" r="4060" b="2394"/>
          <a:stretch/>
        </p:blipFill>
        <p:spPr>
          <a:xfrm>
            <a:off x="2160291" y="5035802"/>
            <a:ext cx="622985" cy="631844"/>
          </a:xfrm>
          <a:prstGeom prst="rect">
            <a:avLst/>
          </a:prstGeom>
        </p:spPr>
      </p:pic>
      <p:grpSp>
        <p:nvGrpSpPr>
          <p:cNvPr id="6" name="Grupo 5">
            <a:extLst>
              <a:ext uri="{FF2B5EF4-FFF2-40B4-BE49-F238E27FC236}">
                <a16:creationId xmlns:a16="http://schemas.microsoft.com/office/drawing/2014/main" id="{F926003E-CD27-4BAB-B4B7-3AD1697E70B7}"/>
              </a:ext>
            </a:extLst>
          </p:cNvPr>
          <p:cNvGrpSpPr/>
          <p:nvPr/>
        </p:nvGrpSpPr>
        <p:grpSpPr>
          <a:xfrm>
            <a:off x="0" y="1052115"/>
            <a:ext cx="5763348" cy="775095"/>
            <a:chOff x="0" y="1137459"/>
            <a:chExt cx="5763348" cy="775095"/>
          </a:xfrm>
        </p:grpSpPr>
        <p:grpSp>
          <p:nvGrpSpPr>
            <p:cNvPr id="134" name="Grupo 133">
              <a:extLst>
                <a:ext uri="{FF2B5EF4-FFF2-40B4-BE49-F238E27FC236}">
                  <a16:creationId xmlns:a16="http://schemas.microsoft.com/office/drawing/2014/main" id="{46112FBF-B46D-402C-986E-D439E932F71E}"/>
                </a:ext>
              </a:extLst>
            </p:cNvPr>
            <p:cNvGrpSpPr/>
            <p:nvPr/>
          </p:nvGrpSpPr>
          <p:grpSpPr>
            <a:xfrm>
              <a:off x="1236147" y="1358556"/>
              <a:ext cx="4527201" cy="553998"/>
              <a:chOff x="1236147" y="1358556"/>
              <a:chExt cx="4527201" cy="553998"/>
            </a:xfrm>
          </p:grpSpPr>
          <p:cxnSp>
            <p:nvCxnSpPr>
              <p:cNvPr id="137" name="Straight Connector 32">
                <a:extLst>
                  <a:ext uri="{FF2B5EF4-FFF2-40B4-BE49-F238E27FC236}">
                    <a16:creationId xmlns:a16="http://schemas.microsoft.com/office/drawing/2014/main" id="{BB5C032E-B9F5-4D86-8178-6D82A977A722}"/>
                  </a:ext>
                </a:extLst>
              </p:cNvPr>
              <p:cNvCxnSpPr>
                <a:cxnSpLocks/>
              </p:cNvCxnSpPr>
              <p:nvPr/>
            </p:nvCxnSpPr>
            <p:spPr>
              <a:xfrm>
                <a:off x="1361417" y="1886802"/>
                <a:ext cx="4356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40" name="TextBox 35">
                <a:extLst>
                  <a:ext uri="{FF2B5EF4-FFF2-40B4-BE49-F238E27FC236}">
                    <a16:creationId xmlns:a16="http://schemas.microsoft.com/office/drawing/2014/main" id="{2D0D5A11-E964-48DE-BED1-73B71C490B8D}"/>
                  </a:ext>
                </a:extLst>
              </p:cNvPr>
              <p:cNvSpPr txBox="1"/>
              <p:nvPr/>
            </p:nvSpPr>
            <p:spPr>
              <a:xfrm>
                <a:off x="1236147" y="1358556"/>
                <a:ext cx="4527201" cy="553998"/>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ESTADO COLOMBIANO</a:t>
                </a:r>
              </a:p>
            </p:txBody>
          </p:sp>
        </p:grpSp>
        <p:grpSp>
          <p:nvGrpSpPr>
            <p:cNvPr id="147" name="Grupo 146">
              <a:extLst>
                <a:ext uri="{FF2B5EF4-FFF2-40B4-BE49-F238E27FC236}">
                  <a16:creationId xmlns:a16="http://schemas.microsoft.com/office/drawing/2014/main" id="{2B2AF476-5D7C-421B-A44B-82C0522F797A}"/>
                </a:ext>
              </a:extLst>
            </p:cNvPr>
            <p:cNvGrpSpPr/>
            <p:nvPr/>
          </p:nvGrpSpPr>
          <p:grpSpPr>
            <a:xfrm>
              <a:off x="0" y="1137459"/>
              <a:ext cx="1196175" cy="769441"/>
              <a:chOff x="0" y="1137459"/>
              <a:chExt cx="1196175" cy="769441"/>
            </a:xfrm>
          </p:grpSpPr>
          <p:sp>
            <p:nvSpPr>
              <p:cNvPr id="148" name="Rectangle 39">
                <a:extLst>
                  <a:ext uri="{FF2B5EF4-FFF2-40B4-BE49-F238E27FC236}">
                    <a16:creationId xmlns:a16="http://schemas.microsoft.com/office/drawing/2014/main" id="{630A8AE5-8A1F-4C2A-9E57-13550ED2C90B}"/>
                  </a:ext>
                </a:extLst>
              </p:cNvPr>
              <p:cNvSpPr/>
              <p:nvPr/>
            </p:nvSpPr>
            <p:spPr>
              <a:xfrm>
                <a:off x="1095375"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9" name="Rectangle 40">
                <a:extLst>
                  <a:ext uri="{FF2B5EF4-FFF2-40B4-BE49-F238E27FC236}">
                    <a16:creationId xmlns:a16="http://schemas.microsoft.com/office/drawing/2014/main" id="{F214C2A7-D2C6-461F-96C3-A22AB815BDB4}"/>
                  </a:ext>
                </a:extLst>
              </p:cNvPr>
              <p:cNvSpPr/>
              <p:nvPr/>
            </p:nvSpPr>
            <p:spPr>
              <a:xfrm>
                <a:off x="1095375"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0" name="Rectangle 42">
                <a:extLst>
                  <a:ext uri="{FF2B5EF4-FFF2-40B4-BE49-F238E27FC236}">
                    <a16:creationId xmlns:a16="http://schemas.microsoft.com/office/drawing/2014/main" id="{CDCA0A45-726C-40EB-9EED-08A8E8CA76C6}"/>
                  </a:ext>
                </a:extLst>
              </p:cNvPr>
              <p:cNvSpPr/>
              <p:nvPr/>
            </p:nvSpPr>
            <p:spPr>
              <a:xfrm>
                <a:off x="0"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1" name="Rectangle 43">
                <a:extLst>
                  <a:ext uri="{FF2B5EF4-FFF2-40B4-BE49-F238E27FC236}">
                    <a16:creationId xmlns:a16="http://schemas.microsoft.com/office/drawing/2014/main" id="{6E94EDDB-45E6-4AE8-A257-DD4B362A057F}"/>
                  </a:ext>
                </a:extLst>
              </p:cNvPr>
              <p:cNvSpPr/>
              <p:nvPr/>
            </p:nvSpPr>
            <p:spPr>
              <a:xfrm>
                <a:off x="241710"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2" name="TextBox 45">
                <a:extLst>
                  <a:ext uri="{FF2B5EF4-FFF2-40B4-BE49-F238E27FC236}">
                    <a16:creationId xmlns:a16="http://schemas.microsoft.com/office/drawing/2014/main" id="{6E1E6002-1FF0-4CD4-A3BE-973EBA681C8A}"/>
                  </a:ext>
                </a:extLst>
              </p:cNvPr>
              <p:cNvSpPr txBox="1"/>
              <p:nvPr/>
            </p:nvSpPr>
            <p:spPr>
              <a:xfrm>
                <a:off x="147768" y="1137459"/>
                <a:ext cx="946093"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02</a:t>
                </a:r>
              </a:p>
            </p:txBody>
          </p:sp>
        </p:grpSp>
      </p:grpSp>
      <p:grpSp>
        <p:nvGrpSpPr>
          <p:cNvPr id="186" name="Grupo 185">
            <a:extLst>
              <a:ext uri="{FF2B5EF4-FFF2-40B4-BE49-F238E27FC236}">
                <a16:creationId xmlns:a16="http://schemas.microsoft.com/office/drawing/2014/main" id="{389669F0-8C8A-446C-A6E7-FC01E4A6E194}"/>
              </a:ext>
            </a:extLst>
          </p:cNvPr>
          <p:cNvGrpSpPr/>
          <p:nvPr/>
        </p:nvGrpSpPr>
        <p:grpSpPr>
          <a:xfrm>
            <a:off x="3488347" y="2504170"/>
            <a:ext cx="196742" cy="1114024"/>
            <a:chOff x="739806" y="2543885"/>
            <a:chExt cx="119368" cy="936000"/>
          </a:xfrm>
        </p:grpSpPr>
        <p:cxnSp>
          <p:nvCxnSpPr>
            <p:cNvPr id="187" name="Straight Connector 65">
              <a:extLst>
                <a:ext uri="{FF2B5EF4-FFF2-40B4-BE49-F238E27FC236}">
                  <a16:creationId xmlns:a16="http://schemas.microsoft.com/office/drawing/2014/main" id="{6E7B8ED5-A495-4014-BA3B-F318853DD5C2}"/>
                </a:ext>
              </a:extLst>
            </p:cNvPr>
            <p:cNvCxnSpPr>
              <a:cxnSpLocks/>
            </p:cNvCxnSpPr>
            <p:nvPr/>
          </p:nvCxnSpPr>
          <p:spPr>
            <a:xfrm>
              <a:off x="794524" y="2543885"/>
              <a:ext cx="0" cy="936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88" name="Grupo 187">
              <a:extLst>
                <a:ext uri="{FF2B5EF4-FFF2-40B4-BE49-F238E27FC236}">
                  <a16:creationId xmlns:a16="http://schemas.microsoft.com/office/drawing/2014/main" id="{49E666A5-A396-4793-A175-BFC1E6ABCF84}"/>
                </a:ext>
              </a:extLst>
            </p:cNvPr>
            <p:cNvGrpSpPr/>
            <p:nvPr/>
          </p:nvGrpSpPr>
          <p:grpSpPr>
            <a:xfrm>
              <a:off x="739806" y="2608060"/>
              <a:ext cx="119368" cy="839655"/>
              <a:chOff x="739806" y="2608060"/>
              <a:chExt cx="119368" cy="839655"/>
            </a:xfrm>
          </p:grpSpPr>
          <p:grpSp>
            <p:nvGrpSpPr>
              <p:cNvPr id="189" name="Group 79">
                <a:extLst>
                  <a:ext uri="{FF2B5EF4-FFF2-40B4-BE49-F238E27FC236}">
                    <a16:creationId xmlns:a16="http://schemas.microsoft.com/office/drawing/2014/main" id="{11AA2C5B-66A6-43AC-8719-3E28AF73913C}"/>
                  </a:ext>
                </a:extLst>
              </p:cNvPr>
              <p:cNvGrpSpPr/>
              <p:nvPr/>
            </p:nvGrpSpPr>
            <p:grpSpPr>
              <a:xfrm>
                <a:off x="745196" y="2608060"/>
                <a:ext cx="109440" cy="109440"/>
                <a:chOff x="4200892" y="4432105"/>
                <a:chExt cx="109440" cy="109440"/>
              </a:xfrm>
            </p:grpSpPr>
            <p:grpSp>
              <p:nvGrpSpPr>
                <p:cNvPr id="202" name="Group 80">
                  <a:extLst>
                    <a:ext uri="{FF2B5EF4-FFF2-40B4-BE49-F238E27FC236}">
                      <a16:creationId xmlns:a16="http://schemas.microsoft.com/office/drawing/2014/main" id="{FA411E98-8352-44A9-98CC-155C25268FC5}"/>
                    </a:ext>
                  </a:extLst>
                </p:cNvPr>
                <p:cNvGrpSpPr>
                  <a:grpSpLocks noChangeAspect="1"/>
                </p:cNvGrpSpPr>
                <p:nvPr/>
              </p:nvGrpSpPr>
              <p:grpSpPr>
                <a:xfrm rot="10800000">
                  <a:off x="4210817" y="4439517"/>
                  <a:ext cx="89587" cy="90000"/>
                  <a:chOff x="3994150" y="4504881"/>
                  <a:chExt cx="108000" cy="108498"/>
                </a:xfrm>
              </p:grpSpPr>
              <p:sp>
                <p:nvSpPr>
                  <p:cNvPr id="205" name="Pie 83">
                    <a:extLst>
                      <a:ext uri="{FF2B5EF4-FFF2-40B4-BE49-F238E27FC236}">
                        <a16:creationId xmlns:a16="http://schemas.microsoft.com/office/drawing/2014/main" id="{C3AF62D0-7444-4C8F-9491-2CBD92217CB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6" name="Pie 84">
                    <a:extLst>
                      <a:ext uri="{FF2B5EF4-FFF2-40B4-BE49-F238E27FC236}">
                        <a16:creationId xmlns:a16="http://schemas.microsoft.com/office/drawing/2014/main" id="{A14F2EB1-0BA3-4011-B467-EB2F1EBAD9C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203" name="Arc 81">
                  <a:extLst>
                    <a:ext uri="{FF2B5EF4-FFF2-40B4-BE49-F238E27FC236}">
                      <a16:creationId xmlns:a16="http://schemas.microsoft.com/office/drawing/2014/main" id="{E5D6195B-9B5B-4AEC-AB75-6C45C212F0F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4" name="Arc 82">
                  <a:extLst>
                    <a:ext uri="{FF2B5EF4-FFF2-40B4-BE49-F238E27FC236}">
                      <a16:creationId xmlns:a16="http://schemas.microsoft.com/office/drawing/2014/main" id="{7D689C79-F668-493A-87A5-CD532D1D2F1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0" name="Group 79">
                <a:extLst>
                  <a:ext uri="{FF2B5EF4-FFF2-40B4-BE49-F238E27FC236}">
                    <a16:creationId xmlns:a16="http://schemas.microsoft.com/office/drawing/2014/main" id="{B44C9BB6-99BA-4B81-B4DC-C90E8FC2FC4F}"/>
                  </a:ext>
                </a:extLst>
              </p:cNvPr>
              <p:cNvGrpSpPr/>
              <p:nvPr/>
            </p:nvGrpSpPr>
            <p:grpSpPr>
              <a:xfrm>
                <a:off x="739806" y="3338275"/>
                <a:ext cx="109440" cy="109440"/>
                <a:chOff x="4200892" y="4432105"/>
                <a:chExt cx="109440" cy="109440"/>
              </a:xfrm>
            </p:grpSpPr>
            <p:grpSp>
              <p:nvGrpSpPr>
                <p:cNvPr id="197" name="Group 80">
                  <a:extLst>
                    <a:ext uri="{FF2B5EF4-FFF2-40B4-BE49-F238E27FC236}">
                      <a16:creationId xmlns:a16="http://schemas.microsoft.com/office/drawing/2014/main" id="{AF0D8BA7-0D5D-4B20-90F7-66A5FB9B1D5D}"/>
                    </a:ext>
                  </a:extLst>
                </p:cNvPr>
                <p:cNvGrpSpPr>
                  <a:grpSpLocks noChangeAspect="1"/>
                </p:cNvGrpSpPr>
                <p:nvPr/>
              </p:nvGrpSpPr>
              <p:grpSpPr>
                <a:xfrm rot="10800000">
                  <a:off x="4210817" y="4439517"/>
                  <a:ext cx="89587" cy="90000"/>
                  <a:chOff x="3994150" y="4504881"/>
                  <a:chExt cx="108000" cy="108498"/>
                </a:xfrm>
              </p:grpSpPr>
              <p:sp>
                <p:nvSpPr>
                  <p:cNvPr id="200" name="Pie 83">
                    <a:extLst>
                      <a:ext uri="{FF2B5EF4-FFF2-40B4-BE49-F238E27FC236}">
                        <a16:creationId xmlns:a16="http://schemas.microsoft.com/office/drawing/2014/main" id="{99DBFE8D-4091-452A-83F0-B14C4A1F204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1" name="Pie 84">
                    <a:extLst>
                      <a:ext uri="{FF2B5EF4-FFF2-40B4-BE49-F238E27FC236}">
                        <a16:creationId xmlns:a16="http://schemas.microsoft.com/office/drawing/2014/main" id="{18594415-9130-4F9C-A8BC-1A3ACA69A43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98" name="Arc 81">
                  <a:extLst>
                    <a:ext uri="{FF2B5EF4-FFF2-40B4-BE49-F238E27FC236}">
                      <a16:creationId xmlns:a16="http://schemas.microsoft.com/office/drawing/2014/main" id="{0E49D210-7A2A-4ED1-A35F-7407A32B825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9" name="Arc 82">
                  <a:extLst>
                    <a:ext uri="{FF2B5EF4-FFF2-40B4-BE49-F238E27FC236}">
                      <a16:creationId xmlns:a16="http://schemas.microsoft.com/office/drawing/2014/main" id="{CF022EA3-D4ED-4F44-82F3-4CFBAE91ABC7}"/>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1" name="Group 79">
                <a:extLst>
                  <a:ext uri="{FF2B5EF4-FFF2-40B4-BE49-F238E27FC236}">
                    <a16:creationId xmlns:a16="http://schemas.microsoft.com/office/drawing/2014/main" id="{6A6442C0-6798-4AEB-B31E-2027E2ECAC50}"/>
                  </a:ext>
                </a:extLst>
              </p:cNvPr>
              <p:cNvGrpSpPr/>
              <p:nvPr/>
            </p:nvGrpSpPr>
            <p:grpSpPr>
              <a:xfrm>
                <a:off x="749734" y="2988261"/>
                <a:ext cx="109440" cy="109440"/>
                <a:chOff x="4200892" y="4432105"/>
                <a:chExt cx="109440" cy="109440"/>
              </a:xfrm>
            </p:grpSpPr>
            <p:grpSp>
              <p:nvGrpSpPr>
                <p:cNvPr id="192" name="Group 80">
                  <a:extLst>
                    <a:ext uri="{FF2B5EF4-FFF2-40B4-BE49-F238E27FC236}">
                      <a16:creationId xmlns:a16="http://schemas.microsoft.com/office/drawing/2014/main" id="{91477BF0-4E3E-4E70-9554-536492268E43}"/>
                    </a:ext>
                  </a:extLst>
                </p:cNvPr>
                <p:cNvGrpSpPr>
                  <a:grpSpLocks noChangeAspect="1"/>
                </p:cNvGrpSpPr>
                <p:nvPr/>
              </p:nvGrpSpPr>
              <p:grpSpPr>
                <a:xfrm rot="10800000">
                  <a:off x="4210817" y="4439517"/>
                  <a:ext cx="89587" cy="90000"/>
                  <a:chOff x="3994150" y="4504881"/>
                  <a:chExt cx="108000" cy="108498"/>
                </a:xfrm>
              </p:grpSpPr>
              <p:sp>
                <p:nvSpPr>
                  <p:cNvPr id="195" name="Pie 83">
                    <a:extLst>
                      <a:ext uri="{FF2B5EF4-FFF2-40B4-BE49-F238E27FC236}">
                        <a16:creationId xmlns:a16="http://schemas.microsoft.com/office/drawing/2014/main" id="{70C12DCA-E9B2-4537-A80D-2F16299FFCA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6" name="Pie 84">
                    <a:extLst>
                      <a:ext uri="{FF2B5EF4-FFF2-40B4-BE49-F238E27FC236}">
                        <a16:creationId xmlns:a16="http://schemas.microsoft.com/office/drawing/2014/main" id="{84BD31CA-C322-4D71-B5CC-61D4D1E0AE1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93" name="Arc 81">
                  <a:extLst>
                    <a:ext uri="{FF2B5EF4-FFF2-40B4-BE49-F238E27FC236}">
                      <a16:creationId xmlns:a16="http://schemas.microsoft.com/office/drawing/2014/main" id="{F385205E-9374-41AB-8453-DC82F06B5D23}"/>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4" name="Arc 82">
                  <a:extLst>
                    <a:ext uri="{FF2B5EF4-FFF2-40B4-BE49-F238E27FC236}">
                      <a16:creationId xmlns:a16="http://schemas.microsoft.com/office/drawing/2014/main" id="{71510F8B-56F2-492A-AD27-80587C9C9A7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grpSp>
    </p:spTree>
    <p:extLst>
      <p:ext uri="{BB962C8B-B14F-4D97-AF65-F5344CB8AC3E}">
        <p14:creationId xmlns:p14="http://schemas.microsoft.com/office/powerpoint/2010/main" val="6139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2"/>
          <a:srcRect/>
          <a:stretch/>
        </p:blipFill>
        <p:spPr>
          <a:xfrm>
            <a:off x="1579279" y="2780403"/>
            <a:ext cx="169433" cy="669448"/>
          </a:xfrm>
          <a:prstGeom prst="rect">
            <a:avLst/>
          </a:prstGeom>
        </p:spPr>
      </p:pic>
      <p:pic>
        <p:nvPicPr>
          <p:cNvPr id="21" name="Picture 69">
            <a:extLst>
              <a:ext uri="{FF2B5EF4-FFF2-40B4-BE49-F238E27FC236}">
                <a16:creationId xmlns:a16="http://schemas.microsoft.com/office/drawing/2014/main" id="{C2E93002-7567-4C56-96A6-736E25AA0CF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22" name="Grupo 21">
            <a:extLst>
              <a:ext uri="{FF2B5EF4-FFF2-40B4-BE49-F238E27FC236}">
                <a16:creationId xmlns:a16="http://schemas.microsoft.com/office/drawing/2014/main" id="{C2DC9709-BF7B-4424-A142-DABCFA86CF5C}"/>
              </a:ext>
            </a:extLst>
          </p:cNvPr>
          <p:cNvGrpSpPr/>
          <p:nvPr/>
        </p:nvGrpSpPr>
        <p:grpSpPr>
          <a:xfrm>
            <a:off x="0" y="1070481"/>
            <a:ext cx="4884516" cy="769441"/>
            <a:chOff x="0" y="1163241"/>
            <a:chExt cx="4884516" cy="769441"/>
          </a:xfrm>
        </p:grpSpPr>
        <p:cxnSp>
          <p:nvCxnSpPr>
            <p:cNvPr id="23" name="Straight Connector 44">
              <a:extLst>
                <a:ext uri="{FF2B5EF4-FFF2-40B4-BE49-F238E27FC236}">
                  <a16:creationId xmlns:a16="http://schemas.microsoft.com/office/drawing/2014/main" id="{07292E7C-109C-4EE5-AF2A-33E834C86E8A}"/>
                </a:ext>
              </a:extLst>
            </p:cNvPr>
            <p:cNvCxnSpPr>
              <a:cxnSpLocks/>
            </p:cNvCxnSpPr>
            <p:nvPr/>
          </p:nvCxnSpPr>
          <p:spPr>
            <a:xfrm>
              <a:off x="1324841" y="1886802"/>
              <a:ext cx="3559675"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24" name="Grupo 23">
              <a:extLst>
                <a:ext uri="{FF2B5EF4-FFF2-40B4-BE49-F238E27FC236}">
                  <a16:creationId xmlns:a16="http://schemas.microsoft.com/office/drawing/2014/main" id="{CEF81C35-5D68-4DC4-85EC-5DC794C4CC2A}"/>
                </a:ext>
              </a:extLst>
            </p:cNvPr>
            <p:cNvGrpSpPr/>
            <p:nvPr/>
          </p:nvGrpSpPr>
          <p:grpSpPr>
            <a:xfrm>
              <a:off x="0" y="1163241"/>
              <a:ext cx="4778099" cy="769441"/>
              <a:chOff x="0" y="1163241"/>
              <a:chExt cx="4778099" cy="769441"/>
            </a:xfrm>
          </p:grpSpPr>
          <p:grpSp>
            <p:nvGrpSpPr>
              <p:cNvPr id="25" name="Grupo 24">
                <a:extLst>
                  <a:ext uri="{FF2B5EF4-FFF2-40B4-BE49-F238E27FC236}">
                    <a16:creationId xmlns:a16="http://schemas.microsoft.com/office/drawing/2014/main" id="{DC1E9858-DDA2-410E-BCFF-DA2EEDEA96F3}"/>
                  </a:ext>
                </a:extLst>
              </p:cNvPr>
              <p:cNvGrpSpPr/>
              <p:nvPr/>
            </p:nvGrpSpPr>
            <p:grpSpPr>
              <a:xfrm>
                <a:off x="0" y="1163241"/>
                <a:ext cx="4778099" cy="763981"/>
                <a:chOff x="0" y="1163241"/>
                <a:chExt cx="4778099" cy="763981"/>
              </a:xfrm>
            </p:grpSpPr>
            <p:sp>
              <p:nvSpPr>
                <p:cNvPr id="27" name="Rectangle 40">
                  <a:extLst>
                    <a:ext uri="{FF2B5EF4-FFF2-40B4-BE49-F238E27FC236}">
                      <a16:creationId xmlns:a16="http://schemas.microsoft.com/office/drawing/2014/main" id="{641AC93B-B44B-470C-AC73-3C2FFA863ACE}"/>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Rectangle 42">
                  <a:extLst>
                    <a:ext uri="{FF2B5EF4-FFF2-40B4-BE49-F238E27FC236}">
                      <a16:creationId xmlns:a16="http://schemas.microsoft.com/office/drawing/2014/main" id="{F20FFA79-3BF9-4E03-9954-494E8384F864}"/>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Rectangle 38">
                  <a:extLst>
                    <a:ext uri="{FF2B5EF4-FFF2-40B4-BE49-F238E27FC236}">
                      <a16:creationId xmlns:a16="http://schemas.microsoft.com/office/drawing/2014/main" id="{8A9E79BC-82E6-48EF-87F5-66F20DF05EEE}"/>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Rectangle 39">
                  <a:extLst>
                    <a:ext uri="{FF2B5EF4-FFF2-40B4-BE49-F238E27FC236}">
                      <a16:creationId xmlns:a16="http://schemas.microsoft.com/office/drawing/2014/main" id="{B12218C3-E89E-480E-978F-737C4EF61988}"/>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TextBox 17">
                  <a:extLst>
                    <a:ext uri="{FF2B5EF4-FFF2-40B4-BE49-F238E27FC236}">
                      <a16:creationId xmlns:a16="http://schemas.microsoft.com/office/drawing/2014/main" id="{08CD5403-3441-47EC-ACE4-DBCBE68D7883}"/>
                    </a:ext>
                  </a:extLst>
                </p:cNvPr>
                <p:cNvSpPr txBox="1"/>
                <p:nvPr/>
              </p:nvSpPr>
              <p:spPr>
                <a:xfrm>
                  <a:off x="1230333" y="1373224"/>
                  <a:ext cx="3547766" cy="553998"/>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RAMA EJECUTIVA</a:t>
                  </a:r>
                </a:p>
              </p:txBody>
            </p:sp>
          </p:grpSp>
          <p:sp>
            <p:nvSpPr>
              <p:cNvPr id="26" name="TextBox 45">
                <a:extLst>
                  <a:ext uri="{FF2B5EF4-FFF2-40B4-BE49-F238E27FC236}">
                    <a16:creationId xmlns:a16="http://schemas.microsoft.com/office/drawing/2014/main" id="{C92FE57F-9E88-4596-8CC6-55D177EADAE2}"/>
                  </a:ext>
                </a:extLst>
              </p:cNvPr>
              <p:cNvSpPr txBox="1"/>
              <p:nvPr/>
            </p:nvSpPr>
            <p:spPr>
              <a:xfrm>
                <a:off x="154944" y="1163241"/>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grpSp>
      </p:grpSp>
      <p:graphicFrame>
        <p:nvGraphicFramePr>
          <p:cNvPr id="19" name="Table 21">
            <a:extLst>
              <a:ext uri="{FF2B5EF4-FFF2-40B4-BE49-F238E27FC236}">
                <a16:creationId xmlns:a16="http://schemas.microsoft.com/office/drawing/2014/main" id="{A599AEA6-5E68-49A9-A7EB-308412344115}"/>
              </a:ext>
            </a:extLst>
          </p:cNvPr>
          <p:cNvGraphicFramePr>
            <a:graphicFrameLocks noGrp="1"/>
          </p:cNvGraphicFramePr>
          <p:nvPr>
            <p:extLst>
              <p:ext uri="{D42A27DB-BD31-4B8C-83A1-F6EECF244321}">
                <p14:modId xmlns:p14="http://schemas.microsoft.com/office/powerpoint/2010/main" val="3667435066"/>
              </p:ext>
            </p:extLst>
          </p:nvPr>
        </p:nvGraphicFramePr>
        <p:xfrm>
          <a:off x="1078595" y="2307621"/>
          <a:ext cx="10394270" cy="3479885"/>
        </p:xfrm>
        <a:graphic>
          <a:graphicData uri="http://schemas.openxmlformats.org/drawingml/2006/table">
            <a:tbl>
              <a:tblPr firstRow="1" bandRow="1">
                <a:tableStyleId>{5C22544A-7EE6-4342-B048-85BDC9FD1C3A}</a:tableStyleId>
              </a:tblPr>
              <a:tblGrid>
                <a:gridCol w="2078854">
                  <a:extLst>
                    <a:ext uri="{9D8B030D-6E8A-4147-A177-3AD203B41FA5}">
                      <a16:colId xmlns:a16="http://schemas.microsoft.com/office/drawing/2014/main" val="258485860"/>
                    </a:ext>
                  </a:extLst>
                </a:gridCol>
                <a:gridCol w="2078854">
                  <a:extLst>
                    <a:ext uri="{9D8B030D-6E8A-4147-A177-3AD203B41FA5}">
                      <a16:colId xmlns:a16="http://schemas.microsoft.com/office/drawing/2014/main" val="1027095970"/>
                    </a:ext>
                  </a:extLst>
                </a:gridCol>
                <a:gridCol w="2078854">
                  <a:extLst>
                    <a:ext uri="{9D8B030D-6E8A-4147-A177-3AD203B41FA5}">
                      <a16:colId xmlns:a16="http://schemas.microsoft.com/office/drawing/2014/main" val="4189215029"/>
                    </a:ext>
                  </a:extLst>
                </a:gridCol>
                <a:gridCol w="2078854">
                  <a:extLst>
                    <a:ext uri="{9D8B030D-6E8A-4147-A177-3AD203B41FA5}">
                      <a16:colId xmlns:a16="http://schemas.microsoft.com/office/drawing/2014/main" val="34344762"/>
                    </a:ext>
                  </a:extLst>
                </a:gridCol>
                <a:gridCol w="2078854">
                  <a:extLst>
                    <a:ext uri="{9D8B030D-6E8A-4147-A177-3AD203B41FA5}">
                      <a16:colId xmlns:a16="http://schemas.microsoft.com/office/drawing/2014/main" val="3534392015"/>
                    </a:ext>
                  </a:extLst>
                </a:gridCol>
              </a:tblGrid>
              <a:tr h="519492">
                <a:tc gridSpan="5">
                  <a:txBody>
                    <a:bodyPr/>
                    <a:lstStyle/>
                    <a:p>
                      <a:pPr algn="ctr"/>
                      <a:r>
                        <a:rPr lang="es-ES_tradnl" sz="2200" dirty="0">
                          <a:solidFill>
                            <a:srgbClr val="003D58"/>
                          </a:solidFill>
                          <a:latin typeface="Gotham Medium" panose="02000604030000020004" pitchFamily="2" charset="0"/>
                        </a:rPr>
                        <a:t>PRESIDENCIA DE LA REPÚBLICA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hMerge="1">
                  <a:txBody>
                    <a:bodyPr/>
                    <a:lstStyle/>
                    <a:p>
                      <a:endParaRPr lang="es-CO"/>
                    </a:p>
                  </a:txBody>
                  <a:tcPr/>
                </a:tc>
                <a:tc hMerge="1">
                  <a:txBody>
                    <a:bodyPr/>
                    <a:lstStyle/>
                    <a:p>
                      <a:endParaRPr lang="es-CO"/>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600" dirty="0">
                        <a:solidFill>
                          <a:srgbClr val="003D58"/>
                        </a:solidFill>
                        <a:latin typeface="Gotham Medium" panose="0200060403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3853642658"/>
                  </a:ext>
                </a:extLst>
              </a:tr>
              <a:tr h="519492">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200" dirty="0">
                          <a:solidFill>
                            <a:srgbClr val="003D58"/>
                          </a:solidFill>
                          <a:latin typeface="Gotham Medium" panose="02000604030000020004" pitchFamily="2" charset="0"/>
                        </a:rPr>
                        <a:t>VICEPRESIDENCIA DE LA REPÚBLICA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algn="ctr"/>
                      <a:endParaRPr lang="es-ES_tradnl" sz="1600" dirty="0">
                        <a:solidFill>
                          <a:srgbClr val="003D58"/>
                        </a:solidFill>
                        <a:latin typeface="Gotham Medium" panose="0200060403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2287029627"/>
                  </a:ext>
                </a:extLst>
              </a:tr>
              <a:tr h="51949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800" b="1" kern="1200" dirty="0">
                          <a:solidFill>
                            <a:srgbClr val="003D58"/>
                          </a:solidFill>
                          <a:latin typeface="Gotham Medium" panose="02000604030000020004" pitchFamily="2" charset="0"/>
                          <a:ea typeface="+mn-ea"/>
                          <a:cs typeface="+mn-cs"/>
                        </a:rPr>
                        <a:t>Ministerios</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hMerge="1">
                  <a:txBody>
                    <a:bodyPr/>
                    <a:lstStyle/>
                    <a:p>
                      <a:pPr marL="0" algn="ctr" defTabSz="914400" rtl="0" eaLnBrk="1" latinLnBrk="0" hangingPunct="1"/>
                      <a:endParaRPr lang="es-ES_tradnl" sz="1400" b="1" kern="1200" dirty="0">
                        <a:solidFill>
                          <a:srgbClr val="003D58"/>
                        </a:solidFill>
                        <a:latin typeface="Gotham Medium" panose="02000604030000020004" pitchFamily="2" charset="0"/>
                        <a:ea typeface="+mn-ea"/>
                        <a:cs typeface="+mn-cs"/>
                      </a:endParaRPr>
                    </a:p>
                  </a:txBody>
                  <a:tcPr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hMerge="1">
                  <a:txBody>
                    <a:bodyPr/>
                    <a:lstStyle/>
                    <a:p>
                      <a:pPr marL="0" algn="ctr" defTabSz="914400" rtl="0" eaLnBrk="1" latinLnBrk="0" hangingPunct="1"/>
                      <a:endParaRPr lang="es-ES_tradnl" sz="1400" b="1" kern="1200" dirty="0">
                        <a:solidFill>
                          <a:srgbClr val="003D58"/>
                        </a:solidFill>
                        <a:latin typeface="Gotham Medium" panose="02000604030000020004" pitchFamily="2" charset="0"/>
                        <a:ea typeface="+mn-ea"/>
                        <a:cs typeface="+mn-cs"/>
                      </a:endParaRPr>
                    </a:p>
                  </a:txBody>
                  <a:tcPr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800" b="1" kern="1200" dirty="0">
                          <a:solidFill>
                            <a:srgbClr val="003D58"/>
                          </a:solidFill>
                          <a:latin typeface="Gotham Medium" panose="02000604030000020004" pitchFamily="2" charset="0"/>
                          <a:ea typeface="+mn-ea"/>
                          <a:cs typeface="+mn-cs"/>
                        </a:rPr>
                        <a:t>Departamentos Administrativos</a:t>
                      </a:r>
                    </a:p>
                  </a:txBody>
                  <a:tcPr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hMerge="1">
                  <a:txBody>
                    <a:bodyPr/>
                    <a:lstStyle/>
                    <a:p>
                      <a:pPr marL="0" algn="ctr" defTabSz="914400" rtl="0" eaLnBrk="1" latinLnBrk="0" hangingPunct="1"/>
                      <a:endParaRPr lang="es-ES_tradnl" sz="1400" b="1" kern="1200" dirty="0">
                        <a:solidFill>
                          <a:srgbClr val="003D58"/>
                        </a:solidFill>
                        <a:latin typeface="Gotham Medium" panose="02000604030000020004" pitchFamily="2" charset="0"/>
                        <a:ea typeface="+mn-ea"/>
                        <a:cs typeface="+mn-cs"/>
                      </a:endParaRPr>
                    </a:p>
                  </a:txBody>
                  <a:tcPr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195539906"/>
                  </a:ext>
                </a:extLst>
              </a:tr>
              <a:tr h="1921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Despacho Ministro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600" kern="1200" dirty="0">
                        <a:solidFill>
                          <a:srgbClr val="6D6E71"/>
                        </a:solidFill>
                        <a:latin typeface="Gotham Medium" panose="02000604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Viceministerios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600" kern="1200" dirty="0">
                        <a:solidFill>
                          <a:srgbClr val="6D6E71"/>
                        </a:solidFill>
                        <a:latin typeface="Gotham Medium" panose="02000604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Secretaría General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600" kern="1200" dirty="0">
                        <a:solidFill>
                          <a:srgbClr val="6D6E71"/>
                        </a:solidFill>
                        <a:latin typeface="Gotham Medium" panose="02000604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Direcciones Misionales</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Unidad Administrativa Especial</a:t>
                      </a:r>
                    </a:p>
                  </a:txBody>
                  <a:tcPr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Superintendencia</a:t>
                      </a:r>
                    </a:p>
                  </a:txBody>
                  <a:tcPr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Dirección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600" kern="1200" dirty="0">
                        <a:solidFill>
                          <a:srgbClr val="6D6E71"/>
                        </a:solidFill>
                        <a:latin typeface="Gotham Medium" panose="02000604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Subdirección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600" kern="1200" dirty="0">
                        <a:solidFill>
                          <a:srgbClr val="6D6E71"/>
                        </a:solidFill>
                        <a:latin typeface="Gotham Medium" panose="02000604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Secretaría General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600" kern="1200" dirty="0">
                        <a:solidFill>
                          <a:srgbClr val="6D6E71"/>
                        </a:solidFill>
                        <a:latin typeface="Gotham Medium" panose="02000604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Direcciones Misionales</a:t>
                      </a:r>
                    </a:p>
                  </a:txBody>
                  <a:tcPr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Unidad Administrativa Especial</a:t>
                      </a:r>
                    </a:p>
                  </a:txBody>
                  <a:tcPr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734700207"/>
                  </a:ext>
                </a:extLst>
              </a:tr>
            </a:tbl>
          </a:graphicData>
        </a:graphic>
      </p:graphicFrame>
    </p:spTree>
    <p:extLst>
      <p:ext uri="{BB962C8B-B14F-4D97-AF65-F5344CB8AC3E}">
        <p14:creationId xmlns:p14="http://schemas.microsoft.com/office/powerpoint/2010/main" val="107621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43">
            <a:extLst>
              <a:ext uri="{FF2B5EF4-FFF2-40B4-BE49-F238E27FC236}">
                <a16:creationId xmlns:a16="http://schemas.microsoft.com/office/drawing/2014/main" id="{6C15FCC5-F740-4F79-A78A-47D98B5185D7}"/>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5" name="Grupo 24">
            <a:extLst>
              <a:ext uri="{FF2B5EF4-FFF2-40B4-BE49-F238E27FC236}">
                <a16:creationId xmlns:a16="http://schemas.microsoft.com/office/drawing/2014/main" id="{49B38AC4-6639-40A6-B32D-6E3C01791A2F}"/>
              </a:ext>
            </a:extLst>
          </p:cNvPr>
          <p:cNvGrpSpPr/>
          <p:nvPr/>
        </p:nvGrpSpPr>
        <p:grpSpPr>
          <a:xfrm>
            <a:off x="-6907" y="1998973"/>
            <a:ext cx="3782941" cy="369332"/>
            <a:chOff x="3175" y="2217973"/>
            <a:chExt cx="3782941" cy="369332"/>
          </a:xfrm>
        </p:grpSpPr>
        <p:sp>
          <p:nvSpPr>
            <p:cNvPr id="26" name="Rectangle 37">
              <a:extLst>
                <a:ext uri="{FF2B5EF4-FFF2-40B4-BE49-F238E27FC236}">
                  <a16:creationId xmlns:a16="http://schemas.microsoft.com/office/drawing/2014/main" id="{E653E228-0EF5-49F8-BACB-12D3D3B98F25}"/>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Rectangle 38">
              <a:extLst>
                <a:ext uri="{FF2B5EF4-FFF2-40B4-BE49-F238E27FC236}">
                  <a16:creationId xmlns:a16="http://schemas.microsoft.com/office/drawing/2014/main" id="{CDACCD37-3E4F-476B-BABD-093C8DCC6DF8}"/>
                </a:ext>
              </a:extLst>
            </p:cNvPr>
            <p:cNvSpPr/>
            <p:nvPr/>
          </p:nvSpPr>
          <p:spPr>
            <a:xfrm>
              <a:off x="244709" y="2279395"/>
              <a:ext cx="3446621" cy="23967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TextBox 39">
              <a:extLst>
                <a:ext uri="{FF2B5EF4-FFF2-40B4-BE49-F238E27FC236}">
                  <a16:creationId xmlns:a16="http://schemas.microsoft.com/office/drawing/2014/main" id="{F6940EB9-BA8D-4735-8D4D-C7BE71ABE6E0}"/>
                </a:ext>
              </a:extLst>
            </p:cNvPr>
            <p:cNvSpPr txBox="1"/>
            <p:nvPr/>
          </p:nvSpPr>
          <p:spPr>
            <a:xfrm>
              <a:off x="238359" y="2217973"/>
              <a:ext cx="3547757" cy="369332"/>
            </a:xfrm>
            <a:prstGeom prst="rect">
              <a:avLst/>
            </a:prstGeom>
            <a:noFill/>
          </p:spPr>
          <p:txBody>
            <a:bodyPr wrap="square" rtlCol="0">
              <a:spAutoFit/>
            </a:bodyPr>
            <a:lstStyle/>
            <a:p>
              <a:r>
                <a:rPr lang="es-ES_tradnl" b="1" dirty="0">
                  <a:solidFill>
                    <a:schemeClr val="bg1"/>
                  </a:solidFill>
                  <a:latin typeface="Gotham Medium" panose="02000604030000020004" pitchFamily="2" charset="0"/>
                </a:rPr>
                <a:t>3.1 PRESIDENTE DE LA REPÚBLICA</a:t>
              </a:r>
            </a:p>
          </p:txBody>
        </p:sp>
      </p:grpSp>
      <p:grpSp>
        <p:nvGrpSpPr>
          <p:cNvPr id="66" name="Grupo 65">
            <a:extLst>
              <a:ext uri="{FF2B5EF4-FFF2-40B4-BE49-F238E27FC236}">
                <a16:creationId xmlns:a16="http://schemas.microsoft.com/office/drawing/2014/main" id="{6E3FAB35-0542-41BE-B71B-E382942E9E04}"/>
              </a:ext>
            </a:extLst>
          </p:cNvPr>
          <p:cNvGrpSpPr/>
          <p:nvPr/>
        </p:nvGrpSpPr>
        <p:grpSpPr>
          <a:xfrm>
            <a:off x="-6907" y="3740969"/>
            <a:ext cx="5385040" cy="369332"/>
            <a:chOff x="3175" y="2208016"/>
            <a:chExt cx="5385040" cy="369332"/>
          </a:xfrm>
        </p:grpSpPr>
        <p:sp>
          <p:nvSpPr>
            <p:cNvPr id="67" name="Rectangle 37">
              <a:extLst>
                <a:ext uri="{FF2B5EF4-FFF2-40B4-BE49-F238E27FC236}">
                  <a16:creationId xmlns:a16="http://schemas.microsoft.com/office/drawing/2014/main" id="{C726A915-BE32-4CA6-83E1-1AAFA7EAC6F8}"/>
                </a:ext>
              </a:extLst>
            </p:cNvPr>
            <p:cNvSpPr/>
            <p:nvPr/>
          </p:nvSpPr>
          <p:spPr>
            <a:xfrm>
              <a:off x="3175" y="2278279"/>
              <a:ext cx="238360" cy="230971"/>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8" name="Rectangle 38">
              <a:extLst>
                <a:ext uri="{FF2B5EF4-FFF2-40B4-BE49-F238E27FC236}">
                  <a16:creationId xmlns:a16="http://schemas.microsoft.com/office/drawing/2014/main" id="{E75AD29F-B6E0-45AB-8570-E6BBBC1B6081}"/>
                </a:ext>
              </a:extLst>
            </p:cNvPr>
            <p:cNvSpPr/>
            <p:nvPr/>
          </p:nvSpPr>
          <p:spPr>
            <a:xfrm>
              <a:off x="244709" y="2279395"/>
              <a:ext cx="5143506" cy="230970"/>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9" name="TextBox 39">
              <a:extLst>
                <a:ext uri="{FF2B5EF4-FFF2-40B4-BE49-F238E27FC236}">
                  <a16:creationId xmlns:a16="http://schemas.microsoft.com/office/drawing/2014/main" id="{6F2001AE-A747-4A42-8903-55C55AA317AE}"/>
                </a:ext>
              </a:extLst>
            </p:cNvPr>
            <p:cNvSpPr txBox="1"/>
            <p:nvPr/>
          </p:nvSpPr>
          <p:spPr>
            <a:xfrm>
              <a:off x="207771" y="2208016"/>
              <a:ext cx="5180443" cy="369332"/>
            </a:xfrm>
            <a:prstGeom prst="rect">
              <a:avLst/>
            </a:prstGeom>
            <a:noFill/>
          </p:spPr>
          <p:txBody>
            <a:bodyPr wrap="square" rtlCol="0">
              <a:spAutoFit/>
            </a:bodyPr>
            <a:lstStyle/>
            <a:p>
              <a:r>
                <a:rPr lang="es-ES_tradnl" b="1" dirty="0">
                  <a:solidFill>
                    <a:schemeClr val="bg1"/>
                  </a:solidFill>
                  <a:latin typeface="Gotham Medium" panose="02000604030000020004" pitchFamily="2" charset="0"/>
                </a:rPr>
                <a:t>3.2 FUNCIONES DEL PRESIDENTE DE LA REPÚBLICA</a:t>
              </a:r>
            </a:p>
          </p:txBody>
        </p:sp>
      </p:grpSp>
      <p:cxnSp>
        <p:nvCxnSpPr>
          <p:cNvPr id="89" name="Straight Connector 65">
            <a:extLst>
              <a:ext uri="{FF2B5EF4-FFF2-40B4-BE49-F238E27FC236}">
                <a16:creationId xmlns:a16="http://schemas.microsoft.com/office/drawing/2014/main" id="{21154EFB-C9E0-4436-BA4D-31B6256556B6}"/>
              </a:ext>
            </a:extLst>
          </p:cNvPr>
          <p:cNvCxnSpPr>
            <a:cxnSpLocks/>
          </p:cNvCxnSpPr>
          <p:nvPr/>
        </p:nvCxnSpPr>
        <p:spPr>
          <a:xfrm>
            <a:off x="2549520" y="4254375"/>
            <a:ext cx="0" cy="2313475"/>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sp>
        <p:nvSpPr>
          <p:cNvPr id="72" name="TextBox 22">
            <a:extLst>
              <a:ext uri="{FF2B5EF4-FFF2-40B4-BE49-F238E27FC236}">
                <a16:creationId xmlns:a16="http://schemas.microsoft.com/office/drawing/2014/main" id="{4F7820DF-F710-4E36-AE6C-D74EDAC8BF2E}"/>
              </a:ext>
            </a:extLst>
          </p:cNvPr>
          <p:cNvSpPr txBox="1"/>
          <p:nvPr/>
        </p:nvSpPr>
        <p:spPr>
          <a:xfrm>
            <a:off x="2673008" y="4174887"/>
            <a:ext cx="8380464" cy="2416046"/>
          </a:xfrm>
          <a:prstGeom prst="rect">
            <a:avLst/>
          </a:prstGeom>
          <a:noFill/>
        </p:spPr>
        <p:txBody>
          <a:bodyPr wrap="square" rtlCol="0">
            <a:spAutoFit/>
          </a:bodyPr>
          <a:lstStyle/>
          <a:p>
            <a:r>
              <a:rPr lang="es-MX" sz="1500" dirty="0">
                <a:latin typeface="Gotham Medium" panose="02000604030000020004" pitchFamily="2" charset="0"/>
              </a:rPr>
              <a:t>Nombrar y separar libremente a los Ministros del Despacho y a los Directores de Departamentos Administrativos.</a:t>
            </a:r>
          </a:p>
          <a:p>
            <a:endParaRPr lang="es-MX" sz="400" dirty="0">
              <a:latin typeface="Gotham Medium" panose="02000604030000020004" pitchFamily="2" charset="0"/>
            </a:endParaRPr>
          </a:p>
          <a:p>
            <a:pPr algn="just"/>
            <a:r>
              <a:rPr lang="es-MX" sz="1500" dirty="0">
                <a:latin typeface="Gotham Medium" panose="02000604030000020004" pitchFamily="2" charset="0"/>
              </a:rPr>
              <a:t>Dirigir las relaciones internacionales. Nombrar a los agentes diplomáticos y consulares, recibir a los agentes respectivos y celebrar con otros Estados y entidades de derecho internacional tratados o convenios que se someterán a la aprobación del Congreso.</a:t>
            </a:r>
          </a:p>
          <a:p>
            <a:endParaRPr lang="es-MX" sz="400" dirty="0">
              <a:latin typeface="Gotham Medium" panose="02000604030000020004" pitchFamily="2" charset="0"/>
            </a:endParaRPr>
          </a:p>
          <a:p>
            <a:r>
              <a:rPr lang="es-MX" sz="1500" dirty="0">
                <a:latin typeface="Gotham Medium" panose="02000604030000020004" pitchFamily="2" charset="0"/>
              </a:rPr>
              <a:t>Dirigir la fuerza pública y disponer de ella como Comandante Supremo de las Fuerzas Armadas de la República.</a:t>
            </a:r>
          </a:p>
          <a:p>
            <a:endParaRPr lang="es-MX" sz="400" dirty="0">
              <a:latin typeface="Gotham Medium" panose="02000604030000020004" pitchFamily="2" charset="0"/>
            </a:endParaRPr>
          </a:p>
          <a:p>
            <a:r>
              <a:rPr lang="es-MX" sz="1500" dirty="0">
                <a:latin typeface="Gotham Medium" panose="02000604030000020004" pitchFamily="2" charset="0"/>
              </a:rPr>
              <a:t>Conservar en todo el territorio el orden público y restablecerlo donde fuere turbado.</a:t>
            </a:r>
          </a:p>
          <a:p>
            <a:endParaRPr lang="es-MX" sz="400" dirty="0">
              <a:latin typeface="Gotham Medium" panose="02000604030000020004" pitchFamily="2" charset="0"/>
            </a:endParaRPr>
          </a:p>
          <a:p>
            <a:r>
              <a:rPr lang="es-MX" sz="1500" dirty="0">
                <a:latin typeface="Gotham Medium" panose="02000604030000020004" pitchFamily="2" charset="0"/>
              </a:rPr>
              <a:t>Dirigir las operaciones de guerra cuando lo estime conveniente, entre otras.</a:t>
            </a:r>
            <a:endParaRPr lang="es-ES_tradnl" sz="1500" dirty="0">
              <a:latin typeface="Gotham Medium" panose="02000604030000020004" pitchFamily="2" charset="0"/>
            </a:endParaRPr>
          </a:p>
        </p:txBody>
      </p:sp>
      <p:grpSp>
        <p:nvGrpSpPr>
          <p:cNvPr id="114" name="Group 79">
            <a:extLst>
              <a:ext uri="{FF2B5EF4-FFF2-40B4-BE49-F238E27FC236}">
                <a16:creationId xmlns:a16="http://schemas.microsoft.com/office/drawing/2014/main" id="{7BC0E5F9-5506-49ED-95AE-2DE01246A7E7}"/>
              </a:ext>
            </a:extLst>
          </p:cNvPr>
          <p:cNvGrpSpPr/>
          <p:nvPr/>
        </p:nvGrpSpPr>
        <p:grpSpPr>
          <a:xfrm>
            <a:off x="2496437" y="4785454"/>
            <a:ext cx="109440" cy="109440"/>
            <a:chOff x="4200892" y="4432105"/>
            <a:chExt cx="109440" cy="109440"/>
          </a:xfrm>
        </p:grpSpPr>
        <p:grpSp>
          <p:nvGrpSpPr>
            <p:cNvPr id="115" name="Group 80">
              <a:extLst>
                <a:ext uri="{FF2B5EF4-FFF2-40B4-BE49-F238E27FC236}">
                  <a16:creationId xmlns:a16="http://schemas.microsoft.com/office/drawing/2014/main" id="{9A271A7C-1C5E-4DBA-B32C-6DC2DEFE0224}"/>
                </a:ext>
              </a:extLst>
            </p:cNvPr>
            <p:cNvGrpSpPr>
              <a:grpSpLocks noChangeAspect="1"/>
            </p:cNvGrpSpPr>
            <p:nvPr/>
          </p:nvGrpSpPr>
          <p:grpSpPr>
            <a:xfrm rot="10800000">
              <a:off x="4210817" y="4439517"/>
              <a:ext cx="89587" cy="90000"/>
              <a:chOff x="3994150" y="4504881"/>
              <a:chExt cx="108000" cy="108498"/>
            </a:xfrm>
          </p:grpSpPr>
          <p:sp>
            <p:nvSpPr>
              <p:cNvPr id="118" name="Pie 83">
                <a:extLst>
                  <a:ext uri="{FF2B5EF4-FFF2-40B4-BE49-F238E27FC236}">
                    <a16:creationId xmlns:a16="http://schemas.microsoft.com/office/drawing/2014/main" id="{ABA49D77-0223-484A-BA4B-201ED10A463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19" name="Pie 84">
                <a:extLst>
                  <a:ext uri="{FF2B5EF4-FFF2-40B4-BE49-F238E27FC236}">
                    <a16:creationId xmlns:a16="http://schemas.microsoft.com/office/drawing/2014/main" id="{2F803803-55B2-43AD-8919-6AEF62A06DF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16" name="Arc 81">
              <a:extLst>
                <a:ext uri="{FF2B5EF4-FFF2-40B4-BE49-F238E27FC236}">
                  <a16:creationId xmlns:a16="http://schemas.microsoft.com/office/drawing/2014/main" id="{EFD37A68-571F-4FC4-BA83-A53177C72122}"/>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17" name="Arc 82">
              <a:extLst>
                <a:ext uri="{FF2B5EF4-FFF2-40B4-BE49-F238E27FC236}">
                  <a16:creationId xmlns:a16="http://schemas.microsoft.com/office/drawing/2014/main" id="{D48F26D6-208C-4768-9F15-62230502B85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9" name="Group 79">
            <a:extLst>
              <a:ext uri="{FF2B5EF4-FFF2-40B4-BE49-F238E27FC236}">
                <a16:creationId xmlns:a16="http://schemas.microsoft.com/office/drawing/2014/main" id="{1B3823CE-F1B5-4235-A16E-6DBB6E106D45}"/>
              </a:ext>
            </a:extLst>
          </p:cNvPr>
          <p:cNvGrpSpPr/>
          <p:nvPr/>
        </p:nvGrpSpPr>
        <p:grpSpPr>
          <a:xfrm>
            <a:off x="2509137" y="6353728"/>
            <a:ext cx="109440" cy="109440"/>
            <a:chOff x="4200892" y="4432105"/>
            <a:chExt cx="109440" cy="109440"/>
          </a:xfrm>
        </p:grpSpPr>
        <p:grpSp>
          <p:nvGrpSpPr>
            <p:cNvPr id="140" name="Group 80">
              <a:extLst>
                <a:ext uri="{FF2B5EF4-FFF2-40B4-BE49-F238E27FC236}">
                  <a16:creationId xmlns:a16="http://schemas.microsoft.com/office/drawing/2014/main" id="{B8013A0A-ED35-4D58-B974-0C818438E557}"/>
                </a:ext>
              </a:extLst>
            </p:cNvPr>
            <p:cNvGrpSpPr>
              <a:grpSpLocks noChangeAspect="1"/>
            </p:cNvGrpSpPr>
            <p:nvPr/>
          </p:nvGrpSpPr>
          <p:grpSpPr>
            <a:xfrm rot="10800000">
              <a:off x="4210817" y="4439517"/>
              <a:ext cx="89587" cy="90000"/>
              <a:chOff x="3994150" y="4504881"/>
              <a:chExt cx="108000" cy="108498"/>
            </a:xfrm>
          </p:grpSpPr>
          <p:sp>
            <p:nvSpPr>
              <p:cNvPr id="143" name="Pie 83">
                <a:extLst>
                  <a:ext uri="{FF2B5EF4-FFF2-40B4-BE49-F238E27FC236}">
                    <a16:creationId xmlns:a16="http://schemas.microsoft.com/office/drawing/2014/main" id="{D4B3A998-51C4-4F16-8D53-C18D4877BDC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44" name="Pie 84">
                <a:extLst>
                  <a:ext uri="{FF2B5EF4-FFF2-40B4-BE49-F238E27FC236}">
                    <a16:creationId xmlns:a16="http://schemas.microsoft.com/office/drawing/2014/main" id="{7379E3A1-1044-4E3D-ADE8-302F1A5E011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41" name="Arc 81">
              <a:extLst>
                <a:ext uri="{FF2B5EF4-FFF2-40B4-BE49-F238E27FC236}">
                  <a16:creationId xmlns:a16="http://schemas.microsoft.com/office/drawing/2014/main" id="{E985B939-7B00-40E1-979A-B5325C06555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42" name="Arc 82">
              <a:extLst>
                <a:ext uri="{FF2B5EF4-FFF2-40B4-BE49-F238E27FC236}">
                  <a16:creationId xmlns:a16="http://schemas.microsoft.com/office/drawing/2014/main" id="{13B0EB98-68A3-4F50-8465-7122C95BB788}"/>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7" name="Group 79">
            <a:extLst>
              <a:ext uri="{FF2B5EF4-FFF2-40B4-BE49-F238E27FC236}">
                <a16:creationId xmlns:a16="http://schemas.microsoft.com/office/drawing/2014/main" id="{47A86333-2297-42E9-97E9-54E601E29CDA}"/>
              </a:ext>
            </a:extLst>
          </p:cNvPr>
          <p:cNvGrpSpPr/>
          <p:nvPr/>
        </p:nvGrpSpPr>
        <p:grpSpPr>
          <a:xfrm>
            <a:off x="2509137" y="4262926"/>
            <a:ext cx="109440" cy="109440"/>
            <a:chOff x="4200892" y="4432105"/>
            <a:chExt cx="109440" cy="109440"/>
          </a:xfrm>
        </p:grpSpPr>
        <p:grpSp>
          <p:nvGrpSpPr>
            <p:cNvPr id="148" name="Group 80">
              <a:extLst>
                <a:ext uri="{FF2B5EF4-FFF2-40B4-BE49-F238E27FC236}">
                  <a16:creationId xmlns:a16="http://schemas.microsoft.com/office/drawing/2014/main" id="{C743E421-4A4B-49F3-AD69-00A2E69CC871}"/>
                </a:ext>
              </a:extLst>
            </p:cNvPr>
            <p:cNvGrpSpPr>
              <a:grpSpLocks noChangeAspect="1"/>
            </p:cNvGrpSpPr>
            <p:nvPr/>
          </p:nvGrpSpPr>
          <p:grpSpPr>
            <a:xfrm rot="10800000">
              <a:off x="4210817" y="4439517"/>
              <a:ext cx="89587" cy="90000"/>
              <a:chOff x="3994150" y="4504881"/>
              <a:chExt cx="108000" cy="108498"/>
            </a:xfrm>
          </p:grpSpPr>
          <p:sp>
            <p:nvSpPr>
              <p:cNvPr id="151" name="Pie 83">
                <a:extLst>
                  <a:ext uri="{FF2B5EF4-FFF2-40B4-BE49-F238E27FC236}">
                    <a16:creationId xmlns:a16="http://schemas.microsoft.com/office/drawing/2014/main" id="{D4CD9E8D-0429-4CB5-B22E-1A98200BD028}"/>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52" name="Pie 84">
                <a:extLst>
                  <a:ext uri="{FF2B5EF4-FFF2-40B4-BE49-F238E27FC236}">
                    <a16:creationId xmlns:a16="http://schemas.microsoft.com/office/drawing/2014/main" id="{03B0DDF6-3A36-4AE7-A28D-0F3C5CDAE53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49" name="Arc 81">
              <a:extLst>
                <a:ext uri="{FF2B5EF4-FFF2-40B4-BE49-F238E27FC236}">
                  <a16:creationId xmlns:a16="http://schemas.microsoft.com/office/drawing/2014/main" id="{BBFF7F8E-BA29-4269-9F9D-57F73A2CE99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0" name="Arc 82">
              <a:extLst>
                <a:ext uri="{FF2B5EF4-FFF2-40B4-BE49-F238E27FC236}">
                  <a16:creationId xmlns:a16="http://schemas.microsoft.com/office/drawing/2014/main" id="{642FE2AF-1753-4119-99D0-D1CD20FE4F6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3" name="Group 79">
            <a:extLst>
              <a:ext uri="{FF2B5EF4-FFF2-40B4-BE49-F238E27FC236}">
                <a16:creationId xmlns:a16="http://schemas.microsoft.com/office/drawing/2014/main" id="{E677FE15-9B7E-4CC0-84A2-BD3DA9C02843}"/>
              </a:ext>
            </a:extLst>
          </p:cNvPr>
          <p:cNvGrpSpPr/>
          <p:nvPr/>
        </p:nvGrpSpPr>
        <p:grpSpPr>
          <a:xfrm>
            <a:off x="2498920" y="5498052"/>
            <a:ext cx="109440" cy="109440"/>
            <a:chOff x="4200892" y="4432105"/>
            <a:chExt cx="109440" cy="109440"/>
          </a:xfrm>
        </p:grpSpPr>
        <p:grpSp>
          <p:nvGrpSpPr>
            <p:cNvPr id="154" name="Group 80">
              <a:extLst>
                <a:ext uri="{FF2B5EF4-FFF2-40B4-BE49-F238E27FC236}">
                  <a16:creationId xmlns:a16="http://schemas.microsoft.com/office/drawing/2014/main" id="{6B78D38B-5A63-445B-8C68-A36F0EFDB7C1}"/>
                </a:ext>
              </a:extLst>
            </p:cNvPr>
            <p:cNvGrpSpPr>
              <a:grpSpLocks noChangeAspect="1"/>
            </p:cNvGrpSpPr>
            <p:nvPr/>
          </p:nvGrpSpPr>
          <p:grpSpPr>
            <a:xfrm rot="10800000">
              <a:off x="4210817" y="4439517"/>
              <a:ext cx="89587" cy="90000"/>
              <a:chOff x="3994150" y="4504881"/>
              <a:chExt cx="108000" cy="108498"/>
            </a:xfrm>
          </p:grpSpPr>
          <p:sp>
            <p:nvSpPr>
              <p:cNvPr id="157" name="Pie 83">
                <a:extLst>
                  <a:ext uri="{FF2B5EF4-FFF2-40B4-BE49-F238E27FC236}">
                    <a16:creationId xmlns:a16="http://schemas.microsoft.com/office/drawing/2014/main" id="{1CC2D296-1EC5-4A87-9E46-709B0C0585B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58" name="Pie 84">
                <a:extLst>
                  <a:ext uri="{FF2B5EF4-FFF2-40B4-BE49-F238E27FC236}">
                    <a16:creationId xmlns:a16="http://schemas.microsoft.com/office/drawing/2014/main" id="{EF9A9A9F-ECD7-4BB9-B9A3-6979F6B79DE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55" name="Arc 81">
              <a:extLst>
                <a:ext uri="{FF2B5EF4-FFF2-40B4-BE49-F238E27FC236}">
                  <a16:creationId xmlns:a16="http://schemas.microsoft.com/office/drawing/2014/main" id="{75E93AF0-CDD1-4998-BE18-1174022F080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56" name="Arc 82">
              <a:extLst>
                <a:ext uri="{FF2B5EF4-FFF2-40B4-BE49-F238E27FC236}">
                  <a16:creationId xmlns:a16="http://schemas.microsoft.com/office/drawing/2014/main" id="{12089431-D0F4-4087-A7E2-1EBC8209C074}"/>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9" name="Group 79">
            <a:extLst>
              <a:ext uri="{FF2B5EF4-FFF2-40B4-BE49-F238E27FC236}">
                <a16:creationId xmlns:a16="http://schemas.microsoft.com/office/drawing/2014/main" id="{DC002BB8-88CC-4359-9BD7-A41EA9B930D5}"/>
              </a:ext>
            </a:extLst>
          </p:cNvPr>
          <p:cNvGrpSpPr/>
          <p:nvPr/>
        </p:nvGrpSpPr>
        <p:grpSpPr>
          <a:xfrm>
            <a:off x="2508844" y="6000174"/>
            <a:ext cx="109440" cy="109440"/>
            <a:chOff x="4200892" y="4432105"/>
            <a:chExt cx="109440" cy="109440"/>
          </a:xfrm>
        </p:grpSpPr>
        <p:grpSp>
          <p:nvGrpSpPr>
            <p:cNvPr id="160" name="Group 80">
              <a:extLst>
                <a:ext uri="{FF2B5EF4-FFF2-40B4-BE49-F238E27FC236}">
                  <a16:creationId xmlns:a16="http://schemas.microsoft.com/office/drawing/2014/main" id="{7F3F883F-3B9B-4A15-B141-CAB169419826}"/>
                </a:ext>
              </a:extLst>
            </p:cNvPr>
            <p:cNvGrpSpPr>
              <a:grpSpLocks noChangeAspect="1"/>
            </p:cNvGrpSpPr>
            <p:nvPr/>
          </p:nvGrpSpPr>
          <p:grpSpPr>
            <a:xfrm rot="10800000">
              <a:off x="4210817" y="4439517"/>
              <a:ext cx="89587" cy="90000"/>
              <a:chOff x="3994150" y="4504881"/>
              <a:chExt cx="108000" cy="108498"/>
            </a:xfrm>
          </p:grpSpPr>
          <p:sp>
            <p:nvSpPr>
              <p:cNvPr id="163" name="Pie 83">
                <a:extLst>
                  <a:ext uri="{FF2B5EF4-FFF2-40B4-BE49-F238E27FC236}">
                    <a16:creationId xmlns:a16="http://schemas.microsoft.com/office/drawing/2014/main" id="{F001AAF1-3054-4D12-9507-D074F55DE65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64" name="Pie 84">
                <a:extLst>
                  <a:ext uri="{FF2B5EF4-FFF2-40B4-BE49-F238E27FC236}">
                    <a16:creationId xmlns:a16="http://schemas.microsoft.com/office/drawing/2014/main" id="{085B7F9B-ED27-48D1-A391-59260BF2074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61" name="Arc 81">
              <a:extLst>
                <a:ext uri="{FF2B5EF4-FFF2-40B4-BE49-F238E27FC236}">
                  <a16:creationId xmlns:a16="http://schemas.microsoft.com/office/drawing/2014/main" id="{95F56973-5FFF-4AED-9FB7-3704BB3A673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62" name="Arc 82">
              <a:extLst>
                <a:ext uri="{FF2B5EF4-FFF2-40B4-BE49-F238E27FC236}">
                  <a16:creationId xmlns:a16="http://schemas.microsoft.com/office/drawing/2014/main" id="{2DCE8DB8-7394-401A-8987-C7E1AA6326D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pic>
        <p:nvPicPr>
          <p:cNvPr id="100" name="Picture 8">
            <a:extLst>
              <a:ext uri="{FF2B5EF4-FFF2-40B4-BE49-F238E27FC236}">
                <a16:creationId xmlns:a16="http://schemas.microsoft.com/office/drawing/2014/main" id="{647F80E9-840B-4F48-8796-1DF255AF962D}"/>
              </a:ext>
            </a:extLst>
          </p:cNvPr>
          <p:cNvPicPr>
            <a:picLocks noChangeAspect="1"/>
          </p:cNvPicPr>
          <p:nvPr/>
        </p:nvPicPr>
        <p:blipFill>
          <a:blip r:embed="rId2"/>
          <a:stretch>
            <a:fillRect/>
          </a:stretch>
        </p:blipFill>
        <p:spPr>
          <a:xfrm>
            <a:off x="1146175" y="2586019"/>
            <a:ext cx="793332" cy="997499"/>
          </a:xfrm>
          <a:prstGeom prst="rect">
            <a:avLst/>
          </a:prstGeom>
        </p:spPr>
      </p:pic>
      <p:pic>
        <p:nvPicPr>
          <p:cNvPr id="87" name="Picture 69">
            <a:extLst>
              <a:ext uri="{FF2B5EF4-FFF2-40B4-BE49-F238E27FC236}">
                <a16:creationId xmlns:a16="http://schemas.microsoft.com/office/drawing/2014/main" id="{7703E315-291D-4203-95E6-BD42E8D4E484}"/>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8" name="Grupo 7">
            <a:extLst>
              <a:ext uri="{FF2B5EF4-FFF2-40B4-BE49-F238E27FC236}">
                <a16:creationId xmlns:a16="http://schemas.microsoft.com/office/drawing/2014/main" id="{134E0E86-A195-4FA6-B133-DE0226F5EE0E}"/>
              </a:ext>
            </a:extLst>
          </p:cNvPr>
          <p:cNvGrpSpPr/>
          <p:nvPr/>
        </p:nvGrpSpPr>
        <p:grpSpPr>
          <a:xfrm>
            <a:off x="0" y="1076499"/>
            <a:ext cx="4884516" cy="769441"/>
            <a:chOff x="0" y="1076499"/>
            <a:chExt cx="4884516" cy="769441"/>
          </a:xfrm>
        </p:grpSpPr>
        <p:grpSp>
          <p:nvGrpSpPr>
            <p:cNvPr id="137" name="Grupo 136">
              <a:extLst>
                <a:ext uri="{FF2B5EF4-FFF2-40B4-BE49-F238E27FC236}">
                  <a16:creationId xmlns:a16="http://schemas.microsoft.com/office/drawing/2014/main" id="{049887C2-0F22-4518-B520-02800556F28D}"/>
                </a:ext>
              </a:extLst>
            </p:cNvPr>
            <p:cNvGrpSpPr/>
            <p:nvPr/>
          </p:nvGrpSpPr>
          <p:grpSpPr>
            <a:xfrm>
              <a:off x="1230333" y="1280464"/>
              <a:ext cx="3654183" cy="553998"/>
              <a:chOff x="1230333" y="1373224"/>
              <a:chExt cx="3654183" cy="553998"/>
            </a:xfrm>
          </p:grpSpPr>
          <p:cxnSp>
            <p:nvCxnSpPr>
              <p:cNvPr id="138" name="Straight Connector 44">
                <a:extLst>
                  <a:ext uri="{FF2B5EF4-FFF2-40B4-BE49-F238E27FC236}">
                    <a16:creationId xmlns:a16="http://schemas.microsoft.com/office/drawing/2014/main" id="{785402E4-73BF-4CBA-B854-5442E0623A49}"/>
                  </a:ext>
                </a:extLst>
              </p:cNvPr>
              <p:cNvCxnSpPr>
                <a:cxnSpLocks/>
              </p:cNvCxnSpPr>
              <p:nvPr/>
            </p:nvCxnSpPr>
            <p:spPr>
              <a:xfrm>
                <a:off x="1324841" y="1886802"/>
                <a:ext cx="3559675"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96" name="TextBox 17">
                <a:extLst>
                  <a:ext uri="{FF2B5EF4-FFF2-40B4-BE49-F238E27FC236}">
                    <a16:creationId xmlns:a16="http://schemas.microsoft.com/office/drawing/2014/main" id="{7246A404-C987-4565-B155-F49C7BF5CD2B}"/>
                  </a:ext>
                </a:extLst>
              </p:cNvPr>
              <p:cNvSpPr txBox="1"/>
              <p:nvPr/>
            </p:nvSpPr>
            <p:spPr>
              <a:xfrm>
                <a:off x="1230333" y="1373224"/>
                <a:ext cx="3547766" cy="553998"/>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RAMA EJECUTIVA</a:t>
                </a:r>
              </a:p>
            </p:txBody>
          </p:sp>
        </p:grpSp>
        <p:sp>
          <p:nvSpPr>
            <p:cNvPr id="197" name="Rectangle 39">
              <a:extLst>
                <a:ext uri="{FF2B5EF4-FFF2-40B4-BE49-F238E27FC236}">
                  <a16:creationId xmlns:a16="http://schemas.microsoft.com/office/drawing/2014/main" id="{AAB17BE2-8030-43A0-8D3E-2609A0684752}"/>
                </a:ext>
              </a:extLst>
            </p:cNvPr>
            <p:cNvSpPr/>
            <p:nvPr/>
          </p:nvSpPr>
          <p:spPr>
            <a:xfrm>
              <a:off x="1095375"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8" name="Rectangle 40">
              <a:extLst>
                <a:ext uri="{FF2B5EF4-FFF2-40B4-BE49-F238E27FC236}">
                  <a16:creationId xmlns:a16="http://schemas.microsoft.com/office/drawing/2014/main" id="{9B6E24E5-1267-415C-ACEA-84392795178C}"/>
                </a:ext>
              </a:extLst>
            </p:cNvPr>
            <p:cNvSpPr/>
            <p:nvPr/>
          </p:nvSpPr>
          <p:spPr>
            <a:xfrm>
              <a:off x="1095375"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9" name="Rectangle 42">
              <a:extLst>
                <a:ext uri="{FF2B5EF4-FFF2-40B4-BE49-F238E27FC236}">
                  <a16:creationId xmlns:a16="http://schemas.microsoft.com/office/drawing/2014/main" id="{170C19E8-D5C3-45F6-AC3D-63962FCCB0FE}"/>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0" name="TextBox 45">
              <a:extLst>
                <a:ext uri="{FF2B5EF4-FFF2-40B4-BE49-F238E27FC236}">
                  <a16:creationId xmlns:a16="http://schemas.microsoft.com/office/drawing/2014/main" id="{B9B7FC7A-D68F-45DF-B17A-5C7D8B491360}"/>
                </a:ext>
              </a:extLst>
            </p:cNvPr>
            <p:cNvSpPr txBox="1"/>
            <p:nvPr/>
          </p:nvSpPr>
          <p:spPr>
            <a:xfrm>
              <a:off x="147768" y="1076499"/>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grpSp>
      <p:grpSp>
        <p:nvGrpSpPr>
          <p:cNvPr id="4" name="Grupo 3">
            <a:extLst>
              <a:ext uri="{FF2B5EF4-FFF2-40B4-BE49-F238E27FC236}">
                <a16:creationId xmlns:a16="http://schemas.microsoft.com/office/drawing/2014/main" id="{3D1CAABF-163C-4754-8EB8-B60A8DC70EF3}"/>
              </a:ext>
            </a:extLst>
          </p:cNvPr>
          <p:cNvGrpSpPr/>
          <p:nvPr/>
        </p:nvGrpSpPr>
        <p:grpSpPr>
          <a:xfrm>
            <a:off x="2506297" y="2575320"/>
            <a:ext cx="2981289" cy="969496"/>
            <a:chOff x="1426797" y="2638820"/>
            <a:chExt cx="2981289" cy="969496"/>
          </a:xfrm>
        </p:grpSpPr>
        <p:cxnSp>
          <p:nvCxnSpPr>
            <p:cNvPr id="103" name="Straight Connector 65">
              <a:extLst>
                <a:ext uri="{FF2B5EF4-FFF2-40B4-BE49-F238E27FC236}">
                  <a16:creationId xmlns:a16="http://schemas.microsoft.com/office/drawing/2014/main" id="{E32C4E03-E18E-42B7-8104-4CF084473602}"/>
                </a:ext>
              </a:extLst>
            </p:cNvPr>
            <p:cNvCxnSpPr>
              <a:cxnSpLocks/>
            </p:cNvCxnSpPr>
            <p:nvPr/>
          </p:nvCxnSpPr>
          <p:spPr>
            <a:xfrm flipH="1">
              <a:off x="1470020" y="2692791"/>
              <a:ext cx="0" cy="900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sp>
          <p:nvSpPr>
            <p:cNvPr id="96" name="TextBox 21">
              <a:extLst>
                <a:ext uri="{FF2B5EF4-FFF2-40B4-BE49-F238E27FC236}">
                  <a16:creationId xmlns:a16="http://schemas.microsoft.com/office/drawing/2014/main" id="{AF77F28C-D894-4613-A06D-EE1DF4286FF7}"/>
                </a:ext>
              </a:extLst>
            </p:cNvPr>
            <p:cNvSpPr txBox="1"/>
            <p:nvPr/>
          </p:nvSpPr>
          <p:spPr>
            <a:xfrm>
              <a:off x="1593508" y="2638820"/>
              <a:ext cx="2814578" cy="969496"/>
            </a:xfrm>
            <a:prstGeom prst="rect">
              <a:avLst/>
            </a:prstGeom>
            <a:noFill/>
          </p:spPr>
          <p:txBody>
            <a:bodyPr wrap="square" rtlCol="0">
              <a:spAutoFit/>
            </a:bodyPr>
            <a:lstStyle/>
            <a:p>
              <a:r>
                <a:rPr lang="es-ES_tradnl" sz="1500" dirty="0">
                  <a:latin typeface="Gotham Medium" panose="02000604030000020004" pitchFamily="2" charset="0"/>
                </a:rPr>
                <a:t>Jefe del Estado</a:t>
              </a:r>
            </a:p>
            <a:p>
              <a:endParaRPr lang="es-ES_tradnl" sz="600" dirty="0">
                <a:latin typeface="Gotham Medium" panose="02000604030000020004" pitchFamily="2" charset="0"/>
              </a:endParaRPr>
            </a:p>
            <a:p>
              <a:r>
                <a:rPr lang="es-ES_tradnl" sz="1500" dirty="0">
                  <a:latin typeface="Gotham Medium" panose="02000604030000020004" pitchFamily="2" charset="0"/>
                </a:rPr>
                <a:t>Jefe de Gobierno</a:t>
              </a:r>
            </a:p>
            <a:p>
              <a:endParaRPr lang="es-ES_tradnl" sz="600" dirty="0">
                <a:latin typeface="Gotham Medium" panose="02000604030000020004" pitchFamily="2" charset="0"/>
              </a:endParaRPr>
            </a:p>
            <a:p>
              <a:r>
                <a:rPr lang="es-ES_tradnl" sz="1500" dirty="0">
                  <a:latin typeface="Gotham Medium" panose="02000604030000020004" pitchFamily="2" charset="0"/>
                </a:rPr>
                <a:t>Suprema autoridad administrativa</a:t>
              </a:r>
            </a:p>
          </p:txBody>
        </p:sp>
        <p:grpSp>
          <p:nvGrpSpPr>
            <p:cNvPr id="3" name="Grupo 2">
              <a:extLst>
                <a:ext uri="{FF2B5EF4-FFF2-40B4-BE49-F238E27FC236}">
                  <a16:creationId xmlns:a16="http://schemas.microsoft.com/office/drawing/2014/main" id="{142CE032-417F-4C21-8511-881406F859DF}"/>
                </a:ext>
              </a:extLst>
            </p:cNvPr>
            <p:cNvGrpSpPr/>
            <p:nvPr/>
          </p:nvGrpSpPr>
          <p:grpSpPr>
            <a:xfrm>
              <a:off x="1426797" y="2732047"/>
              <a:ext cx="111991" cy="834141"/>
              <a:chOff x="1426797" y="2732047"/>
              <a:chExt cx="111991" cy="834141"/>
            </a:xfrm>
          </p:grpSpPr>
          <p:grpSp>
            <p:nvGrpSpPr>
              <p:cNvPr id="2" name="Grupo 1">
                <a:extLst>
                  <a:ext uri="{FF2B5EF4-FFF2-40B4-BE49-F238E27FC236}">
                    <a16:creationId xmlns:a16="http://schemas.microsoft.com/office/drawing/2014/main" id="{C4ADF437-D880-47D3-A836-F87DBC7FAD7B}"/>
                  </a:ext>
                </a:extLst>
              </p:cNvPr>
              <p:cNvGrpSpPr/>
              <p:nvPr/>
            </p:nvGrpSpPr>
            <p:grpSpPr>
              <a:xfrm>
                <a:off x="1426797" y="3087603"/>
                <a:ext cx="109440" cy="478585"/>
                <a:chOff x="1426797" y="3087603"/>
                <a:chExt cx="109440" cy="478585"/>
              </a:xfrm>
            </p:grpSpPr>
            <p:grpSp>
              <p:nvGrpSpPr>
                <p:cNvPr id="80" name="Group 79">
                  <a:extLst>
                    <a:ext uri="{FF2B5EF4-FFF2-40B4-BE49-F238E27FC236}">
                      <a16:creationId xmlns:a16="http://schemas.microsoft.com/office/drawing/2014/main" id="{FD26DC25-E2C2-4D81-8015-8B5227BEB968}"/>
                    </a:ext>
                  </a:extLst>
                </p:cNvPr>
                <p:cNvGrpSpPr/>
                <p:nvPr/>
              </p:nvGrpSpPr>
              <p:grpSpPr>
                <a:xfrm>
                  <a:off x="1426797" y="3087603"/>
                  <a:ext cx="109440" cy="109440"/>
                  <a:chOff x="4200892" y="4432105"/>
                  <a:chExt cx="109440" cy="109440"/>
                </a:xfrm>
              </p:grpSpPr>
              <p:grpSp>
                <p:nvGrpSpPr>
                  <p:cNvPr id="81" name="Group 80">
                    <a:extLst>
                      <a:ext uri="{FF2B5EF4-FFF2-40B4-BE49-F238E27FC236}">
                        <a16:creationId xmlns:a16="http://schemas.microsoft.com/office/drawing/2014/main" id="{022E3BED-860A-4DC1-9C69-C3B81C921045}"/>
                      </a:ext>
                    </a:extLst>
                  </p:cNvPr>
                  <p:cNvGrpSpPr>
                    <a:grpSpLocks noChangeAspect="1"/>
                  </p:cNvGrpSpPr>
                  <p:nvPr/>
                </p:nvGrpSpPr>
                <p:grpSpPr>
                  <a:xfrm rot="10800000">
                    <a:off x="4210817" y="4439517"/>
                    <a:ext cx="89587" cy="90000"/>
                    <a:chOff x="3994150" y="4504881"/>
                    <a:chExt cx="108000" cy="108498"/>
                  </a:xfrm>
                </p:grpSpPr>
                <p:sp>
                  <p:nvSpPr>
                    <p:cNvPr id="84" name="Pie 83">
                      <a:extLst>
                        <a:ext uri="{FF2B5EF4-FFF2-40B4-BE49-F238E27FC236}">
                          <a16:creationId xmlns:a16="http://schemas.microsoft.com/office/drawing/2014/main" id="{B6C73813-49AB-489A-BD35-46D4CA2C2AE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85" name="Pie 84">
                      <a:extLst>
                        <a:ext uri="{FF2B5EF4-FFF2-40B4-BE49-F238E27FC236}">
                          <a16:creationId xmlns:a16="http://schemas.microsoft.com/office/drawing/2014/main" id="{2D255E98-6FA6-454D-B798-05D6F39D656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82" name="Arc 81">
                    <a:extLst>
                      <a:ext uri="{FF2B5EF4-FFF2-40B4-BE49-F238E27FC236}">
                        <a16:creationId xmlns:a16="http://schemas.microsoft.com/office/drawing/2014/main" id="{F5CDA813-2109-4C7B-9799-01BD5E13AB65}"/>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83" name="Arc 82">
                    <a:extLst>
                      <a:ext uri="{FF2B5EF4-FFF2-40B4-BE49-F238E27FC236}">
                        <a16:creationId xmlns:a16="http://schemas.microsoft.com/office/drawing/2014/main" id="{DDFADF17-9D81-41AB-9A96-C1511598C7C4}"/>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86" name="Group 79">
                  <a:extLst>
                    <a:ext uri="{FF2B5EF4-FFF2-40B4-BE49-F238E27FC236}">
                      <a16:creationId xmlns:a16="http://schemas.microsoft.com/office/drawing/2014/main" id="{7F1BDF8C-763B-433F-AE84-553DB03B6342}"/>
                    </a:ext>
                  </a:extLst>
                </p:cNvPr>
                <p:cNvGrpSpPr/>
                <p:nvPr/>
              </p:nvGrpSpPr>
              <p:grpSpPr>
                <a:xfrm>
                  <a:off x="1426797" y="3456748"/>
                  <a:ext cx="109440" cy="109440"/>
                  <a:chOff x="4200892" y="4432105"/>
                  <a:chExt cx="109440" cy="109440"/>
                </a:xfrm>
              </p:grpSpPr>
              <p:grpSp>
                <p:nvGrpSpPr>
                  <p:cNvPr id="88" name="Group 80">
                    <a:extLst>
                      <a:ext uri="{FF2B5EF4-FFF2-40B4-BE49-F238E27FC236}">
                        <a16:creationId xmlns:a16="http://schemas.microsoft.com/office/drawing/2014/main" id="{A3EFB4A2-E109-4179-851E-01E27961C556}"/>
                      </a:ext>
                    </a:extLst>
                  </p:cNvPr>
                  <p:cNvGrpSpPr>
                    <a:grpSpLocks noChangeAspect="1"/>
                  </p:cNvGrpSpPr>
                  <p:nvPr/>
                </p:nvGrpSpPr>
                <p:grpSpPr>
                  <a:xfrm rot="10800000">
                    <a:off x="4210817" y="4439517"/>
                    <a:ext cx="89587" cy="90000"/>
                    <a:chOff x="3994150" y="4504881"/>
                    <a:chExt cx="108000" cy="108498"/>
                  </a:xfrm>
                </p:grpSpPr>
                <p:sp>
                  <p:nvSpPr>
                    <p:cNvPr id="92" name="Pie 83">
                      <a:extLst>
                        <a:ext uri="{FF2B5EF4-FFF2-40B4-BE49-F238E27FC236}">
                          <a16:creationId xmlns:a16="http://schemas.microsoft.com/office/drawing/2014/main" id="{E77C3A29-73D3-4F66-B428-23202591D79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93" name="Pie 84">
                      <a:extLst>
                        <a:ext uri="{FF2B5EF4-FFF2-40B4-BE49-F238E27FC236}">
                          <a16:creationId xmlns:a16="http://schemas.microsoft.com/office/drawing/2014/main" id="{27F17CAA-0737-433D-ABA6-A0F082751CF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90" name="Arc 81">
                    <a:extLst>
                      <a:ext uri="{FF2B5EF4-FFF2-40B4-BE49-F238E27FC236}">
                        <a16:creationId xmlns:a16="http://schemas.microsoft.com/office/drawing/2014/main" id="{77AABDC7-537F-4C71-8A97-B102C692AB12}"/>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91" name="Arc 82">
                    <a:extLst>
                      <a:ext uri="{FF2B5EF4-FFF2-40B4-BE49-F238E27FC236}">
                        <a16:creationId xmlns:a16="http://schemas.microsoft.com/office/drawing/2014/main" id="{77E2DFCC-6701-4084-B65E-A2B04F4AB15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grpSp>
            <p:nvGrpSpPr>
              <p:cNvPr id="94" name="Group 79">
                <a:extLst>
                  <a:ext uri="{FF2B5EF4-FFF2-40B4-BE49-F238E27FC236}">
                    <a16:creationId xmlns:a16="http://schemas.microsoft.com/office/drawing/2014/main" id="{27292850-B855-41C4-B1DA-50E200DA3788}"/>
                  </a:ext>
                </a:extLst>
              </p:cNvPr>
              <p:cNvGrpSpPr/>
              <p:nvPr/>
            </p:nvGrpSpPr>
            <p:grpSpPr>
              <a:xfrm>
                <a:off x="1429348" y="2732047"/>
                <a:ext cx="109440" cy="109440"/>
                <a:chOff x="4200892" y="4432105"/>
                <a:chExt cx="109440" cy="109440"/>
              </a:xfrm>
            </p:grpSpPr>
            <p:grpSp>
              <p:nvGrpSpPr>
                <p:cNvPr id="95" name="Group 80">
                  <a:extLst>
                    <a:ext uri="{FF2B5EF4-FFF2-40B4-BE49-F238E27FC236}">
                      <a16:creationId xmlns:a16="http://schemas.microsoft.com/office/drawing/2014/main" id="{366DC63E-79FA-4DBE-A2F4-BE4CFC6E50AF}"/>
                    </a:ext>
                  </a:extLst>
                </p:cNvPr>
                <p:cNvGrpSpPr>
                  <a:grpSpLocks noChangeAspect="1"/>
                </p:cNvGrpSpPr>
                <p:nvPr/>
              </p:nvGrpSpPr>
              <p:grpSpPr>
                <a:xfrm rot="10800000">
                  <a:off x="4210817" y="4439517"/>
                  <a:ext cx="89587" cy="90000"/>
                  <a:chOff x="3994150" y="4504881"/>
                  <a:chExt cx="108000" cy="108498"/>
                </a:xfrm>
              </p:grpSpPr>
              <p:sp>
                <p:nvSpPr>
                  <p:cNvPr id="101" name="Pie 83">
                    <a:extLst>
                      <a:ext uri="{FF2B5EF4-FFF2-40B4-BE49-F238E27FC236}">
                        <a16:creationId xmlns:a16="http://schemas.microsoft.com/office/drawing/2014/main" id="{89DB7826-7875-4AB7-9F40-CF028773381A}"/>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02" name="Pie 84">
                    <a:extLst>
                      <a:ext uri="{FF2B5EF4-FFF2-40B4-BE49-F238E27FC236}">
                        <a16:creationId xmlns:a16="http://schemas.microsoft.com/office/drawing/2014/main" id="{DC3E3F24-D784-4F02-9DDD-9B542F599C2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98" name="Arc 81">
                  <a:extLst>
                    <a:ext uri="{FF2B5EF4-FFF2-40B4-BE49-F238E27FC236}">
                      <a16:creationId xmlns:a16="http://schemas.microsoft.com/office/drawing/2014/main" id="{ED29AF71-34DA-4909-9CF1-A2A6D95499C5}"/>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99" name="Arc 82">
                  <a:extLst>
                    <a:ext uri="{FF2B5EF4-FFF2-40B4-BE49-F238E27FC236}">
                      <a16:creationId xmlns:a16="http://schemas.microsoft.com/office/drawing/2014/main" id="{BE3A5FBE-BA8F-490D-9254-6D73FD7C38B9}"/>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grpSp>
      <p:pic>
        <p:nvPicPr>
          <p:cNvPr id="104" name="Picture 5">
            <a:extLst>
              <a:ext uri="{FF2B5EF4-FFF2-40B4-BE49-F238E27FC236}">
                <a16:creationId xmlns:a16="http://schemas.microsoft.com/office/drawing/2014/main" id="{6948C1BD-7AF4-437A-A417-6007354B9BF4}"/>
              </a:ext>
            </a:extLst>
          </p:cNvPr>
          <p:cNvPicPr>
            <a:picLocks noChangeAspect="1"/>
          </p:cNvPicPr>
          <p:nvPr/>
        </p:nvPicPr>
        <p:blipFill>
          <a:blip r:embed="rId4"/>
          <a:stretch>
            <a:fillRect/>
          </a:stretch>
        </p:blipFill>
        <p:spPr>
          <a:xfrm>
            <a:off x="1138523" y="4789752"/>
            <a:ext cx="808636" cy="1156311"/>
          </a:xfrm>
          <a:prstGeom prst="rect">
            <a:avLst/>
          </a:prstGeom>
        </p:spPr>
      </p:pic>
    </p:spTree>
    <p:extLst>
      <p:ext uri="{BB962C8B-B14F-4D97-AF65-F5344CB8AC3E}">
        <p14:creationId xmlns:p14="http://schemas.microsoft.com/office/powerpoint/2010/main" val="214263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2"/>
          <a:srcRect/>
          <a:stretch/>
        </p:blipFill>
        <p:spPr>
          <a:xfrm>
            <a:off x="1579279" y="2780403"/>
            <a:ext cx="169433" cy="669448"/>
          </a:xfrm>
          <a:prstGeom prst="rect">
            <a:avLst/>
          </a:prstGeom>
        </p:spPr>
      </p:pic>
      <p:graphicFrame>
        <p:nvGraphicFramePr>
          <p:cNvPr id="63" name="Table 21">
            <a:extLst>
              <a:ext uri="{FF2B5EF4-FFF2-40B4-BE49-F238E27FC236}">
                <a16:creationId xmlns:a16="http://schemas.microsoft.com/office/drawing/2014/main" id="{34088E5E-76C6-484D-8528-542296853B2D}"/>
              </a:ext>
            </a:extLst>
          </p:cNvPr>
          <p:cNvGraphicFramePr>
            <a:graphicFrameLocks noGrp="1"/>
          </p:cNvGraphicFramePr>
          <p:nvPr>
            <p:extLst>
              <p:ext uri="{D42A27DB-BD31-4B8C-83A1-F6EECF244321}">
                <p14:modId xmlns:p14="http://schemas.microsoft.com/office/powerpoint/2010/main" val="3906008529"/>
              </p:ext>
            </p:extLst>
          </p:nvPr>
        </p:nvGraphicFramePr>
        <p:xfrm>
          <a:off x="1007274" y="1877934"/>
          <a:ext cx="10160398" cy="4565280"/>
        </p:xfrm>
        <a:graphic>
          <a:graphicData uri="http://schemas.openxmlformats.org/drawingml/2006/table">
            <a:tbl>
              <a:tblPr firstRow="1" bandRow="1">
                <a:tableStyleId>{5C22544A-7EE6-4342-B048-85BDC9FD1C3A}</a:tableStyleId>
              </a:tblPr>
              <a:tblGrid>
                <a:gridCol w="664364">
                  <a:extLst>
                    <a:ext uri="{9D8B030D-6E8A-4147-A177-3AD203B41FA5}">
                      <a16:colId xmlns:a16="http://schemas.microsoft.com/office/drawing/2014/main" val="258485860"/>
                    </a:ext>
                  </a:extLst>
                </a:gridCol>
                <a:gridCol w="3744210">
                  <a:extLst>
                    <a:ext uri="{9D8B030D-6E8A-4147-A177-3AD203B41FA5}">
                      <a16:colId xmlns:a16="http://schemas.microsoft.com/office/drawing/2014/main" val="34344762"/>
                    </a:ext>
                  </a:extLst>
                </a:gridCol>
                <a:gridCol w="756352">
                  <a:extLst>
                    <a:ext uri="{9D8B030D-6E8A-4147-A177-3AD203B41FA5}">
                      <a16:colId xmlns:a16="http://schemas.microsoft.com/office/drawing/2014/main" val="1547466832"/>
                    </a:ext>
                  </a:extLst>
                </a:gridCol>
                <a:gridCol w="4995472">
                  <a:extLst>
                    <a:ext uri="{9D8B030D-6E8A-4147-A177-3AD203B41FA5}">
                      <a16:colId xmlns:a16="http://schemas.microsoft.com/office/drawing/2014/main" val="2449822410"/>
                    </a:ext>
                  </a:extLst>
                </a:gridCol>
              </a:tblGrid>
              <a:tr h="324000">
                <a:tc gridSpan="4">
                  <a:txBody>
                    <a:bodyPr/>
                    <a:lstStyle/>
                    <a:p>
                      <a:pPr algn="ctr"/>
                      <a:r>
                        <a:rPr lang="es-ES_tradnl" sz="1600" dirty="0">
                          <a:solidFill>
                            <a:srgbClr val="003D58"/>
                          </a:solidFill>
                          <a:latin typeface="Gotham Medium" panose="02000604030000020004" pitchFamily="2" charset="0"/>
                        </a:rPr>
                        <a:t>MINISTERIOS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600" dirty="0">
                        <a:solidFill>
                          <a:srgbClr val="003D58"/>
                        </a:solidFill>
                        <a:latin typeface="Gotham Medium" panose="0200060403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hMerge="1">
                  <a:txBody>
                    <a:bodyPr/>
                    <a:lstStyle/>
                    <a:p>
                      <a:pPr algn="ctr"/>
                      <a:endParaRPr lang="es-ES_tradnl" sz="1600" dirty="0">
                        <a:solidFill>
                          <a:srgbClr val="003D58"/>
                        </a:solidFill>
                        <a:latin typeface="Gotham Medium" panose="0200060403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3853642658"/>
                  </a:ext>
                </a:extLst>
              </a:tr>
              <a:tr h="324000">
                <a:tc>
                  <a:txBody>
                    <a:bodyPr/>
                    <a:lstStyle/>
                    <a:p>
                      <a:pPr algn="ctr"/>
                      <a:r>
                        <a:rPr lang="es-ES_tradnl" sz="1400" dirty="0">
                          <a:solidFill>
                            <a:srgbClr val="00AEEF"/>
                          </a:solidFill>
                          <a:latin typeface="Gotham Medium" panose="02000604030000020004" pitchFamily="2" charset="0"/>
                        </a:rPr>
                        <a:t>1</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algn="just">
                        <a:spcAft>
                          <a:spcPts val="0"/>
                        </a:spcAft>
                      </a:pPr>
                      <a:r>
                        <a:rPr lang="es-ES_tradnl" sz="1500" dirty="0">
                          <a:solidFill>
                            <a:srgbClr val="6D6E71"/>
                          </a:solidFill>
                          <a:latin typeface="Gotham Medium" panose="02000604030000020004" pitchFamily="2" charset="0"/>
                        </a:rPr>
                        <a:t>Ministerio del interior</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algn="ctr" defTabSz="914400" rtl="0" eaLnBrk="1" latinLnBrk="0" hangingPunct="1">
                        <a:spcAft>
                          <a:spcPts val="0"/>
                        </a:spcAft>
                      </a:pPr>
                      <a:r>
                        <a:rPr lang="es-ES_tradnl" sz="1500" kern="1200" dirty="0">
                          <a:solidFill>
                            <a:srgbClr val="00AEEF"/>
                          </a:solidFill>
                          <a:latin typeface="Gotham Medium" panose="02000604030000020004" pitchFamily="2" charset="0"/>
                          <a:ea typeface="+mn-ea"/>
                          <a:cs typeface="+mn-cs"/>
                        </a:rPr>
                        <a:t>10</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comercio, industria y turismo</a:t>
                      </a:r>
                    </a:p>
                  </a:txBody>
                  <a:tcPr marT="108000" marB="10800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734700207"/>
                  </a:ext>
                </a:extLst>
              </a:tr>
              <a:tr h="324000">
                <a:tc>
                  <a:txBody>
                    <a:bodyPr/>
                    <a:lstStyle/>
                    <a:p>
                      <a:pPr marL="0" algn="ctr" defTabSz="914400" rtl="0" eaLnBrk="1" latinLnBrk="0" hangingPunct="1"/>
                      <a:r>
                        <a:rPr lang="es-ES_tradnl" sz="1400" kern="1200" dirty="0">
                          <a:solidFill>
                            <a:srgbClr val="00AEEF"/>
                          </a:solidFill>
                          <a:latin typeface="Gotham Medium" panose="02000604030000020004" pitchFamily="2" charset="0"/>
                          <a:ea typeface="+mn-ea"/>
                          <a:cs typeface="+mn-cs"/>
                        </a:rPr>
                        <a:t>2</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6D6E71"/>
                          </a:solidFill>
                          <a:latin typeface="Gotham Medium" panose="02000604030000020004" pitchFamily="2" charset="0"/>
                          <a:ea typeface="+mn-ea"/>
                          <a:cs typeface="+mn-cs"/>
                        </a:rPr>
                        <a:t>Ministerio de relaciones exteriores</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00AEEF"/>
                          </a:solidFill>
                          <a:latin typeface="Gotham Medium" panose="02000604030000020004" pitchFamily="2" charset="0"/>
                          <a:ea typeface="+mn-ea"/>
                          <a:cs typeface="+mn-cs"/>
                        </a:rPr>
                        <a:t>11</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6D6E71"/>
                          </a:solidFill>
                          <a:latin typeface="Gotham Medium" panose="02000604030000020004" pitchFamily="2" charset="0"/>
                          <a:ea typeface="+mn-ea"/>
                          <a:cs typeface="+mn-cs"/>
                        </a:rPr>
                        <a:t>Ministerio de educación nacional</a:t>
                      </a:r>
                    </a:p>
                  </a:txBody>
                  <a:tcPr marT="108000" marB="10800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3814214244"/>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3</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hacienda y crédito publico</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500" kern="1200" dirty="0">
                          <a:solidFill>
                            <a:srgbClr val="00AEEF"/>
                          </a:solidFill>
                          <a:latin typeface="Gotham Medium" panose="02000604030000020004" pitchFamily="2" charset="0"/>
                          <a:ea typeface="+mn-ea"/>
                          <a:cs typeface="+mn-cs"/>
                        </a:rPr>
                        <a:t>12</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ambiente y desarrollo sostenible</a:t>
                      </a:r>
                    </a:p>
                  </a:txBody>
                  <a:tcPr marT="108000" marB="10800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639967562"/>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4</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justicia y del derecho </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00AEEF"/>
                          </a:solidFill>
                          <a:latin typeface="Gotham Medium" panose="02000604030000020004" pitchFamily="2" charset="0"/>
                          <a:ea typeface="+mn-ea"/>
                          <a:cs typeface="+mn-cs"/>
                        </a:rPr>
                        <a:t>13</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vivienda, ciudad y territorio</a:t>
                      </a:r>
                    </a:p>
                  </a:txBody>
                  <a:tcPr marT="108000" marB="10800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316711759"/>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5</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6D6E71"/>
                          </a:solidFill>
                          <a:latin typeface="Gotham Medium" panose="02000604030000020004" pitchFamily="2" charset="0"/>
                          <a:ea typeface="+mn-ea"/>
                          <a:cs typeface="+mn-cs"/>
                        </a:rPr>
                        <a:t>Ministerio de defensa nacional</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00AEEF"/>
                          </a:solidFill>
                          <a:latin typeface="Gotham Medium" panose="02000604030000020004" pitchFamily="2" charset="0"/>
                          <a:ea typeface="+mn-ea"/>
                          <a:cs typeface="+mn-cs"/>
                        </a:rPr>
                        <a:t>14</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tecnologías de la información y las comunicaciones</a:t>
                      </a:r>
                    </a:p>
                  </a:txBody>
                  <a:tcPr marT="108000" marB="10800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3650294159"/>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6</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agricultura y desarrollo rural</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00AEEF"/>
                          </a:solidFill>
                          <a:latin typeface="Gotham Medium" panose="02000604030000020004" pitchFamily="2" charset="0"/>
                          <a:ea typeface="+mn-ea"/>
                          <a:cs typeface="+mn-cs"/>
                        </a:rPr>
                        <a:t>15</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6D6E71"/>
                          </a:solidFill>
                          <a:latin typeface="Gotham Medium" panose="02000604030000020004" pitchFamily="2" charset="0"/>
                          <a:ea typeface="+mn-ea"/>
                          <a:cs typeface="+mn-cs"/>
                        </a:rPr>
                        <a:t>Ministerio de transporte</a:t>
                      </a:r>
                    </a:p>
                  </a:txBody>
                  <a:tcPr marT="108000" marB="10800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891482392"/>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7</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salud y de la protección social</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00AEEF"/>
                          </a:solidFill>
                          <a:latin typeface="Gotham Medium" panose="02000604030000020004" pitchFamily="2" charset="0"/>
                          <a:ea typeface="+mn-ea"/>
                          <a:cs typeface="+mn-cs"/>
                        </a:rPr>
                        <a:t>16</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6D6E71"/>
                          </a:solidFill>
                          <a:latin typeface="Gotham Medium" panose="02000604030000020004" pitchFamily="2" charset="0"/>
                          <a:ea typeface="+mn-ea"/>
                          <a:cs typeface="+mn-cs"/>
                        </a:rPr>
                        <a:t>Ministerio de cultura</a:t>
                      </a:r>
                    </a:p>
                  </a:txBody>
                  <a:tcPr marT="108000" marB="108000" anchor="ctr">
                    <a:lnL w="3175" cap="flat" cmpd="sng" algn="ctr">
                      <a:solidFill>
                        <a:srgbClr val="00AEEF"/>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2009676095"/>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8</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6D6E71"/>
                          </a:solidFill>
                          <a:latin typeface="Gotham Medium" panose="02000604030000020004" pitchFamily="2" charset="0"/>
                          <a:ea typeface="+mn-ea"/>
                          <a:cs typeface="+mn-cs"/>
                        </a:rPr>
                        <a:t>Ministerio de trabajo </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s-ES_tradnl" sz="1500" kern="1200" dirty="0">
                          <a:solidFill>
                            <a:srgbClr val="00AEEF"/>
                          </a:solidFill>
                          <a:latin typeface="Gotham Medium" panose="02000604030000020004" pitchFamily="2" charset="0"/>
                          <a:ea typeface="+mn-ea"/>
                          <a:cs typeface="+mn-cs"/>
                        </a:rPr>
                        <a:t>17</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kern="1200" dirty="0">
                          <a:solidFill>
                            <a:srgbClr val="6D6E71"/>
                          </a:solidFill>
                          <a:latin typeface="Gotham Medium" panose="02000604030000020004" pitchFamily="2" charset="0"/>
                          <a:ea typeface="+mn-ea"/>
                          <a:cs typeface="+mn-cs"/>
                        </a:rPr>
                        <a:t>Ministerio del deporte</a:t>
                      </a:r>
                    </a:p>
                  </a:txBody>
                  <a:tcPr marT="108000" marB="108000" anchor="ctr">
                    <a:lnL w="3175" cap="flat" cmpd="sng" algn="ctr">
                      <a:solidFill>
                        <a:srgbClr val="00AEEF"/>
                      </a:solid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315915615"/>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9</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minas y energía</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s-ES_tradnl" sz="1500" kern="1200" dirty="0">
                          <a:solidFill>
                            <a:srgbClr val="00AEEF"/>
                          </a:solidFill>
                          <a:latin typeface="Gotham Medium" panose="02000604030000020004" pitchFamily="2" charset="0"/>
                          <a:ea typeface="+mn-ea"/>
                          <a:cs typeface="+mn-cs"/>
                        </a:rPr>
                        <a:t>18</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kern="1200" dirty="0">
                          <a:solidFill>
                            <a:srgbClr val="6D6E71"/>
                          </a:solidFill>
                          <a:latin typeface="Gotham Medium" panose="02000604030000020004" pitchFamily="2" charset="0"/>
                          <a:ea typeface="+mn-ea"/>
                          <a:cs typeface="+mn-cs"/>
                        </a:rPr>
                        <a:t>Ministerio de ciencia tecnología e innovación.</a:t>
                      </a:r>
                    </a:p>
                  </a:txBody>
                  <a:tcPr marT="108000" marB="108000" anchor="ctr">
                    <a:lnL w="3175" cap="flat" cmpd="sng" algn="ctr">
                      <a:solidFill>
                        <a:srgbClr val="00AEEF"/>
                      </a:solid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935278926"/>
                  </a:ext>
                </a:extLst>
              </a:tr>
            </a:tbl>
          </a:graphicData>
        </a:graphic>
      </p:graphicFrame>
      <p:pic>
        <p:nvPicPr>
          <p:cNvPr id="18" name="Picture 69">
            <a:extLst>
              <a:ext uri="{FF2B5EF4-FFF2-40B4-BE49-F238E27FC236}">
                <a16:creationId xmlns:a16="http://schemas.microsoft.com/office/drawing/2014/main" id="{5FD74315-108B-49AC-8BD7-2D55F0C2B555}"/>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15" name="Grupo 14">
            <a:extLst>
              <a:ext uri="{FF2B5EF4-FFF2-40B4-BE49-F238E27FC236}">
                <a16:creationId xmlns:a16="http://schemas.microsoft.com/office/drawing/2014/main" id="{DFA4AB43-16F1-4AFB-B484-E379BC00E62D}"/>
              </a:ext>
            </a:extLst>
          </p:cNvPr>
          <p:cNvGrpSpPr/>
          <p:nvPr/>
        </p:nvGrpSpPr>
        <p:grpSpPr>
          <a:xfrm>
            <a:off x="12192" y="1070481"/>
            <a:ext cx="4884516" cy="769441"/>
            <a:chOff x="0" y="1163241"/>
            <a:chExt cx="4884516" cy="769441"/>
          </a:xfrm>
        </p:grpSpPr>
        <p:cxnSp>
          <p:nvCxnSpPr>
            <p:cNvPr id="16" name="Straight Connector 44">
              <a:extLst>
                <a:ext uri="{FF2B5EF4-FFF2-40B4-BE49-F238E27FC236}">
                  <a16:creationId xmlns:a16="http://schemas.microsoft.com/office/drawing/2014/main" id="{DF6C1A8C-39DC-422E-96AC-44DCF124F967}"/>
                </a:ext>
              </a:extLst>
            </p:cNvPr>
            <p:cNvCxnSpPr>
              <a:cxnSpLocks/>
            </p:cNvCxnSpPr>
            <p:nvPr/>
          </p:nvCxnSpPr>
          <p:spPr>
            <a:xfrm>
              <a:off x="1324841" y="1886802"/>
              <a:ext cx="3559675"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7" name="Grupo 16">
              <a:extLst>
                <a:ext uri="{FF2B5EF4-FFF2-40B4-BE49-F238E27FC236}">
                  <a16:creationId xmlns:a16="http://schemas.microsoft.com/office/drawing/2014/main" id="{CF089BA7-A170-49B4-AC4F-FD578A7F8FD1}"/>
                </a:ext>
              </a:extLst>
            </p:cNvPr>
            <p:cNvGrpSpPr/>
            <p:nvPr/>
          </p:nvGrpSpPr>
          <p:grpSpPr>
            <a:xfrm>
              <a:off x="0" y="1163241"/>
              <a:ext cx="4778099" cy="769441"/>
              <a:chOff x="0" y="1163241"/>
              <a:chExt cx="4778099" cy="769441"/>
            </a:xfrm>
          </p:grpSpPr>
          <p:grpSp>
            <p:nvGrpSpPr>
              <p:cNvPr id="19" name="Grupo 18">
                <a:extLst>
                  <a:ext uri="{FF2B5EF4-FFF2-40B4-BE49-F238E27FC236}">
                    <a16:creationId xmlns:a16="http://schemas.microsoft.com/office/drawing/2014/main" id="{B44A96A5-A9F0-4238-8CDC-36F0DCF63588}"/>
                  </a:ext>
                </a:extLst>
              </p:cNvPr>
              <p:cNvGrpSpPr/>
              <p:nvPr/>
            </p:nvGrpSpPr>
            <p:grpSpPr>
              <a:xfrm>
                <a:off x="0" y="1163241"/>
                <a:ext cx="4778099" cy="763981"/>
                <a:chOff x="0" y="1163241"/>
                <a:chExt cx="4778099" cy="763981"/>
              </a:xfrm>
            </p:grpSpPr>
            <p:sp>
              <p:nvSpPr>
                <p:cNvPr id="21" name="Rectangle 40">
                  <a:extLst>
                    <a:ext uri="{FF2B5EF4-FFF2-40B4-BE49-F238E27FC236}">
                      <a16:creationId xmlns:a16="http://schemas.microsoft.com/office/drawing/2014/main" id="{F5EDA742-8271-41E4-AD66-51E8F6719745}"/>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Rectangle 42">
                  <a:extLst>
                    <a:ext uri="{FF2B5EF4-FFF2-40B4-BE49-F238E27FC236}">
                      <a16:creationId xmlns:a16="http://schemas.microsoft.com/office/drawing/2014/main" id="{ABA03BF0-099F-4FC2-A77F-46C55E183FE1}"/>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Rectangle 38">
                  <a:extLst>
                    <a:ext uri="{FF2B5EF4-FFF2-40B4-BE49-F238E27FC236}">
                      <a16:creationId xmlns:a16="http://schemas.microsoft.com/office/drawing/2014/main" id="{E23BC913-B957-40D5-AC5B-CB65017BC416}"/>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 name="Rectangle 39">
                  <a:extLst>
                    <a:ext uri="{FF2B5EF4-FFF2-40B4-BE49-F238E27FC236}">
                      <a16:creationId xmlns:a16="http://schemas.microsoft.com/office/drawing/2014/main" id="{D22FBD68-D5D5-49FB-967E-E92D585EC31C}"/>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TextBox 17">
                  <a:extLst>
                    <a:ext uri="{FF2B5EF4-FFF2-40B4-BE49-F238E27FC236}">
                      <a16:creationId xmlns:a16="http://schemas.microsoft.com/office/drawing/2014/main" id="{5784EF17-7AAC-4FC2-84EF-905AC1935B89}"/>
                    </a:ext>
                  </a:extLst>
                </p:cNvPr>
                <p:cNvSpPr txBox="1"/>
                <p:nvPr/>
              </p:nvSpPr>
              <p:spPr>
                <a:xfrm>
                  <a:off x="1230333" y="1373224"/>
                  <a:ext cx="3547766" cy="553998"/>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RAMA EJECUTIVA</a:t>
                  </a:r>
                </a:p>
              </p:txBody>
            </p:sp>
          </p:grpSp>
          <p:sp>
            <p:nvSpPr>
              <p:cNvPr id="20" name="TextBox 45">
                <a:extLst>
                  <a:ext uri="{FF2B5EF4-FFF2-40B4-BE49-F238E27FC236}">
                    <a16:creationId xmlns:a16="http://schemas.microsoft.com/office/drawing/2014/main" id="{B62D7FFF-F4AA-443D-849B-3D08A21B80F2}"/>
                  </a:ext>
                </a:extLst>
              </p:cNvPr>
              <p:cNvSpPr txBox="1"/>
              <p:nvPr/>
            </p:nvSpPr>
            <p:spPr>
              <a:xfrm>
                <a:off x="154944" y="1163241"/>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grpSp>
      </p:grpSp>
    </p:spTree>
    <p:extLst>
      <p:ext uri="{BB962C8B-B14F-4D97-AF65-F5344CB8AC3E}">
        <p14:creationId xmlns:p14="http://schemas.microsoft.com/office/powerpoint/2010/main" val="72426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4E6A05-9898-BE40-80E5-717B0EAE1E77}"/>
              </a:ext>
            </a:extLst>
          </p:cNvPr>
          <p:cNvPicPr>
            <a:picLocks noChangeAspect="1"/>
          </p:cNvPicPr>
          <p:nvPr/>
        </p:nvPicPr>
        <p:blipFill rotWithShape="1">
          <a:blip r:embed="rId2"/>
          <a:srcRect/>
          <a:stretch/>
        </p:blipFill>
        <p:spPr>
          <a:xfrm>
            <a:off x="1579279" y="2780403"/>
            <a:ext cx="169433" cy="669448"/>
          </a:xfrm>
          <a:prstGeom prst="rect">
            <a:avLst/>
          </a:prstGeom>
        </p:spPr>
      </p:pic>
      <p:graphicFrame>
        <p:nvGraphicFramePr>
          <p:cNvPr id="63" name="Table 21">
            <a:extLst>
              <a:ext uri="{FF2B5EF4-FFF2-40B4-BE49-F238E27FC236}">
                <a16:creationId xmlns:a16="http://schemas.microsoft.com/office/drawing/2014/main" id="{34088E5E-76C6-484D-8528-542296853B2D}"/>
              </a:ext>
            </a:extLst>
          </p:cNvPr>
          <p:cNvGraphicFramePr>
            <a:graphicFrameLocks noGrp="1"/>
          </p:cNvGraphicFramePr>
          <p:nvPr>
            <p:extLst>
              <p:ext uri="{D42A27DB-BD31-4B8C-83A1-F6EECF244321}">
                <p14:modId xmlns:p14="http://schemas.microsoft.com/office/powerpoint/2010/main" val="884220193"/>
              </p:ext>
            </p:extLst>
          </p:nvPr>
        </p:nvGraphicFramePr>
        <p:xfrm>
          <a:off x="2773258" y="1893049"/>
          <a:ext cx="7839463" cy="4579052"/>
        </p:xfrm>
        <a:graphic>
          <a:graphicData uri="http://schemas.openxmlformats.org/drawingml/2006/table">
            <a:tbl>
              <a:tblPr firstRow="1" bandRow="1">
                <a:tableStyleId>{5C22544A-7EE6-4342-B048-85BDC9FD1C3A}</a:tableStyleId>
              </a:tblPr>
              <a:tblGrid>
                <a:gridCol w="698605">
                  <a:extLst>
                    <a:ext uri="{9D8B030D-6E8A-4147-A177-3AD203B41FA5}">
                      <a16:colId xmlns:a16="http://schemas.microsoft.com/office/drawing/2014/main" val="258485860"/>
                    </a:ext>
                  </a:extLst>
                </a:gridCol>
                <a:gridCol w="7140858">
                  <a:extLst>
                    <a:ext uri="{9D8B030D-6E8A-4147-A177-3AD203B41FA5}">
                      <a16:colId xmlns:a16="http://schemas.microsoft.com/office/drawing/2014/main" val="34344762"/>
                    </a:ext>
                  </a:extLst>
                </a:gridCol>
              </a:tblGrid>
              <a:tr h="437882">
                <a:tc gridSpan="2">
                  <a:txBody>
                    <a:bodyPr/>
                    <a:lstStyle/>
                    <a:p>
                      <a:pPr algn="ctr"/>
                      <a:r>
                        <a:rPr lang="es-ES_tradnl" sz="1600" dirty="0">
                          <a:solidFill>
                            <a:srgbClr val="003D58"/>
                          </a:solidFill>
                          <a:latin typeface="Gotham Medium" panose="02000604030000020004" pitchFamily="2" charset="0"/>
                        </a:rPr>
                        <a:t>DEPARTAMENTOS ADMINISTRATIVOS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8F8F9"/>
                    </a:solid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642658"/>
                  </a:ext>
                </a:extLst>
              </a:tr>
              <a:tr h="491070">
                <a:tc>
                  <a:txBody>
                    <a:bodyPr/>
                    <a:lstStyle/>
                    <a:p>
                      <a:pPr algn="ctr"/>
                      <a:r>
                        <a:rPr lang="es-ES_tradnl" sz="1400" dirty="0">
                          <a:solidFill>
                            <a:srgbClr val="00AEEF"/>
                          </a:solidFill>
                          <a:latin typeface="Gotham Medium" panose="02000604030000020004" pitchFamily="2" charset="0"/>
                        </a:rPr>
                        <a:t>1</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algn="l">
                        <a:spcAft>
                          <a:spcPts val="0"/>
                        </a:spcAft>
                      </a:pPr>
                      <a:r>
                        <a:rPr lang="es-ES_tradnl" sz="1600" dirty="0">
                          <a:solidFill>
                            <a:srgbClr val="6D6E71"/>
                          </a:solidFill>
                          <a:latin typeface="Gotham Medium" panose="02000604030000020004" pitchFamily="2" charset="0"/>
                        </a:rPr>
                        <a:t>Departamento Administrativo de la Presidencia de la República</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no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734700207"/>
                  </a:ext>
                </a:extLst>
              </a:tr>
              <a:tr h="491070">
                <a:tc>
                  <a:txBody>
                    <a:bodyPr/>
                    <a:lstStyle/>
                    <a:p>
                      <a:pPr marL="0" algn="ctr" defTabSz="914400" rtl="0" eaLnBrk="1" latinLnBrk="0" hangingPunct="1"/>
                      <a:r>
                        <a:rPr lang="es-ES_tradnl" sz="1400" kern="1200" dirty="0">
                          <a:solidFill>
                            <a:srgbClr val="00AEEF"/>
                          </a:solidFill>
                          <a:latin typeface="Gotham Medium" panose="02000604030000020004" pitchFamily="2" charset="0"/>
                          <a:ea typeface="+mn-ea"/>
                          <a:cs typeface="+mn-cs"/>
                        </a:rPr>
                        <a:t>2</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6D6E71"/>
                          </a:solidFill>
                          <a:latin typeface="Gotham Medium" panose="02000604030000020004" pitchFamily="2" charset="0"/>
                          <a:ea typeface="+mn-ea"/>
                          <a:cs typeface="+mn-cs"/>
                        </a:rPr>
                        <a:t>Departamento Nacional de Planeación –</a:t>
                      </a:r>
                      <a:r>
                        <a:rPr lang="es-MX" sz="1600" kern="1200" dirty="0" err="1">
                          <a:solidFill>
                            <a:srgbClr val="6D6E71"/>
                          </a:solidFill>
                          <a:latin typeface="Gotham Medium" panose="02000604030000020004" pitchFamily="2" charset="0"/>
                          <a:ea typeface="+mn-ea"/>
                          <a:cs typeface="+mn-cs"/>
                        </a:rPr>
                        <a:t>DNP</a:t>
                      </a:r>
                      <a:endParaRPr lang="es-MX" sz="1600" kern="1200" dirty="0">
                        <a:solidFill>
                          <a:srgbClr val="6D6E71"/>
                        </a:solidFill>
                        <a:latin typeface="Gotham Medium" panose="02000604030000020004" pitchFamily="2" charset="0"/>
                        <a:ea typeface="+mn-ea"/>
                        <a:cs typeface="+mn-cs"/>
                      </a:endParaRP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3814214244"/>
                  </a:ext>
                </a:extLst>
              </a:tr>
              <a:tr h="49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3</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6D6E71"/>
                          </a:solidFill>
                          <a:latin typeface="Gotham Medium" panose="02000604030000020004" pitchFamily="2" charset="0"/>
                          <a:ea typeface="+mn-ea"/>
                          <a:cs typeface="+mn-cs"/>
                        </a:rPr>
                        <a:t>Departamento Administrativo de la Función Pública</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639967562"/>
                  </a:ext>
                </a:extLst>
              </a:tr>
              <a:tr h="49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4</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6D6E71"/>
                          </a:solidFill>
                          <a:latin typeface="Gotham Medium" panose="02000604030000020004" pitchFamily="2" charset="0"/>
                          <a:ea typeface="+mn-ea"/>
                          <a:cs typeface="+mn-cs"/>
                        </a:rPr>
                        <a:t>Departamento Administrativo para la Prosperidad Social</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316711759"/>
                  </a:ext>
                </a:extLst>
              </a:tr>
              <a:tr h="49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5</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a:solidFill>
                            <a:srgbClr val="6D6E71"/>
                          </a:solidFill>
                          <a:latin typeface="Gotham Medium" panose="02000604030000020004" pitchFamily="2" charset="0"/>
                          <a:ea typeface="+mn-ea"/>
                          <a:cs typeface="+mn-cs"/>
                        </a:rPr>
                        <a:t>Departamento Administrativo Dirección Nacional de Inteligencia DNI </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3650294159"/>
                  </a:ext>
                </a:extLst>
              </a:tr>
              <a:tr h="49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6</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kern="1200" dirty="0">
                          <a:solidFill>
                            <a:srgbClr val="6D6E71"/>
                          </a:solidFill>
                          <a:latin typeface="Gotham Medium" panose="02000604030000020004" pitchFamily="2" charset="0"/>
                          <a:ea typeface="+mn-ea"/>
                          <a:cs typeface="+mn-cs"/>
                        </a:rPr>
                        <a:t>Departamento Administrativo Nacional de Estadística - DANE-</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891482392"/>
                  </a:ext>
                </a:extLst>
              </a:tr>
              <a:tr h="49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7</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6D6E71"/>
                          </a:solidFill>
                          <a:latin typeface="Gotham Medium" panose="02000604030000020004" pitchFamily="2" charset="0"/>
                          <a:ea typeface="+mn-ea"/>
                          <a:cs typeface="+mn-cs"/>
                        </a:rPr>
                        <a:t>Departamento Administrativo de Ciencia Tecnología e Innovación – COLCIENCIAS</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2009676095"/>
                  </a:ext>
                </a:extLst>
              </a:tr>
              <a:tr h="58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kern="1200" dirty="0">
                          <a:solidFill>
                            <a:srgbClr val="00AEEF"/>
                          </a:solidFill>
                          <a:latin typeface="Gotham Medium" panose="02000604030000020004" pitchFamily="2" charset="0"/>
                          <a:ea typeface="+mn-ea"/>
                          <a:cs typeface="+mn-cs"/>
                        </a:rPr>
                        <a:t>8</a:t>
                      </a:r>
                    </a:p>
                  </a:txBody>
                  <a:tcPr anchor="ctr">
                    <a:lnL w="12700" cap="flat" cmpd="sng" algn="ctr">
                      <a:noFill/>
                      <a:prstDash val="solid"/>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6D6E71"/>
                          </a:solidFill>
                          <a:latin typeface="Gotham Medium" panose="02000604030000020004" pitchFamily="2" charset="0"/>
                          <a:ea typeface="+mn-ea"/>
                          <a:cs typeface="+mn-cs"/>
                        </a:rPr>
                        <a:t>Departamento Administrativo del Deporte, la Recreación, la Actividad Física y el Aprovechamiento del Tiempo Libre, COLDEPORTES</a:t>
                      </a:r>
                    </a:p>
                  </a:txBody>
                  <a:tcPr marT="108000" marB="108000" anchor="ctr">
                    <a:lnL w="3175" cap="flat" cmpd="sng" algn="ctr">
                      <a:solidFill>
                        <a:srgbClr val="00AEEF"/>
                      </a:solidFill>
                      <a:prstDash val="sysDash"/>
                      <a:round/>
                      <a:headEnd type="none" w="med" len="med"/>
                      <a:tailEnd type="none" w="med" len="med"/>
                    </a:lnL>
                    <a:lnR w="3175" cap="flat" cmpd="sng" algn="ctr">
                      <a:solidFill>
                        <a:srgbClr val="00AEEF"/>
                      </a:solidFill>
                      <a:prstDash val="sysDash"/>
                      <a:round/>
                      <a:headEnd type="none" w="med" len="med"/>
                      <a:tailEnd type="none" w="med" len="med"/>
                    </a:lnR>
                    <a:lnT w="3175" cap="flat" cmpd="sng" algn="ctr">
                      <a:solidFill>
                        <a:srgbClr val="00AEEF"/>
                      </a:solidFill>
                      <a:prstDash val="sysDash"/>
                      <a:round/>
                      <a:headEnd type="none" w="med" len="med"/>
                      <a:tailEnd type="none" w="med" len="med"/>
                    </a:lnT>
                    <a:lnB w="3175" cap="flat" cmpd="sng" algn="ctr">
                      <a:solidFill>
                        <a:srgbClr val="00AEEF"/>
                      </a:solidFill>
                      <a:prstDash val="sysDash"/>
                      <a:round/>
                      <a:headEnd type="none" w="med" len="med"/>
                      <a:tailEnd type="none" w="med" len="med"/>
                    </a:lnB>
                    <a:lnTlToBr w="12700" cmpd="sng">
                      <a:noFill/>
                      <a:prstDash val="solid"/>
                    </a:lnTlToBr>
                    <a:lnBlToTr w="12700" cmpd="sng">
                      <a:noFill/>
                      <a:prstDash val="solid"/>
                    </a:lnBlToTr>
                    <a:solidFill>
                      <a:srgbClr val="F8F8F9"/>
                    </a:solidFill>
                  </a:tcPr>
                </a:tc>
                <a:extLst>
                  <a:ext uri="{0D108BD9-81ED-4DB2-BD59-A6C34878D82A}">
                    <a16:rowId xmlns:a16="http://schemas.microsoft.com/office/drawing/2014/main" val="1315915615"/>
                  </a:ext>
                </a:extLst>
              </a:tr>
            </a:tbl>
          </a:graphicData>
        </a:graphic>
      </p:graphicFrame>
      <p:pic>
        <p:nvPicPr>
          <p:cNvPr id="15" name="Picture 69">
            <a:extLst>
              <a:ext uri="{FF2B5EF4-FFF2-40B4-BE49-F238E27FC236}">
                <a16:creationId xmlns:a16="http://schemas.microsoft.com/office/drawing/2014/main" id="{2870883E-6112-4A37-921D-F8C0B616E0B7}"/>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2" name="Grupo 1">
            <a:extLst>
              <a:ext uri="{FF2B5EF4-FFF2-40B4-BE49-F238E27FC236}">
                <a16:creationId xmlns:a16="http://schemas.microsoft.com/office/drawing/2014/main" id="{DC8FE8A3-FABE-448A-A4A0-1CA9178AA3C8}"/>
              </a:ext>
            </a:extLst>
          </p:cNvPr>
          <p:cNvGrpSpPr/>
          <p:nvPr/>
        </p:nvGrpSpPr>
        <p:grpSpPr>
          <a:xfrm>
            <a:off x="0" y="1077897"/>
            <a:ext cx="4884516" cy="780235"/>
            <a:chOff x="0" y="1077897"/>
            <a:chExt cx="4884516" cy="780235"/>
          </a:xfrm>
        </p:grpSpPr>
        <p:sp>
          <p:nvSpPr>
            <p:cNvPr id="35" name="Rectangle 43">
              <a:extLst>
                <a:ext uri="{FF2B5EF4-FFF2-40B4-BE49-F238E27FC236}">
                  <a16:creationId xmlns:a16="http://schemas.microsoft.com/office/drawing/2014/main" id="{2FA18E9A-2522-4F70-B978-E28BAF8302D7}"/>
                </a:ext>
              </a:extLst>
            </p:cNvPr>
            <p:cNvSpPr/>
            <p:nvPr/>
          </p:nvSpPr>
          <p:spPr>
            <a:xfrm>
              <a:off x="241710" y="108665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8" name="Grupo 17">
              <a:extLst>
                <a:ext uri="{FF2B5EF4-FFF2-40B4-BE49-F238E27FC236}">
                  <a16:creationId xmlns:a16="http://schemas.microsoft.com/office/drawing/2014/main" id="{936295D6-90EE-4E61-A153-D08B6648F84A}"/>
                </a:ext>
              </a:extLst>
            </p:cNvPr>
            <p:cNvGrpSpPr/>
            <p:nvPr/>
          </p:nvGrpSpPr>
          <p:grpSpPr>
            <a:xfrm>
              <a:off x="0" y="1077897"/>
              <a:ext cx="4884516" cy="780235"/>
              <a:chOff x="0" y="1077897"/>
              <a:chExt cx="4884516" cy="780235"/>
            </a:xfrm>
          </p:grpSpPr>
          <p:grpSp>
            <p:nvGrpSpPr>
              <p:cNvPr id="27" name="Grupo 26">
                <a:extLst>
                  <a:ext uri="{FF2B5EF4-FFF2-40B4-BE49-F238E27FC236}">
                    <a16:creationId xmlns:a16="http://schemas.microsoft.com/office/drawing/2014/main" id="{25C07AFD-199B-44E3-A968-BD1C78A450ED}"/>
                  </a:ext>
                </a:extLst>
              </p:cNvPr>
              <p:cNvGrpSpPr/>
              <p:nvPr/>
            </p:nvGrpSpPr>
            <p:grpSpPr>
              <a:xfrm>
                <a:off x="1230333" y="1280464"/>
                <a:ext cx="3654183" cy="553998"/>
                <a:chOff x="1230333" y="1373224"/>
                <a:chExt cx="3654183" cy="553998"/>
              </a:xfrm>
            </p:grpSpPr>
            <p:cxnSp>
              <p:nvCxnSpPr>
                <p:cNvPr id="33" name="Straight Connector 44">
                  <a:extLst>
                    <a:ext uri="{FF2B5EF4-FFF2-40B4-BE49-F238E27FC236}">
                      <a16:creationId xmlns:a16="http://schemas.microsoft.com/office/drawing/2014/main" id="{F2BCBDDB-970D-4165-ADC8-4E411BA98250}"/>
                    </a:ext>
                  </a:extLst>
                </p:cNvPr>
                <p:cNvCxnSpPr>
                  <a:cxnSpLocks/>
                </p:cNvCxnSpPr>
                <p:nvPr/>
              </p:nvCxnSpPr>
              <p:spPr>
                <a:xfrm>
                  <a:off x="1324841" y="1886802"/>
                  <a:ext cx="3559675"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34" name="TextBox 17">
                  <a:extLst>
                    <a:ext uri="{FF2B5EF4-FFF2-40B4-BE49-F238E27FC236}">
                      <a16:creationId xmlns:a16="http://schemas.microsoft.com/office/drawing/2014/main" id="{D7ECF617-230D-4BC9-8151-1AF89A8FA0D4}"/>
                    </a:ext>
                  </a:extLst>
                </p:cNvPr>
                <p:cNvSpPr txBox="1"/>
                <p:nvPr/>
              </p:nvSpPr>
              <p:spPr>
                <a:xfrm>
                  <a:off x="1230333" y="1373224"/>
                  <a:ext cx="3547766" cy="553998"/>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RAMA EJECUTIVA</a:t>
                  </a:r>
                </a:p>
              </p:txBody>
            </p:sp>
          </p:grpSp>
          <p:sp>
            <p:nvSpPr>
              <p:cNvPr id="29" name="Rectangle 39">
                <a:extLst>
                  <a:ext uri="{FF2B5EF4-FFF2-40B4-BE49-F238E27FC236}">
                    <a16:creationId xmlns:a16="http://schemas.microsoft.com/office/drawing/2014/main" id="{4F35E67B-E353-4E1C-B477-B9A4BCCB4F82}"/>
                  </a:ext>
                </a:extLst>
              </p:cNvPr>
              <p:cNvSpPr/>
              <p:nvPr/>
            </p:nvSpPr>
            <p:spPr>
              <a:xfrm>
                <a:off x="1095375" y="107789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angle 40">
                <a:extLst>
                  <a:ext uri="{FF2B5EF4-FFF2-40B4-BE49-F238E27FC236}">
                    <a16:creationId xmlns:a16="http://schemas.microsoft.com/office/drawing/2014/main" id="{F0A8C4CC-CDA2-42BE-BA05-6A5A3D289404}"/>
                  </a:ext>
                </a:extLst>
              </p:cNvPr>
              <p:cNvSpPr/>
              <p:nvPr/>
            </p:nvSpPr>
            <p:spPr>
              <a:xfrm>
                <a:off x="1095375" y="123228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42">
                <a:extLst>
                  <a:ext uri="{FF2B5EF4-FFF2-40B4-BE49-F238E27FC236}">
                    <a16:creationId xmlns:a16="http://schemas.microsoft.com/office/drawing/2014/main" id="{4679714B-66A5-4DC4-A4BA-D349A1916F95}"/>
                  </a:ext>
                </a:extLst>
              </p:cNvPr>
              <p:cNvSpPr/>
              <p:nvPr/>
            </p:nvSpPr>
            <p:spPr>
              <a:xfrm>
                <a:off x="0" y="108776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45">
                <a:extLst>
                  <a:ext uri="{FF2B5EF4-FFF2-40B4-BE49-F238E27FC236}">
                    <a16:creationId xmlns:a16="http://schemas.microsoft.com/office/drawing/2014/main" id="{E5064E6F-3D77-42D5-942D-F2473A0C4663}"/>
                  </a:ext>
                </a:extLst>
              </p:cNvPr>
              <p:cNvSpPr txBox="1"/>
              <p:nvPr/>
            </p:nvSpPr>
            <p:spPr>
              <a:xfrm>
                <a:off x="147768" y="1088691"/>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grpSp>
      </p:grpSp>
    </p:spTree>
    <p:extLst>
      <p:ext uri="{BB962C8B-B14F-4D97-AF65-F5344CB8AC3E}">
        <p14:creationId xmlns:p14="http://schemas.microsoft.com/office/powerpoint/2010/main" val="68198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034A14-89BF-0540-8577-055CAC13E88D}"/>
              </a:ext>
            </a:extLst>
          </p:cNvPr>
          <p:cNvSpPr/>
          <p:nvPr/>
        </p:nvSpPr>
        <p:spPr>
          <a:xfrm>
            <a:off x="5577299" y="509452"/>
            <a:ext cx="202125" cy="6084000"/>
          </a:xfrm>
          <a:prstGeom prst="rect">
            <a:avLst/>
          </a:prstGeom>
          <a:solidFill>
            <a:srgbClr val="FBE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10">
            <a:extLst>
              <a:ext uri="{FF2B5EF4-FFF2-40B4-BE49-F238E27FC236}">
                <a16:creationId xmlns:a16="http://schemas.microsoft.com/office/drawing/2014/main" id="{0D48EE03-2E8A-B64C-AC52-D831669EA1A8}"/>
              </a:ext>
            </a:extLst>
          </p:cNvPr>
          <p:cNvSpPr/>
          <p:nvPr/>
        </p:nvSpPr>
        <p:spPr>
          <a:xfrm>
            <a:off x="5825303" y="509452"/>
            <a:ext cx="316576" cy="6084000"/>
          </a:xfrm>
          <a:prstGeom prst="rect">
            <a:avLst/>
          </a:prstGeom>
          <a:solidFill>
            <a:srgbClr val="F6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66" name="Straight Connector 65">
            <a:extLst>
              <a:ext uri="{FF2B5EF4-FFF2-40B4-BE49-F238E27FC236}">
                <a16:creationId xmlns:a16="http://schemas.microsoft.com/office/drawing/2014/main" id="{15B097FF-D7D8-4510-90E9-D9D07F47593D}"/>
              </a:ext>
            </a:extLst>
          </p:cNvPr>
          <p:cNvCxnSpPr>
            <a:cxnSpLocks/>
          </p:cNvCxnSpPr>
          <p:nvPr/>
        </p:nvCxnSpPr>
        <p:spPr>
          <a:xfrm flipH="1">
            <a:off x="1107567" y="2904876"/>
            <a:ext cx="28225" cy="1583135"/>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C6FC2AA9-2164-4850-9D59-498A03361F98}"/>
              </a:ext>
            </a:extLst>
          </p:cNvPr>
          <p:cNvGrpSpPr/>
          <p:nvPr/>
        </p:nvGrpSpPr>
        <p:grpSpPr>
          <a:xfrm>
            <a:off x="1074566" y="2955991"/>
            <a:ext cx="102678" cy="109440"/>
            <a:chOff x="4200892" y="4432105"/>
            <a:chExt cx="109440" cy="109440"/>
          </a:xfrm>
        </p:grpSpPr>
        <p:grpSp>
          <p:nvGrpSpPr>
            <p:cNvPr id="68" name="Group 67">
              <a:extLst>
                <a:ext uri="{FF2B5EF4-FFF2-40B4-BE49-F238E27FC236}">
                  <a16:creationId xmlns:a16="http://schemas.microsoft.com/office/drawing/2014/main" id="{DB3A089E-FCCA-4F8D-B100-21172B18B38F}"/>
                </a:ext>
              </a:extLst>
            </p:cNvPr>
            <p:cNvGrpSpPr>
              <a:grpSpLocks noChangeAspect="1"/>
            </p:cNvGrpSpPr>
            <p:nvPr/>
          </p:nvGrpSpPr>
          <p:grpSpPr>
            <a:xfrm rot="10800000">
              <a:off x="4210817" y="4439517"/>
              <a:ext cx="89587" cy="90000"/>
              <a:chOff x="3994150" y="4504881"/>
              <a:chExt cx="108000" cy="108498"/>
            </a:xfrm>
          </p:grpSpPr>
          <p:sp>
            <p:nvSpPr>
              <p:cNvPr id="71" name="Pie 70">
                <a:extLst>
                  <a:ext uri="{FF2B5EF4-FFF2-40B4-BE49-F238E27FC236}">
                    <a16:creationId xmlns:a16="http://schemas.microsoft.com/office/drawing/2014/main" id="{0249B0C4-E099-4F9C-BFDD-050E8F9911B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2" name="Pie 71">
                <a:extLst>
                  <a:ext uri="{FF2B5EF4-FFF2-40B4-BE49-F238E27FC236}">
                    <a16:creationId xmlns:a16="http://schemas.microsoft.com/office/drawing/2014/main" id="{49E4AB48-0FC0-4A11-9884-E8F6EA2AEB3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69" name="Arc 68">
              <a:extLst>
                <a:ext uri="{FF2B5EF4-FFF2-40B4-BE49-F238E27FC236}">
                  <a16:creationId xmlns:a16="http://schemas.microsoft.com/office/drawing/2014/main" id="{AC4D2273-3524-4A7E-8B73-5D4EA88B75E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0" name="Arc 69">
              <a:extLst>
                <a:ext uri="{FF2B5EF4-FFF2-40B4-BE49-F238E27FC236}">
                  <a16:creationId xmlns:a16="http://schemas.microsoft.com/office/drawing/2014/main" id="{3E7A3D55-F662-4E8D-BC24-91CE76ADBA3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53" name="Group 79">
            <a:extLst>
              <a:ext uri="{FF2B5EF4-FFF2-40B4-BE49-F238E27FC236}">
                <a16:creationId xmlns:a16="http://schemas.microsoft.com/office/drawing/2014/main" id="{A5EBC034-61DA-43DE-A779-77D12C0F8C52}"/>
              </a:ext>
            </a:extLst>
          </p:cNvPr>
          <p:cNvGrpSpPr/>
          <p:nvPr/>
        </p:nvGrpSpPr>
        <p:grpSpPr>
          <a:xfrm>
            <a:off x="1080938" y="4238434"/>
            <a:ext cx="102678" cy="109440"/>
            <a:chOff x="4200892" y="4432105"/>
            <a:chExt cx="109440" cy="109440"/>
          </a:xfrm>
        </p:grpSpPr>
        <p:grpSp>
          <p:nvGrpSpPr>
            <p:cNvPr id="54" name="Group 80">
              <a:extLst>
                <a:ext uri="{FF2B5EF4-FFF2-40B4-BE49-F238E27FC236}">
                  <a16:creationId xmlns:a16="http://schemas.microsoft.com/office/drawing/2014/main" id="{299ED94C-940D-4BC9-9D70-34A63172A865}"/>
                </a:ext>
              </a:extLst>
            </p:cNvPr>
            <p:cNvGrpSpPr>
              <a:grpSpLocks noChangeAspect="1"/>
            </p:cNvGrpSpPr>
            <p:nvPr/>
          </p:nvGrpSpPr>
          <p:grpSpPr>
            <a:xfrm rot="10800000">
              <a:off x="4210817" y="4439517"/>
              <a:ext cx="89587" cy="90000"/>
              <a:chOff x="3994150" y="4504881"/>
              <a:chExt cx="108000" cy="108498"/>
            </a:xfrm>
          </p:grpSpPr>
          <p:sp>
            <p:nvSpPr>
              <p:cNvPr id="57" name="Pie 83">
                <a:extLst>
                  <a:ext uri="{FF2B5EF4-FFF2-40B4-BE49-F238E27FC236}">
                    <a16:creationId xmlns:a16="http://schemas.microsoft.com/office/drawing/2014/main" id="{ABB695AD-264C-4209-B6D1-4394C9A892F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8" name="Pie 84">
                <a:extLst>
                  <a:ext uri="{FF2B5EF4-FFF2-40B4-BE49-F238E27FC236}">
                    <a16:creationId xmlns:a16="http://schemas.microsoft.com/office/drawing/2014/main" id="{6F56DBF6-2849-448C-A80E-2CF32C0B3EF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55" name="Arc 81">
              <a:extLst>
                <a:ext uri="{FF2B5EF4-FFF2-40B4-BE49-F238E27FC236}">
                  <a16:creationId xmlns:a16="http://schemas.microsoft.com/office/drawing/2014/main" id="{CDF37037-883F-4B1D-88F7-B3FCE344555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56" name="Arc 82">
              <a:extLst>
                <a:ext uri="{FF2B5EF4-FFF2-40B4-BE49-F238E27FC236}">
                  <a16:creationId xmlns:a16="http://schemas.microsoft.com/office/drawing/2014/main" id="{52A114EA-C7B5-489A-BD05-836AA1A3D57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pic>
        <p:nvPicPr>
          <p:cNvPr id="113" name="Imagen 112" descr="Imagen que contiene edificio, exterior, edificio de gobierno, frente&#10;&#10;Descripción generada automáticamente">
            <a:extLst>
              <a:ext uri="{FF2B5EF4-FFF2-40B4-BE49-F238E27FC236}">
                <a16:creationId xmlns:a16="http://schemas.microsoft.com/office/drawing/2014/main" id="{E6786C7F-B090-44CF-ADEA-4E7412612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214" y="509452"/>
            <a:ext cx="6059015" cy="6084000"/>
          </a:xfrm>
          <a:prstGeom prst="rect">
            <a:avLst/>
          </a:prstGeom>
        </p:spPr>
      </p:pic>
      <p:pic>
        <p:nvPicPr>
          <p:cNvPr id="84" name="Picture 69">
            <a:extLst>
              <a:ext uri="{FF2B5EF4-FFF2-40B4-BE49-F238E27FC236}">
                <a16:creationId xmlns:a16="http://schemas.microsoft.com/office/drawing/2014/main" id="{0866B743-1B64-40B0-9DB9-128601508A8E}"/>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3434400" y="143510"/>
            <a:ext cx="5324400" cy="1029600"/>
          </a:xfrm>
          <a:prstGeom prst="rect">
            <a:avLst/>
          </a:prstGeom>
        </p:spPr>
      </p:pic>
      <p:grpSp>
        <p:nvGrpSpPr>
          <p:cNvPr id="51" name="Grupo 50">
            <a:extLst>
              <a:ext uri="{FF2B5EF4-FFF2-40B4-BE49-F238E27FC236}">
                <a16:creationId xmlns:a16="http://schemas.microsoft.com/office/drawing/2014/main" id="{1E0E520C-49CB-43F5-8530-AD34E38C5AE0}"/>
              </a:ext>
            </a:extLst>
          </p:cNvPr>
          <p:cNvGrpSpPr/>
          <p:nvPr/>
        </p:nvGrpSpPr>
        <p:grpSpPr>
          <a:xfrm>
            <a:off x="12192" y="1070481"/>
            <a:ext cx="4884516" cy="769441"/>
            <a:chOff x="0" y="1163241"/>
            <a:chExt cx="4884516" cy="769441"/>
          </a:xfrm>
        </p:grpSpPr>
        <p:cxnSp>
          <p:nvCxnSpPr>
            <p:cNvPr id="73" name="Straight Connector 44">
              <a:extLst>
                <a:ext uri="{FF2B5EF4-FFF2-40B4-BE49-F238E27FC236}">
                  <a16:creationId xmlns:a16="http://schemas.microsoft.com/office/drawing/2014/main" id="{143D7417-D16A-4C09-816F-ACA5FBC9982F}"/>
                </a:ext>
              </a:extLst>
            </p:cNvPr>
            <p:cNvCxnSpPr>
              <a:cxnSpLocks/>
            </p:cNvCxnSpPr>
            <p:nvPr/>
          </p:nvCxnSpPr>
          <p:spPr>
            <a:xfrm>
              <a:off x="1324841" y="1886802"/>
              <a:ext cx="3559675"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74" name="Grupo 73">
              <a:extLst>
                <a:ext uri="{FF2B5EF4-FFF2-40B4-BE49-F238E27FC236}">
                  <a16:creationId xmlns:a16="http://schemas.microsoft.com/office/drawing/2014/main" id="{464AD49B-B124-41A8-A473-05757015A210}"/>
                </a:ext>
              </a:extLst>
            </p:cNvPr>
            <p:cNvGrpSpPr/>
            <p:nvPr/>
          </p:nvGrpSpPr>
          <p:grpSpPr>
            <a:xfrm>
              <a:off x="0" y="1163241"/>
              <a:ext cx="4778099" cy="769441"/>
              <a:chOff x="0" y="1163241"/>
              <a:chExt cx="4778099" cy="769441"/>
            </a:xfrm>
          </p:grpSpPr>
          <p:grpSp>
            <p:nvGrpSpPr>
              <p:cNvPr id="75" name="Grupo 74">
                <a:extLst>
                  <a:ext uri="{FF2B5EF4-FFF2-40B4-BE49-F238E27FC236}">
                    <a16:creationId xmlns:a16="http://schemas.microsoft.com/office/drawing/2014/main" id="{5F2DD5E3-5F21-41B7-8B6A-20AB04F89EDB}"/>
                  </a:ext>
                </a:extLst>
              </p:cNvPr>
              <p:cNvGrpSpPr/>
              <p:nvPr/>
            </p:nvGrpSpPr>
            <p:grpSpPr>
              <a:xfrm>
                <a:off x="0" y="1163241"/>
                <a:ext cx="4778099" cy="763981"/>
                <a:chOff x="0" y="1163241"/>
                <a:chExt cx="4778099" cy="763981"/>
              </a:xfrm>
            </p:grpSpPr>
            <p:sp>
              <p:nvSpPr>
                <p:cNvPr id="77" name="Rectangle 40">
                  <a:extLst>
                    <a:ext uri="{FF2B5EF4-FFF2-40B4-BE49-F238E27FC236}">
                      <a16:creationId xmlns:a16="http://schemas.microsoft.com/office/drawing/2014/main" id="{4F9369B7-A289-480E-8BD4-433F8C5FD657}"/>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8" name="Rectangle 42">
                  <a:extLst>
                    <a:ext uri="{FF2B5EF4-FFF2-40B4-BE49-F238E27FC236}">
                      <a16:creationId xmlns:a16="http://schemas.microsoft.com/office/drawing/2014/main" id="{D405CFD2-0DFC-4BE4-9F7E-B8CDA6D8D702}"/>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9" name="Rectangle 38">
                  <a:extLst>
                    <a:ext uri="{FF2B5EF4-FFF2-40B4-BE49-F238E27FC236}">
                      <a16:creationId xmlns:a16="http://schemas.microsoft.com/office/drawing/2014/main" id="{9EBC6945-4F0D-4093-9085-F1C518212453}"/>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0" name="Rectangle 39">
                  <a:extLst>
                    <a:ext uri="{FF2B5EF4-FFF2-40B4-BE49-F238E27FC236}">
                      <a16:creationId xmlns:a16="http://schemas.microsoft.com/office/drawing/2014/main" id="{A140817D-168A-4F60-B4DF-3C96FE8B8971}"/>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5" name="TextBox 17">
                  <a:extLst>
                    <a:ext uri="{FF2B5EF4-FFF2-40B4-BE49-F238E27FC236}">
                      <a16:creationId xmlns:a16="http://schemas.microsoft.com/office/drawing/2014/main" id="{52811E70-9A06-4444-8BCB-9E8F16D6C431}"/>
                    </a:ext>
                  </a:extLst>
                </p:cNvPr>
                <p:cNvSpPr txBox="1"/>
                <p:nvPr/>
              </p:nvSpPr>
              <p:spPr>
                <a:xfrm>
                  <a:off x="1230333" y="1373224"/>
                  <a:ext cx="3547766" cy="553998"/>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RAMA EJECUTIVA</a:t>
                  </a:r>
                </a:p>
              </p:txBody>
            </p:sp>
          </p:grpSp>
          <p:sp>
            <p:nvSpPr>
              <p:cNvPr id="76" name="TextBox 45">
                <a:extLst>
                  <a:ext uri="{FF2B5EF4-FFF2-40B4-BE49-F238E27FC236}">
                    <a16:creationId xmlns:a16="http://schemas.microsoft.com/office/drawing/2014/main" id="{D7F00C3D-1C5C-4F70-8921-7EB4ABDBD56D}"/>
                  </a:ext>
                </a:extLst>
              </p:cNvPr>
              <p:cNvSpPr txBox="1"/>
              <p:nvPr/>
            </p:nvSpPr>
            <p:spPr>
              <a:xfrm>
                <a:off x="154944" y="1163241"/>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grpSp>
      </p:grpSp>
      <p:sp>
        <p:nvSpPr>
          <p:cNvPr id="45" name="TextBox 22">
            <a:extLst>
              <a:ext uri="{FF2B5EF4-FFF2-40B4-BE49-F238E27FC236}">
                <a16:creationId xmlns:a16="http://schemas.microsoft.com/office/drawing/2014/main" id="{209D0479-C944-4F26-8998-285C2CC3072C}"/>
              </a:ext>
            </a:extLst>
          </p:cNvPr>
          <p:cNvSpPr txBox="1"/>
          <p:nvPr/>
        </p:nvSpPr>
        <p:spPr>
          <a:xfrm>
            <a:off x="1242525" y="2856795"/>
            <a:ext cx="8198191" cy="1631216"/>
          </a:xfrm>
          <a:prstGeom prst="rect">
            <a:avLst/>
          </a:prstGeom>
          <a:noFill/>
        </p:spPr>
        <p:txBody>
          <a:bodyPr wrap="square" rtlCol="0">
            <a:spAutoFit/>
          </a:bodyPr>
          <a:lstStyle/>
          <a:p>
            <a:r>
              <a:rPr lang="es-MX" sz="2000" dirty="0">
                <a:latin typeface="Gotham Medium" panose="02000604030000020004" pitchFamily="2" charset="0"/>
              </a:rPr>
              <a:t>Superintendencias</a:t>
            </a:r>
          </a:p>
          <a:p>
            <a:endParaRPr lang="es-MX" sz="2000" dirty="0">
              <a:latin typeface="Gotham Medium" panose="02000604030000020004" pitchFamily="2" charset="0"/>
            </a:endParaRPr>
          </a:p>
          <a:p>
            <a:pPr algn="just"/>
            <a:r>
              <a:rPr lang="es-MX" sz="2000" dirty="0">
                <a:latin typeface="Gotham Medium" panose="02000604030000020004" pitchFamily="2" charset="0"/>
              </a:rPr>
              <a:t>Establecimientos Públicos</a:t>
            </a:r>
          </a:p>
          <a:p>
            <a:pPr algn="just"/>
            <a:endParaRPr lang="es-MX" sz="2000" dirty="0">
              <a:latin typeface="Gotham Medium" panose="02000604030000020004" pitchFamily="2" charset="0"/>
            </a:endParaRPr>
          </a:p>
          <a:p>
            <a:pPr algn="just"/>
            <a:r>
              <a:rPr lang="es-MX" sz="2000" dirty="0">
                <a:latin typeface="Gotham Medium" panose="02000604030000020004" pitchFamily="2" charset="0"/>
              </a:rPr>
              <a:t>Unidades Administrativas Especiales</a:t>
            </a:r>
            <a:endParaRPr lang="es-ES_tradnl" sz="2000" dirty="0">
              <a:latin typeface="Gotham Medium" panose="02000604030000020004" pitchFamily="2" charset="0"/>
            </a:endParaRPr>
          </a:p>
        </p:txBody>
      </p:sp>
      <p:grpSp>
        <p:nvGrpSpPr>
          <p:cNvPr id="46" name="Group 66">
            <a:extLst>
              <a:ext uri="{FF2B5EF4-FFF2-40B4-BE49-F238E27FC236}">
                <a16:creationId xmlns:a16="http://schemas.microsoft.com/office/drawing/2014/main" id="{2FD89522-A8AA-4580-962E-A09027C94E2B}"/>
              </a:ext>
            </a:extLst>
          </p:cNvPr>
          <p:cNvGrpSpPr/>
          <p:nvPr/>
        </p:nvGrpSpPr>
        <p:grpSpPr>
          <a:xfrm>
            <a:off x="1074566" y="3620232"/>
            <a:ext cx="102678" cy="109440"/>
            <a:chOff x="4200892" y="4432105"/>
            <a:chExt cx="109440" cy="109440"/>
          </a:xfrm>
        </p:grpSpPr>
        <p:grpSp>
          <p:nvGrpSpPr>
            <p:cNvPr id="47" name="Group 67">
              <a:extLst>
                <a:ext uri="{FF2B5EF4-FFF2-40B4-BE49-F238E27FC236}">
                  <a16:creationId xmlns:a16="http://schemas.microsoft.com/office/drawing/2014/main" id="{173B29CF-75F3-43BD-B4F3-CFC2573CC5E0}"/>
                </a:ext>
              </a:extLst>
            </p:cNvPr>
            <p:cNvGrpSpPr>
              <a:grpSpLocks noChangeAspect="1"/>
            </p:cNvGrpSpPr>
            <p:nvPr/>
          </p:nvGrpSpPr>
          <p:grpSpPr>
            <a:xfrm rot="10800000">
              <a:off x="4210817" y="4439517"/>
              <a:ext cx="89587" cy="90000"/>
              <a:chOff x="3994150" y="4504881"/>
              <a:chExt cx="108000" cy="108498"/>
            </a:xfrm>
          </p:grpSpPr>
          <p:sp>
            <p:nvSpPr>
              <p:cNvPr id="50" name="Pie 70">
                <a:extLst>
                  <a:ext uri="{FF2B5EF4-FFF2-40B4-BE49-F238E27FC236}">
                    <a16:creationId xmlns:a16="http://schemas.microsoft.com/office/drawing/2014/main" id="{7DEAC0A1-976F-4691-A3F4-2966C32D6BCC}"/>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2" name="Pie 71">
                <a:extLst>
                  <a:ext uri="{FF2B5EF4-FFF2-40B4-BE49-F238E27FC236}">
                    <a16:creationId xmlns:a16="http://schemas.microsoft.com/office/drawing/2014/main" id="{CDFE48BB-DCDF-4727-BD71-77CDD9BF2F2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8" name="Arc 68">
              <a:extLst>
                <a:ext uri="{FF2B5EF4-FFF2-40B4-BE49-F238E27FC236}">
                  <a16:creationId xmlns:a16="http://schemas.microsoft.com/office/drawing/2014/main" id="{C0BFB9BC-D4A1-47EE-BF1C-2F9296AF8B6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9" name="Arc 69">
              <a:extLst>
                <a:ext uri="{FF2B5EF4-FFF2-40B4-BE49-F238E27FC236}">
                  <a16:creationId xmlns:a16="http://schemas.microsoft.com/office/drawing/2014/main" id="{09779E6C-B4F7-4228-9287-5E33C709F40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extLst>
      <p:ext uri="{BB962C8B-B14F-4D97-AF65-F5344CB8AC3E}">
        <p14:creationId xmlns:p14="http://schemas.microsoft.com/office/powerpoint/2010/main" val="1020653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3531</TotalTime>
  <Words>2916</Words>
  <Application>Microsoft Office PowerPoint</Application>
  <PresentationFormat>Panorámica</PresentationFormat>
  <Paragraphs>529</Paragraphs>
  <Slides>30</Slides>
  <Notes>6</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40" baseType="lpstr">
      <vt:lpstr>Arial</vt:lpstr>
      <vt:lpstr>Calibri</vt:lpstr>
      <vt:lpstr>Calibri Light</vt:lpstr>
      <vt:lpstr>Filson Pro Bold</vt:lpstr>
      <vt:lpstr>Filson Pro Book</vt:lpstr>
      <vt:lpstr>Gotham Book</vt:lpstr>
      <vt:lpstr>Gotham Medium</vt:lpstr>
      <vt:lpstr>Montserrat</vt:lpstr>
      <vt:lpstr>Office Theme</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Adolfo Venegas Betancourt</dc:creator>
  <cp:lastModifiedBy>Sandy Yaneth López Patarroyo</cp:lastModifiedBy>
  <cp:revision>253</cp:revision>
  <dcterms:created xsi:type="dcterms:W3CDTF">2021-07-16T05:50:25Z</dcterms:created>
  <dcterms:modified xsi:type="dcterms:W3CDTF">2022-07-27T14:18:39Z</dcterms:modified>
</cp:coreProperties>
</file>