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embeddedFontLst>
    <p:embeddedFont>
      <p:font typeface="Dosis" panose="020B0604020202020204" charset="0"/>
      <p:bold r:id="rId4"/>
    </p:embeddedFont>
    <p:embeddedFont>
      <p:font typeface="Roboto" panose="020B0604020202020204" charset="0"/>
      <p:regular r:id="rId5"/>
      <p:bold r:id="rId6"/>
      <p:italic r:id="rId7"/>
      <p:boldItalic r:id="rId8"/>
    </p:embeddedFont>
    <p:embeddedFont>
      <p:font typeface="Cooper Black" panose="0208090404030B020404" pitchFamily="18" charset="0"/>
      <p:regular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E34"/>
    <a:srgbClr val="FF8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ED14651-E47E-4DDF-B93D-F3FD9ADBC67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75" d="100"/>
          <a:sy n="75" d="100"/>
        </p:scale>
        <p:origin x="480" y="2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629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Shape 1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27" name="Shape 1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9" name="Shape 31"/>
          <p:cNvSpPr/>
          <p:nvPr/>
        </p:nvSpPr>
        <p:spPr>
          <a:xfrm>
            <a:off x="-55075" y="-38100"/>
            <a:ext cx="3312625" cy="5214650"/>
          </a:xfrm>
          <a:custGeom>
            <a:avLst/>
            <a:gdLst/>
            <a:ahLst/>
            <a:cxnLst/>
            <a:rect l="0" t="0" r="0" b="0"/>
            <a:pathLst>
              <a:path w="132505" h="208586" extrusionOk="0">
                <a:moveTo>
                  <a:pt x="132505" y="207264"/>
                </a:moveTo>
                <a:lnTo>
                  <a:pt x="25063" y="0"/>
                </a:lnTo>
                <a:lnTo>
                  <a:pt x="0" y="202"/>
                </a:lnTo>
                <a:lnTo>
                  <a:pt x="1322" y="208586"/>
                </a:lnTo>
                <a:close/>
              </a:path>
            </a:pathLst>
          </a:custGeom>
          <a:solidFill>
            <a:srgbClr val="F3F3F3"/>
          </a:solidFill>
          <a:ln>
            <a:noFill/>
          </a:ln>
        </p:spPr>
      </p:sp>
      <p:sp>
        <p:nvSpPr>
          <p:cNvPr id="1048580" name="Shape 32"/>
          <p:cNvSpPr/>
          <p:nvPr/>
        </p:nvSpPr>
        <p:spPr>
          <a:xfrm flipH="1">
            <a:off x="-903537" y="-17561"/>
            <a:ext cx="1759200" cy="749100"/>
          </a:xfrm>
          <a:prstGeom prst="parallelogram">
            <a:avLst>
              <a:gd name="adj" fmla="val 51542"/>
            </a:avLst>
          </a:prstGeom>
          <a:solidFill>
            <a:srgbClr val="22222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81" name="Shape 33"/>
          <p:cNvSpPr/>
          <p:nvPr/>
        </p:nvSpPr>
        <p:spPr>
          <a:xfrm flipH="1">
            <a:off x="472134" y="-9525"/>
            <a:ext cx="518400" cy="749100"/>
          </a:xfrm>
          <a:prstGeom prst="parallelogram">
            <a:avLst>
              <a:gd name="adj" fmla="val 75009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82" name="Shape 34"/>
          <p:cNvSpPr/>
          <p:nvPr/>
        </p:nvSpPr>
        <p:spPr>
          <a:xfrm flipH="1">
            <a:off x="742953" y="272850"/>
            <a:ext cx="7505700" cy="749100"/>
          </a:xfrm>
          <a:prstGeom prst="parallelogram">
            <a:avLst>
              <a:gd name="adj" fmla="val 51542"/>
            </a:avLst>
          </a:prstGeom>
          <a:solidFill>
            <a:srgbClr val="22222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83" name="Shape 35"/>
          <p:cNvSpPr/>
          <p:nvPr/>
        </p:nvSpPr>
        <p:spPr>
          <a:xfrm flipH="1">
            <a:off x="7861618" y="272850"/>
            <a:ext cx="1759200" cy="749100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84" name="Shape 36"/>
          <p:cNvSpPr/>
          <p:nvPr/>
        </p:nvSpPr>
        <p:spPr>
          <a:xfrm flipH="1">
            <a:off x="990375" y="4925850"/>
            <a:ext cx="8369700" cy="228000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85" name="Shape 37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</a:lvl9pPr>
          </a:lstStyle>
          <a:p>
            <a:endParaRPr/>
          </a:p>
        </p:txBody>
      </p:sp>
      <p:sp>
        <p:nvSpPr>
          <p:cNvPr id="1048586" name="Shape 3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▸"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▹"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▹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</a:lvl9pPr>
          </a:lstStyle>
          <a:p>
            <a:endParaRPr/>
          </a:p>
        </p:txBody>
      </p:sp>
      <p:sp>
        <p:nvSpPr>
          <p:cNvPr id="1048587" name="Shape 39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Shape 6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>
            <a:endParaRPr/>
          </a:p>
        </p:txBody>
      </p:sp>
      <p:sp>
        <p:nvSpPr>
          <p:cNvPr id="1048577" name="Shape 7"/>
          <p:cNvSpPr txBox="1">
            <a:spLocks noGrp="1"/>
          </p:cNvSpPr>
          <p:nvPr>
            <p:ph type="body" idx="1"/>
          </p:nvPr>
        </p:nvSpPr>
        <p:spPr>
          <a:xfrm>
            <a:off x="1104900" y="1200150"/>
            <a:ext cx="75819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rgbClr val="FF8700"/>
              </a:buClr>
              <a:buSzPts val="3000"/>
              <a:buFont typeface="Roboto"/>
              <a:buChar char="▸"/>
              <a:defRPr sz="30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048578" name="Shape 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Shape 185" descr="2.jpg"/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>
            <a:fillRect/>
          </a:stretch>
        </p:blipFill>
        <p:spPr>
          <a:xfrm flipH="1">
            <a:off x="3792119" y="1013694"/>
            <a:ext cx="6279900" cy="3532800"/>
          </a:xfrm>
          <a:prstGeom prst="parallelogram">
            <a:avLst>
              <a:gd name="adj" fmla="val 51555"/>
            </a:avLst>
          </a:prstGeom>
          <a:noFill/>
          <a:ln>
            <a:noFill/>
          </a:ln>
        </p:spPr>
      </p:pic>
      <p:sp>
        <p:nvSpPr>
          <p:cNvPr id="1048588" name="Shape 182"/>
          <p:cNvSpPr txBox="1">
            <a:spLocks noGrp="1"/>
          </p:cNvSpPr>
          <p:nvPr>
            <p:ph type="title"/>
          </p:nvPr>
        </p:nvSpPr>
        <p:spPr>
          <a:xfrm>
            <a:off x="1204053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dirty="0"/>
              <a:t>ATENCIÓN VIRTUAL</a:t>
            </a:r>
            <a:endParaRPr sz="5400" dirty="0"/>
          </a:p>
        </p:txBody>
      </p:sp>
      <p:sp>
        <p:nvSpPr>
          <p:cNvPr id="1048589" name="Shape 183"/>
          <p:cNvSpPr txBox="1">
            <a:spLocks noGrp="1"/>
          </p:cNvSpPr>
          <p:nvPr>
            <p:ph type="body" idx="1"/>
          </p:nvPr>
        </p:nvSpPr>
        <p:spPr>
          <a:xfrm>
            <a:off x="404047" y="1173191"/>
            <a:ext cx="3016806" cy="90618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dirty="0" err="1" smtClean="0">
                <a:solidFill>
                  <a:srgbClr val="CC6E34"/>
                </a:solidFill>
              </a:rPr>
              <a:t>Relatoría</a:t>
            </a:r>
            <a:r>
              <a:rPr lang="en-US" sz="2400" dirty="0" smtClean="0">
                <a:solidFill>
                  <a:srgbClr val="CC6E34"/>
                </a:solidFill>
              </a:rPr>
              <a:t> - Tribunal Superior de </a:t>
            </a:r>
            <a:r>
              <a:rPr lang="en-US" sz="2400" dirty="0" err="1" smtClean="0">
                <a:solidFill>
                  <a:srgbClr val="CC6E34"/>
                </a:solidFill>
              </a:rPr>
              <a:t>Medell</a:t>
            </a:r>
            <a:r>
              <a:rPr lang="es-US" altLang="en-US" sz="2400" dirty="0">
                <a:solidFill>
                  <a:srgbClr val="CC6E34"/>
                </a:solidFill>
              </a:rPr>
              <a:t>ín</a:t>
            </a:r>
            <a:r>
              <a:rPr lang="es-ES" sz="2400" dirty="0">
                <a:solidFill>
                  <a:srgbClr val="CC6E34"/>
                </a:solidFill>
              </a:rPr>
              <a:t> </a:t>
            </a:r>
            <a:endParaRPr lang="es-ES" sz="2400" b="1" dirty="0">
              <a:solidFill>
                <a:srgbClr val="CC6E34"/>
              </a:solidFill>
            </a:endParaRPr>
          </a:p>
        </p:txBody>
      </p:sp>
      <p:pic>
        <p:nvPicPr>
          <p:cNvPr id="209715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9819" y="330395"/>
            <a:ext cx="650890" cy="640459"/>
          </a:xfrm>
          <a:prstGeom prst="rect">
            <a:avLst/>
          </a:prstGeom>
        </p:spPr>
      </p:pic>
      <p:sp>
        <p:nvSpPr>
          <p:cNvPr id="1048590" name="Rectángulo 3"/>
          <p:cNvSpPr/>
          <p:nvPr/>
        </p:nvSpPr>
        <p:spPr>
          <a:xfrm>
            <a:off x="209319" y="1288974"/>
            <a:ext cx="70004" cy="749100"/>
          </a:xfrm>
          <a:prstGeom prst="rect">
            <a:avLst/>
          </a:prstGeom>
          <a:solidFill>
            <a:srgbClr val="FF8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48591" name="Shape 183"/>
          <p:cNvSpPr txBox="1"/>
          <p:nvPr/>
        </p:nvSpPr>
        <p:spPr>
          <a:xfrm>
            <a:off x="253671" y="1806573"/>
            <a:ext cx="4506330" cy="1501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8700"/>
              </a:buClr>
              <a:buSzPts val="3000"/>
              <a:buFont typeface="Roboto"/>
              <a:buChar char="▸"/>
              <a:defRPr sz="30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indent="0">
              <a:buFont typeface="Roboto"/>
              <a:buNone/>
            </a:pPr>
            <a:r>
              <a:rPr lang="es-ES" sz="3600" dirty="0">
                <a:latin typeface="Dosis" panose="020B0604020202020204" charset="0"/>
              </a:rPr>
              <a:t>Realiza tus consultas y trámites desde tu casa.</a:t>
            </a:r>
            <a:endParaRPr lang="es-ES" sz="3600" b="1" dirty="0">
              <a:latin typeface="Dosis" panose="020B0604020202020204" charset="0"/>
            </a:endParaRPr>
          </a:p>
        </p:txBody>
      </p:sp>
      <p:sp>
        <p:nvSpPr>
          <p:cNvPr id="1048592" name="Rectángulo: esquinas redondeadas 5"/>
          <p:cNvSpPr/>
          <p:nvPr/>
        </p:nvSpPr>
        <p:spPr>
          <a:xfrm>
            <a:off x="666519" y="3386918"/>
            <a:ext cx="3609630" cy="892366"/>
          </a:xfrm>
          <a:prstGeom prst="roundRect">
            <a:avLst>
              <a:gd name="adj" fmla="val 45159"/>
            </a:avLst>
          </a:prstGeom>
          <a:solidFill>
            <a:srgbClr val="FF8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oper Black" panose="0208090404030B020404" pitchFamily="18" charset="0"/>
              </a:rPr>
              <a:t>¡HAZ CLIC AQUÍ!</a:t>
            </a:r>
            <a:endParaRPr lang="es-CO" sz="2800" dirty="0">
              <a:latin typeface="Cooper Black" panose="0208090404030B020404" pitchFamily="18" charset="0"/>
            </a:endParaRPr>
          </a:p>
        </p:txBody>
      </p:sp>
      <p:sp>
        <p:nvSpPr>
          <p:cNvPr id="1048593" name="Shape 183"/>
          <p:cNvSpPr txBox="1"/>
          <p:nvPr/>
        </p:nvSpPr>
        <p:spPr>
          <a:xfrm>
            <a:off x="6435367" y="1074892"/>
            <a:ext cx="2211931" cy="74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8700"/>
              </a:buClr>
              <a:buSzPts val="3000"/>
              <a:buFont typeface="Roboto"/>
              <a:buChar char="▸"/>
              <a:defRPr sz="30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indent="0">
              <a:buFont typeface="Roboto"/>
              <a:buNone/>
            </a:pPr>
            <a:r>
              <a:rPr lang="es-ES" sz="2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¡Justicia Transparente!</a:t>
            </a:r>
          </a:p>
        </p:txBody>
      </p:sp>
      <p:grpSp>
        <p:nvGrpSpPr>
          <p:cNvPr id="7" name="Shape 665"/>
          <p:cNvGrpSpPr>
            <a:grpSpLocks noChangeAspect="1"/>
          </p:cNvGrpSpPr>
          <p:nvPr/>
        </p:nvGrpSpPr>
        <p:grpSpPr>
          <a:xfrm>
            <a:off x="5608376" y="3760212"/>
            <a:ext cx="599422" cy="567616"/>
            <a:chOff x="5973900" y="318475"/>
            <a:chExt cx="401900" cy="380575"/>
          </a:xfrm>
        </p:grpSpPr>
        <p:sp>
          <p:nvSpPr>
            <p:cNvPr id="1048594" name="Shape 666"/>
            <p:cNvSpPr/>
            <p:nvPr/>
          </p:nvSpPr>
          <p:spPr>
            <a:xfrm>
              <a:off x="5973900" y="337975"/>
              <a:ext cx="401900" cy="67000"/>
            </a:xfrm>
            <a:custGeom>
              <a:avLst/>
              <a:gdLst/>
              <a:ahLst/>
              <a:cxnLst/>
              <a:rect l="0" t="0" r="0" b="0"/>
              <a:pathLst>
                <a:path w="16076" h="2680" fill="none" extrusionOk="0">
                  <a:moveTo>
                    <a:pt x="16075" y="2679"/>
                  </a:moveTo>
                  <a:lnTo>
                    <a:pt x="16075" y="0"/>
                  </a:lnTo>
                  <a:lnTo>
                    <a:pt x="1" y="0"/>
                  </a:lnTo>
                  <a:lnTo>
                    <a:pt x="1" y="2679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5" name="Shape 667"/>
            <p:cNvSpPr/>
            <p:nvPr/>
          </p:nvSpPr>
          <p:spPr>
            <a:xfrm>
              <a:off x="6024450" y="348325"/>
              <a:ext cx="45075" cy="45075"/>
            </a:xfrm>
            <a:custGeom>
              <a:avLst/>
              <a:gdLst/>
              <a:ahLst/>
              <a:cxnLst/>
              <a:rect l="0" t="0" r="0" b="0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3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3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2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2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6" name="Shape 668"/>
            <p:cNvSpPr/>
            <p:nvPr/>
          </p:nvSpPr>
          <p:spPr>
            <a:xfrm>
              <a:off x="6280175" y="348325"/>
              <a:ext cx="45075" cy="45075"/>
            </a:xfrm>
            <a:custGeom>
              <a:avLst/>
              <a:gdLst/>
              <a:ahLst/>
              <a:cxnLst/>
              <a:rect l="0" t="0" r="0" b="0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4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4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3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3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7" name="Shape 669"/>
            <p:cNvSpPr/>
            <p:nvPr/>
          </p:nvSpPr>
          <p:spPr>
            <a:xfrm>
              <a:off x="5973900" y="667375"/>
              <a:ext cx="401900" cy="31675"/>
            </a:xfrm>
            <a:custGeom>
              <a:avLst/>
              <a:gdLst/>
              <a:ahLst/>
              <a:cxnLst/>
              <a:rect l="0" t="0" r="0" b="0"/>
              <a:pathLst>
                <a:path w="16076" h="1267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58"/>
                  </a:lnTo>
                  <a:lnTo>
                    <a:pt x="74" y="804"/>
                  </a:lnTo>
                  <a:lnTo>
                    <a:pt x="147" y="926"/>
                  </a:lnTo>
                  <a:lnTo>
                    <a:pt x="220" y="1048"/>
                  </a:lnTo>
                  <a:lnTo>
                    <a:pt x="342" y="1145"/>
                  </a:lnTo>
                  <a:lnTo>
                    <a:pt x="488" y="1218"/>
                  </a:lnTo>
                  <a:lnTo>
                    <a:pt x="634" y="1267"/>
                  </a:lnTo>
                  <a:lnTo>
                    <a:pt x="780" y="1267"/>
                  </a:lnTo>
                  <a:lnTo>
                    <a:pt x="15296" y="1267"/>
                  </a:lnTo>
                  <a:lnTo>
                    <a:pt x="15296" y="1267"/>
                  </a:lnTo>
                  <a:lnTo>
                    <a:pt x="15442" y="1267"/>
                  </a:lnTo>
                  <a:lnTo>
                    <a:pt x="15588" y="1218"/>
                  </a:lnTo>
                  <a:lnTo>
                    <a:pt x="15734" y="1145"/>
                  </a:lnTo>
                  <a:lnTo>
                    <a:pt x="15856" y="1048"/>
                  </a:lnTo>
                  <a:lnTo>
                    <a:pt x="15929" y="926"/>
                  </a:lnTo>
                  <a:lnTo>
                    <a:pt x="16002" y="804"/>
                  </a:lnTo>
                  <a:lnTo>
                    <a:pt x="16051" y="658"/>
                  </a:lnTo>
                  <a:lnTo>
                    <a:pt x="16075" y="487"/>
                  </a:lnTo>
                  <a:lnTo>
                    <a:pt x="16075" y="0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8" name="Shape 670"/>
            <p:cNvSpPr/>
            <p:nvPr/>
          </p:nvSpPr>
          <p:spPr>
            <a:xfrm>
              <a:off x="6302700" y="318475"/>
              <a:ext cx="28650" cy="63350"/>
            </a:xfrm>
            <a:custGeom>
              <a:avLst/>
              <a:gdLst/>
              <a:ahLst/>
              <a:cxnLst/>
              <a:rect l="0" t="0" r="0" b="0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4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9" name="Shape 671"/>
            <p:cNvSpPr/>
            <p:nvPr/>
          </p:nvSpPr>
          <p:spPr>
            <a:xfrm>
              <a:off x="6046975" y="318475"/>
              <a:ext cx="28650" cy="63350"/>
            </a:xfrm>
            <a:custGeom>
              <a:avLst/>
              <a:gdLst/>
              <a:ahLst/>
              <a:cxnLst/>
              <a:rect l="0" t="0" r="0" b="0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2" y="1"/>
                  </a:lnTo>
                  <a:lnTo>
                    <a:pt x="682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3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0" name="Shape 672"/>
            <p:cNvSpPr/>
            <p:nvPr/>
          </p:nvSpPr>
          <p:spPr>
            <a:xfrm>
              <a:off x="5973900" y="407375"/>
              <a:ext cx="401900" cy="272200"/>
            </a:xfrm>
            <a:custGeom>
              <a:avLst/>
              <a:gdLst/>
              <a:ahLst/>
              <a:cxnLst/>
              <a:rect l="0" t="0" r="0" b="0"/>
              <a:pathLst>
                <a:path w="16076" h="10888" fill="none" extrusionOk="0">
                  <a:moveTo>
                    <a:pt x="1" y="1"/>
                  </a:moveTo>
                  <a:lnTo>
                    <a:pt x="1" y="10303"/>
                  </a:lnTo>
                  <a:lnTo>
                    <a:pt x="1" y="10303"/>
                  </a:lnTo>
                  <a:lnTo>
                    <a:pt x="25" y="10400"/>
                  </a:lnTo>
                  <a:lnTo>
                    <a:pt x="74" y="10498"/>
                  </a:lnTo>
                  <a:lnTo>
                    <a:pt x="147" y="10595"/>
                  </a:lnTo>
                  <a:lnTo>
                    <a:pt x="220" y="10693"/>
                  </a:lnTo>
                  <a:lnTo>
                    <a:pt x="342" y="10766"/>
                  </a:lnTo>
                  <a:lnTo>
                    <a:pt x="488" y="10839"/>
                  </a:lnTo>
                  <a:lnTo>
                    <a:pt x="634" y="10887"/>
                  </a:lnTo>
                  <a:lnTo>
                    <a:pt x="780" y="10887"/>
                  </a:lnTo>
                  <a:lnTo>
                    <a:pt x="15296" y="10887"/>
                  </a:lnTo>
                  <a:lnTo>
                    <a:pt x="15296" y="10887"/>
                  </a:lnTo>
                  <a:lnTo>
                    <a:pt x="15442" y="10887"/>
                  </a:lnTo>
                  <a:lnTo>
                    <a:pt x="15588" y="10839"/>
                  </a:lnTo>
                  <a:lnTo>
                    <a:pt x="15734" y="10766"/>
                  </a:lnTo>
                  <a:lnTo>
                    <a:pt x="15856" y="10668"/>
                  </a:lnTo>
                  <a:lnTo>
                    <a:pt x="15929" y="10546"/>
                  </a:lnTo>
                  <a:lnTo>
                    <a:pt x="16002" y="10425"/>
                  </a:lnTo>
                  <a:lnTo>
                    <a:pt x="16051" y="10278"/>
                  </a:lnTo>
                  <a:lnTo>
                    <a:pt x="16075" y="10108"/>
                  </a:lnTo>
                  <a:lnTo>
                    <a:pt x="16075" y="1"/>
                  </a:lnTo>
                  <a:lnTo>
                    <a:pt x="1" y="1"/>
                  </a:lnTo>
                  <a:close/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1" name="Shape 673"/>
            <p:cNvSpPr/>
            <p:nvPr/>
          </p:nvSpPr>
          <p:spPr>
            <a:xfrm>
              <a:off x="6024450" y="456100"/>
              <a:ext cx="300800" cy="175375"/>
            </a:xfrm>
            <a:custGeom>
              <a:avLst/>
              <a:gdLst/>
              <a:ahLst/>
              <a:cxnLst/>
              <a:rect l="0" t="0" r="0" b="0"/>
              <a:pathLst>
                <a:path w="12032" h="7015" fill="none" extrusionOk="0">
                  <a:moveTo>
                    <a:pt x="0" y="0"/>
                  </a:moveTo>
                  <a:lnTo>
                    <a:pt x="12032" y="0"/>
                  </a:lnTo>
                  <a:lnTo>
                    <a:pt x="12032" y="7014"/>
                  </a:lnTo>
                  <a:lnTo>
                    <a:pt x="0" y="70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2" name="Shape 674"/>
            <p:cNvSpPr/>
            <p:nvPr/>
          </p:nvSpPr>
          <p:spPr>
            <a:xfrm>
              <a:off x="6024450" y="573000"/>
              <a:ext cx="300800" cy="25"/>
            </a:xfrm>
            <a:custGeom>
              <a:avLst/>
              <a:gdLst/>
              <a:ahLst/>
              <a:cxnLst/>
              <a:rect l="0" t="0" r="0" b="0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3" name="Shape 675"/>
            <p:cNvSpPr/>
            <p:nvPr/>
          </p:nvSpPr>
          <p:spPr>
            <a:xfrm>
              <a:off x="6024450" y="514550"/>
              <a:ext cx="300800" cy="25"/>
            </a:xfrm>
            <a:custGeom>
              <a:avLst/>
              <a:gdLst/>
              <a:ahLst/>
              <a:cxnLst/>
              <a:rect l="0" t="0" r="0" b="0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4" name="Shape 676"/>
            <p:cNvSpPr/>
            <p:nvPr/>
          </p:nvSpPr>
          <p:spPr>
            <a:xfrm>
              <a:off x="6264950" y="456100"/>
              <a:ext cx="25" cy="175375"/>
            </a:xfrm>
            <a:custGeom>
              <a:avLst/>
              <a:gdLst/>
              <a:ahLst/>
              <a:cxnLst/>
              <a:rect l="0" t="0" r="0" b="0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5" name="Shape 677"/>
            <p:cNvSpPr/>
            <p:nvPr/>
          </p:nvSpPr>
          <p:spPr>
            <a:xfrm>
              <a:off x="6204675" y="456100"/>
              <a:ext cx="25" cy="175375"/>
            </a:xfrm>
            <a:custGeom>
              <a:avLst/>
              <a:gdLst/>
              <a:ahLst/>
              <a:cxnLst/>
              <a:rect l="0" t="0" r="0" b="0"/>
              <a:pathLst>
                <a:path w="1" h="7015" fill="none" extrusionOk="0">
                  <a:moveTo>
                    <a:pt x="0" y="0"/>
                  </a:moveTo>
                  <a:lnTo>
                    <a:pt x="0" y="7014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6" name="Shape 678"/>
            <p:cNvSpPr/>
            <p:nvPr/>
          </p:nvSpPr>
          <p:spPr>
            <a:xfrm>
              <a:off x="6145000" y="456100"/>
              <a:ext cx="25" cy="175375"/>
            </a:xfrm>
            <a:custGeom>
              <a:avLst/>
              <a:gdLst/>
              <a:ahLst/>
              <a:cxnLst/>
              <a:rect l="0" t="0" r="0" b="0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7" name="Shape 679"/>
            <p:cNvSpPr/>
            <p:nvPr/>
          </p:nvSpPr>
          <p:spPr>
            <a:xfrm>
              <a:off x="6084725" y="456100"/>
              <a:ext cx="25" cy="175375"/>
            </a:xfrm>
            <a:custGeom>
              <a:avLst/>
              <a:gdLst/>
              <a:ahLst/>
              <a:cxnLst/>
              <a:rect l="0" t="0" r="0" b="0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" name="Shape 388"/>
          <p:cNvGrpSpPr>
            <a:grpSpLocks noChangeAspect="1"/>
          </p:cNvGrpSpPr>
          <p:nvPr/>
        </p:nvGrpSpPr>
        <p:grpSpPr>
          <a:xfrm>
            <a:off x="6525365" y="3744917"/>
            <a:ext cx="607263" cy="567615"/>
            <a:chOff x="1236874" y="1623900"/>
            <a:chExt cx="465201" cy="455475"/>
          </a:xfrm>
        </p:grpSpPr>
        <p:sp>
          <p:nvSpPr>
            <p:cNvPr id="1048608" name="Shape 389"/>
            <p:cNvSpPr/>
            <p:nvPr/>
          </p:nvSpPr>
          <p:spPr>
            <a:xfrm>
              <a:off x="1236875" y="1623900"/>
              <a:ext cx="465200" cy="445125"/>
            </a:xfrm>
            <a:custGeom>
              <a:avLst/>
              <a:gdLst/>
              <a:ahLst/>
              <a:cxnLst/>
              <a:rect l="0" t="0" r="0" b="0"/>
              <a:pathLst>
                <a:path w="18608" h="17805" fill="none" extrusionOk="0">
                  <a:moveTo>
                    <a:pt x="13493" y="14127"/>
                  </a:moveTo>
                  <a:lnTo>
                    <a:pt x="18608" y="17804"/>
                  </a:lnTo>
                  <a:lnTo>
                    <a:pt x="18608" y="17804"/>
                  </a:lnTo>
                  <a:lnTo>
                    <a:pt x="18608" y="17731"/>
                  </a:lnTo>
                  <a:lnTo>
                    <a:pt x="18608" y="6723"/>
                  </a:lnTo>
                  <a:lnTo>
                    <a:pt x="9304" y="1"/>
                  </a:lnTo>
                  <a:lnTo>
                    <a:pt x="1" y="6723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1" y="17804"/>
                  </a:lnTo>
                  <a:lnTo>
                    <a:pt x="5115" y="14127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9" name="Shape 390"/>
            <p:cNvSpPr/>
            <p:nvPr/>
          </p:nvSpPr>
          <p:spPr>
            <a:xfrm>
              <a:off x="1244800" y="2078750"/>
              <a:ext cx="449375" cy="625"/>
            </a:xfrm>
            <a:custGeom>
              <a:avLst/>
              <a:gdLst/>
              <a:ahLst/>
              <a:cxnLst/>
              <a:rect l="0" t="0" r="0" b="0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0"/>
                  </a:lnTo>
                  <a:lnTo>
                    <a:pt x="171" y="24"/>
                  </a:lnTo>
                  <a:lnTo>
                    <a:pt x="17804" y="24"/>
                  </a:lnTo>
                  <a:lnTo>
                    <a:pt x="17804" y="24"/>
                  </a:lnTo>
                  <a:lnTo>
                    <a:pt x="17877" y="0"/>
                  </a:lnTo>
                  <a:lnTo>
                    <a:pt x="17974" y="0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0" name="Shape 391"/>
            <p:cNvSpPr/>
            <p:nvPr/>
          </p:nvSpPr>
          <p:spPr>
            <a:xfrm>
              <a:off x="1236874" y="1791950"/>
              <a:ext cx="465200" cy="171725"/>
            </a:xfrm>
            <a:custGeom>
              <a:avLst/>
              <a:gdLst/>
              <a:ahLst/>
              <a:cxnLst/>
              <a:rect l="0" t="0" r="0" b="0"/>
              <a:pathLst>
                <a:path w="18608" h="6869" fill="none" extrusionOk="0">
                  <a:moveTo>
                    <a:pt x="18608" y="1"/>
                  </a:moveTo>
                  <a:lnTo>
                    <a:pt x="9450" y="6820"/>
                  </a:lnTo>
                  <a:lnTo>
                    <a:pt x="9450" y="6820"/>
                  </a:lnTo>
                  <a:lnTo>
                    <a:pt x="9377" y="6845"/>
                  </a:lnTo>
                  <a:lnTo>
                    <a:pt x="9304" y="6869"/>
                  </a:lnTo>
                  <a:lnTo>
                    <a:pt x="9304" y="6869"/>
                  </a:lnTo>
                  <a:lnTo>
                    <a:pt x="9231" y="6845"/>
                  </a:lnTo>
                  <a:lnTo>
                    <a:pt x="9158" y="6820"/>
                  </a:lnTo>
                  <a:lnTo>
                    <a:pt x="1" y="1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48611" name="Shape 392"/>
            <p:cNvSpPr/>
            <p:nvPr/>
          </p:nvSpPr>
          <p:spPr>
            <a:xfrm>
              <a:off x="1330025" y="1750550"/>
              <a:ext cx="278900" cy="110850"/>
            </a:xfrm>
            <a:custGeom>
              <a:avLst/>
              <a:gdLst/>
              <a:ahLst/>
              <a:cxnLst/>
              <a:rect l="0" t="0" r="0" b="0"/>
              <a:pathLst>
                <a:path w="11156" h="4434" fill="none" extrusionOk="0">
                  <a:moveTo>
                    <a:pt x="1" y="4433"/>
                  </a:moveTo>
                  <a:lnTo>
                    <a:pt x="1" y="1"/>
                  </a:lnTo>
                  <a:lnTo>
                    <a:pt x="11155" y="1"/>
                  </a:lnTo>
                  <a:lnTo>
                    <a:pt x="11155" y="4433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2" name="Shape 393"/>
            <p:cNvSpPr/>
            <p:nvPr/>
          </p:nvSpPr>
          <p:spPr>
            <a:xfrm>
              <a:off x="1402500" y="1810225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3" name="Shape 394"/>
            <p:cNvSpPr/>
            <p:nvPr/>
          </p:nvSpPr>
          <p:spPr>
            <a:xfrm>
              <a:off x="1402500" y="1844325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4" name="Shape 395"/>
            <p:cNvSpPr/>
            <p:nvPr/>
          </p:nvSpPr>
          <p:spPr>
            <a:xfrm>
              <a:off x="1402500" y="1878425"/>
              <a:ext cx="85250" cy="25"/>
            </a:xfrm>
            <a:custGeom>
              <a:avLst/>
              <a:gdLst/>
              <a:ahLst/>
              <a:cxnLst/>
              <a:rect l="0" t="0" r="0" b="0"/>
              <a:pathLst>
                <a:path w="3410" h="1" fill="none" extrusionOk="0">
                  <a:moveTo>
                    <a:pt x="0" y="0"/>
                  </a:moveTo>
                  <a:lnTo>
                    <a:pt x="3410" y="0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" name="Shape 534"/>
          <p:cNvGrpSpPr/>
          <p:nvPr/>
        </p:nvGrpSpPr>
        <p:grpSpPr>
          <a:xfrm>
            <a:off x="8176742" y="3744917"/>
            <a:ext cx="607262" cy="598206"/>
            <a:chOff x="5292575" y="3681900"/>
            <a:chExt cx="420150" cy="373275"/>
          </a:xfrm>
        </p:grpSpPr>
        <p:sp>
          <p:nvSpPr>
            <p:cNvPr id="1048615" name="Shape 535"/>
            <p:cNvSpPr/>
            <p:nvPr/>
          </p:nvSpPr>
          <p:spPr>
            <a:xfrm>
              <a:off x="5292575" y="3706875"/>
              <a:ext cx="420150" cy="266700"/>
            </a:xfrm>
            <a:custGeom>
              <a:avLst/>
              <a:gdLst/>
              <a:ahLst/>
              <a:cxnLst/>
              <a:rect l="0" t="0" r="0" b="0"/>
              <a:pathLst>
                <a:path w="16806" h="10668" fill="none" extrusionOk="0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noFill/>
            <a:ln w="1905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6" name="Shape 536"/>
            <p:cNvSpPr/>
            <p:nvPr/>
          </p:nvSpPr>
          <p:spPr>
            <a:xfrm>
              <a:off x="5490475" y="3681900"/>
              <a:ext cx="24375" cy="25000"/>
            </a:xfrm>
            <a:custGeom>
              <a:avLst/>
              <a:gdLst/>
              <a:ahLst/>
              <a:cxnLst/>
              <a:rect l="0" t="0" r="0" b="0"/>
              <a:pathLst>
                <a:path w="975" h="1000" fill="none" extrusionOk="0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noFill/>
            <a:ln w="1905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7" name="Shape 537"/>
            <p:cNvSpPr/>
            <p:nvPr/>
          </p:nvSpPr>
          <p:spPr>
            <a:xfrm>
              <a:off x="5358350" y="3973550"/>
              <a:ext cx="60900" cy="81625"/>
            </a:xfrm>
            <a:custGeom>
              <a:avLst/>
              <a:gdLst/>
              <a:ahLst/>
              <a:cxnLst/>
              <a:rect l="0" t="0" r="0" b="0"/>
              <a:pathLst>
                <a:path w="2436" h="3265" fill="none" extrusionOk="0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noFill/>
            <a:ln w="1905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8" name="Shape 538"/>
            <p:cNvSpPr/>
            <p:nvPr/>
          </p:nvSpPr>
          <p:spPr>
            <a:xfrm>
              <a:off x="5586050" y="3973550"/>
              <a:ext cx="60925" cy="81625"/>
            </a:xfrm>
            <a:custGeom>
              <a:avLst/>
              <a:gdLst/>
              <a:ahLst/>
              <a:cxnLst/>
              <a:rect l="0" t="0" r="0" b="0"/>
              <a:pathLst>
                <a:path w="2437" h="3265" fill="none" extrusionOk="0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noFill/>
            <a:ln w="1905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9" name="Shape 539"/>
            <p:cNvSpPr/>
            <p:nvPr/>
          </p:nvSpPr>
          <p:spPr>
            <a:xfrm>
              <a:off x="5316925" y="3731225"/>
              <a:ext cx="371450" cy="218000"/>
            </a:xfrm>
            <a:custGeom>
              <a:avLst/>
              <a:gdLst/>
              <a:ahLst/>
              <a:cxnLst/>
              <a:rect l="0" t="0" r="0" b="0"/>
              <a:pathLst>
                <a:path w="14858" h="8720" fill="none" extrusionOk="0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noFill/>
            <a:ln w="1905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0" name="Shape 540"/>
            <p:cNvSpPr/>
            <p:nvPr/>
          </p:nvSpPr>
          <p:spPr>
            <a:xfrm>
              <a:off x="5380250" y="3784800"/>
              <a:ext cx="230200" cy="115725"/>
            </a:xfrm>
            <a:custGeom>
              <a:avLst/>
              <a:gdLst/>
              <a:ahLst/>
              <a:cxnLst/>
              <a:rect l="0" t="0" r="0" b="0"/>
              <a:pathLst>
                <a:path w="9208" h="4629" fill="none" extrusionOk="0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noFill/>
            <a:ln w="1905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1" name="Shape 541"/>
            <p:cNvSpPr/>
            <p:nvPr/>
          </p:nvSpPr>
          <p:spPr>
            <a:xfrm>
              <a:off x="5547700" y="3779925"/>
              <a:ext cx="68825" cy="68825"/>
            </a:xfrm>
            <a:custGeom>
              <a:avLst/>
              <a:gdLst/>
              <a:ahLst/>
              <a:cxnLst/>
              <a:rect l="0" t="0" r="0" b="0"/>
              <a:pathLst>
                <a:path w="2753" h="2753" fill="none" extrusionOk="0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noFill/>
            <a:ln w="1905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" name="Shape 490"/>
          <p:cNvGrpSpPr/>
          <p:nvPr/>
        </p:nvGrpSpPr>
        <p:grpSpPr>
          <a:xfrm>
            <a:off x="7389802" y="3760212"/>
            <a:ext cx="610413" cy="582911"/>
            <a:chOff x="3951850" y="2985350"/>
            <a:chExt cx="407950" cy="416500"/>
          </a:xfrm>
        </p:grpSpPr>
        <p:sp>
          <p:nvSpPr>
            <p:cNvPr id="1048622" name="Shape 491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3" name="Shape 492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4" name="Shape 493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5" name="Shape 494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CuadroTexto 45">
            <a:extLst>
              <a:ext uri="{FF2B5EF4-FFF2-40B4-BE49-F238E27FC236}">
                <a16:creationId xmlns:a16="http://schemas.microsoft.com/office/drawing/2014/main" id="{99419F39-2067-4C32-8817-A719C4EB973C}"/>
              </a:ext>
            </a:extLst>
          </p:cNvPr>
          <p:cNvSpPr txBox="1"/>
          <p:nvPr/>
        </p:nvSpPr>
        <p:spPr>
          <a:xfrm>
            <a:off x="3744027" y="4305194"/>
            <a:ext cx="2128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08:00 </a:t>
            </a:r>
            <a:r>
              <a:rPr lang="es-E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</a:t>
            </a:r>
            <a:r>
              <a:rPr lang="es-ES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  </a:t>
            </a:r>
            <a:r>
              <a:rPr lang="es-E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 </a:t>
            </a:r>
            <a:r>
              <a:rPr lang="es-ES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12:00 </a:t>
            </a:r>
            <a:r>
              <a:rPr lang="es-E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</a:t>
            </a:r>
            <a:r>
              <a:rPr lang="es-ES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</a:t>
            </a:r>
            <a:endParaRPr lang="es-CO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2591430" y="4324182"/>
            <a:ext cx="11945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Lunes a viernes</a:t>
            </a:r>
            <a:endParaRPr lang="es-CO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99419F39-2067-4C32-8817-A719C4EB973C}"/>
              </a:ext>
            </a:extLst>
          </p:cNvPr>
          <p:cNvSpPr txBox="1"/>
          <p:nvPr/>
        </p:nvSpPr>
        <p:spPr>
          <a:xfrm>
            <a:off x="3744027" y="4559071"/>
            <a:ext cx="2128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01:00 </a:t>
            </a:r>
            <a:r>
              <a:rPr lang="es-E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</a:t>
            </a:r>
            <a:r>
              <a:rPr lang="es-ES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  </a:t>
            </a:r>
            <a:r>
              <a:rPr lang="es-E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 </a:t>
            </a:r>
            <a:r>
              <a:rPr lang="es-ES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05</a:t>
            </a:r>
            <a:r>
              <a:rPr lang="es-ES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:00 </a:t>
            </a:r>
            <a:r>
              <a:rPr lang="es-E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</a:t>
            </a:r>
            <a:r>
              <a:rPr lang="es-ES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</a:t>
            </a:r>
            <a:endParaRPr lang="es-CO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9619" y="4300429"/>
            <a:ext cx="2502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smtClean="0">
                <a:solidFill>
                  <a:srgbClr val="CC6E34"/>
                </a:solidFill>
                <a:latin typeface="Roboto" panose="020B0604020202020204" charset="0"/>
                <a:ea typeface="Roboto" panose="020B0604020202020204" charset="0"/>
              </a:rPr>
              <a:t>Horario de Atención:</a:t>
            </a:r>
            <a:endParaRPr lang="es-CO" sz="2000" dirty="0">
              <a:solidFill>
                <a:srgbClr val="CC6E34"/>
              </a:solidFill>
              <a:latin typeface="Roboto" panose="020B0604020202020204" charset="0"/>
              <a:ea typeface="Roboto" panose="020B0604020202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lliam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2992</TotalTime>
  <Words>44</Words>
  <Application>Microsoft Office PowerPoint</Application>
  <PresentationFormat>Presentación en pantalla (16:9)</PresentationFormat>
  <Paragraphs>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Open Sans</vt:lpstr>
      <vt:lpstr>Arial</vt:lpstr>
      <vt:lpstr>Dosis</vt:lpstr>
      <vt:lpstr>Roboto</vt:lpstr>
      <vt:lpstr>Cooper Black</vt:lpstr>
      <vt:lpstr>William template</vt:lpstr>
      <vt:lpstr>ATENCIÓN VIRTUAL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Cristian Alberto Gomez Rodriguez</dc:creator>
  <cp:lastModifiedBy>Carlos Andres Quiceno Calle</cp:lastModifiedBy>
  <cp:revision>5</cp:revision>
  <dcterms:created xsi:type="dcterms:W3CDTF">2021-06-24T16:51:32Z</dcterms:created>
  <dcterms:modified xsi:type="dcterms:W3CDTF">2021-09-24T16:30:42Z</dcterms:modified>
</cp:coreProperties>
</file>