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2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8" r:id="rId8"/>
    <p:sldId id="262" r:id="rId9"/>
    <p:sldId id="264" r:id="rId10"/>
    <p:sldId id="269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A86"/>
    <a:srgbClr val="733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6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4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37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06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4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3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0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3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4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4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j03fctoiba@cendoj.ramajudicial.gov.c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/>
              <a:t>PROTOCOLO DE AUDIENCIAS VIRTUALES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JUZGADO CUARTO PENAL MUNICIPAL CON FUNCIONES DE CONOCIMIENTO DE BUENAVENTURA – VALLE DEL CAUCA</a:t>
            </a:r>
          </a:p>
          <a:p>
            <a:r>
              <a:rPr lang="es-CO" dirty="0"/>
              <a:t>Juez: Rodrigo José Navarrete Zúñiga</a:t>
            </a:r>
          </a:p>
        </p:txBody>
      </p:sp>
      <p:pic>
        <p:nvPicPr>
          <p:cNvPr id="4" name="Imagen 3" descr="Resultado de imagen para logo de la rama judicial en colomb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29" y="488364"/>
            <a:ext cx="1109395" cy="10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s://itcomunicacion.com.mx/wp-content/uploads/2020/03/MsTea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4415246"/>
            <a:ext cx="3632468" cy="20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feSize Logo Skype para conferencias web de negocios, diverso ...">
            <a:extLst>
              <a:ext uri="{FF2B5EF4-FFF2-40B4-BE49-F238E27FC236}">
                <a16:creationId xmlns:a16="http://schemas.microsoft.com/office/drawing/2014/main" id="{21F52A18-10FE-49D8-9B15-25C62594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44" y="5103479"/>
            <a:ext cx="824514" cy="4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8229" y="2126133"/>
            <a:ext cx="6230690" cy="32057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CO" sz="3200" b="1" dirty="0"/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 ABANDONAR LA AUDIENCIA,  COLGANDO LA LLAMADA SOLO CUANDO EL JUEZ LO INDIQUE.</a:t>
            </a:r>
          </a:p>
          <a:p>
            <a:pPr marL="0" indent="0" algn="just">
              <a:buNone/>
            </a:pPr>
            <a:r>
              <a:rPr lang="es-CO" sz="3200" b="1" dirty="0"/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8229" y="631278"/>
            <a:ext cx="9764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b="1" dirty="0">
                <a:latin typeface="+mj-lt"/>
              </a:rPr>
              <a:t>AL TERMINAR LA AUDIENCIA LAS PARTES DEBERÁN</a:t>
            </a:r>
            <a:r>
              <a:rPr lang="es-CO" sz="2400" b="1" dirty="0">
                <a:latin typeface="+mj-lt"/>
              </a:rPr>
              <a:t>:</a:t>
            </a:r>
          </a:p>
        </p:txBody>
      </p:sp>
      <p:pic>
        <p:nvPicPr>
          <p:cNvPr id="4" name="Picture 2" descr="Limitador Tiempo Llamada - Aplicaciones e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79" y="2312318"/>
            <a:ext cx="2740027" cy="27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027F5-2CFE-48B0-A1A7-A8C6EF51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¡RECUERDE!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3F7C24-31AA-4231-9751-C1D7A89E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Para consultar un proceso, debe enviar solicitud electrónica a nuestro canal autorizado, dónde una vez se efectúe la correspondiente verificación, se procederá a compartir el expediente digital mediante enlace remitido a su correo personal. </a:t>
            </a:r>
          </a:p>
          <a:p>
            <a:r>
              <a:rPr lang="es-CO" dirty="0"/>
              <a:t>Las constancias y actas de las audiencias, se allegarán a las partes vía correo electrónico y vía </a:t>
            </a:r>
            <a:r>
              <a:rPr lang="es-CO" dirty="0" err="1"/>
              <a:t>whatsApp</a:t>
            </a:r>
            <a:r>
              <a:rPr lang="es-CO" dirty="0"/>
              <a:t>. </a:t>
            </a:r>
          </a:p>
          <a:p>
            <a:r>
              <a:rPr lang="es-CO" dirty="0"/>
              <a:t>En caso de requerir el aplazamiento de una diligencia, deberá presentarse la petición por </a:t>
            </a:r>
            <a:r>
              <a:rPr lang="es-CO" b="1" u="sng" dirty="0"/>
              <a:t>escrito</a:t>
            </a:r>
            <a:r>
              <a:rPr lang="es-CO" dirty="0"/>
              <a:t> vía correo electrónico, máximo 30 minutos antes de la diligencia. La anterior solicitud, deberá acompañarse de los </a:t>
            </a:r>
            <a:r>
              <a:rPr lang="es-CO" b="1" u="sng" dirty="0"/>
              <a:t>anexos</a:t>
            </a:r>
            <a:r>
              <a:rPr lang="es-CO" dirty="0"/>
              <a:t> que sustentan su pedimento.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630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7759" y="669702"/>
            <a:ext cx="5734595" cy="576973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s-CO" sz="3200" b="1" dirty="0"/>
          </a:p>
          <a:p>
            <a:pPr algn="just"/>
            <a:r>
              <a:rPr lang="es-CO" sz="2800" b="1" dirty="0"/>
              <a:t> CANALES DE COMUNICACIÓN.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b="1" dirty="0">
                <a:hlinkClick r:id="rId2"/>
              </a:rPr>
              <a:t>J04pmcbuenaventura@cendoj.ramajudicial.gov.co</a:t>
            </a:r>
            <a:r>
              <a:rPr lang="es-CO" sz="2800" b="1" dirty="0"/>
              <a:t>   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b="1" dirty="0"/>
              <a:t>CELULARES/WHATSSAP 3174033344, 3013493650 y 3016100101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800" b="1" dirty="0"/>
              <a:t>FIJO: (032) 2400761.</a:t>
            </a:r>
          </a:p>
          <a:p>
            <a:pPr algn="just"/>
            <a:endParaRPr lang="es-CO" sz="2800" b="1" dirty="0"/>
          </a:p>
          <a:p>
            <a:pPr algn="just"/>
            <a:r>
              <a:rPr lang="es-CO" sz="2800" b="1" dirty="0"/>
              <a:t>SI PRESENTA ALGUNA DIFICULTAD CON LOS MEDIOS TECNOLOGICOS, DEBE COMUNICARLO AL JUZGADO A FIN DE ENCONTRAR UNA SOLUCIÓN O DE ADELANTAR LAS GESTIONES PARA LA REALIZACIÓN DE MANERA PRESENCIAL. </a:t>
            </a:r>
          </a:p>
          <a:p>
            <a:pPr algn="just"/>
            <a:endParaRPr lang="es-CO" sz="3200" b="1" dirty="0"/>
          </a:p>
        </p:txBody>
      </p:sp>
      <p:pic>
        <p:nvPicPr>
          <p:cNvPr id="1026" name="Picture 2" descr="Contacto Lineas de atencion en Cali | Telones Colom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10344"/>
            <a:ext cx="4782183" cy="48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3226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Gracias, de corazón - Spanish B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65" y="1519707"/>
            <a:ext cx="8551104" cy="37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Resultado de imagen para logo de la rama judicial en colomb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6" y="140634"/>
            <a:ext cx="1436089" cy="1379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19383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3427" y="911338"/>
            <a:ext cx="7835576" cy="207656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FAVOR ASEGÚRESE DE TENER UNA ADECUADA CONEXIÓN A INTERNET.</a:t>
            </a:r>
          </a:p>
        </p:txBody>
      </p:sp>
      <p:pic>
        <p:nvPicPr>
          <p:cNvPr id="2050" name="Picture 2" descr="Redes inalámbricas WiFi para interiores... - LaNet Comunic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42" y="2575775"/>
            <a:ext cx="4637461" cy="30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52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1589589" y="4270578"/>
            <a:ext cx="8649115" cy="207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UBÍQUESE EN UN LUGAR TRANQUILO Y SIN NINGÚN TIPO DE RUIDO QUE PERTURBE O IMPIDA REALIZAR LA AUDIENCIA.</a:t>
            </a:r>
          </a:p>
        </p:txBody>
      </p:sp>
      <p:pic>
        <p:nvPicPr>
          <p:cNvPr id="2052" name="Picture 4" descr="Lugar de trabajo ordenado con ordenador y escritorio de made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92" y="706191"/>
            <a:ext cx="4197485" cy="31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934" y="640882"/>
            <a:ext cx="6612351" cy="1423049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MANTENGA UNA ADECUADA PRESENTACIÓN PERSONAL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285" y="2354751"/>
            <a:ext cx="2171700" cy="3279819"/>
          </a:xfrm>
          <a:prstGeom prst="rect">
            <a:avLst/>
          </a:prstGeom>
        </p:spPr>
      </p:pic>
      <p:pic>
        <p:nvPicPr>
          <p:cNvPr id="3074" name="Picture 2" descr="Presentación de negocios de dibujos animados. Ilustración 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/>
        </p:blipFill>
        <p:spPr bwMode="auto">
          <a:xfrm>
            <a:off x="4135147" y="2263559"/>
            <a:ext cx="2732931" cy="33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6148" y="1040127"/>
            <a:ext cx="9226126" cy="4523546"/>
          </a:xfrm>
        </p:spPr>
        <p:txBody>
          <a:bodyPr>
            <a:normAutofit/>
          </a:bodyPr>
          <a:lstStyle/>
          <a:p>
            <a:pPr algn="just"/>
            <a:r>
              <a:rPr lang="es-C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TENGA A LA MANO Y ESCANEADO SU DOCUMENTO DE IDENTIDAD Y EL DE TODOS LOS INTERVINIENTES EN LA AUDIENCIA. SI ES APODERADO(A), DEBERÁ TENER ADEMÁS SU TARJETA PROFESIONAL</a:t>
            </a:r>
            <a:r>
              <a:rPr lang="es-CO" sz="3200" b="1" dirty="0"/>
              <a:t>.</a:t>
            </a:r>
          </a:p>
        </p:txBody>
      </p:sp>
      <p:pic>
        <p:nvPicPr>
          <p:cNvPr id="7170" name="Picture 2" descr="Mano sujetando tarjeta de identificación | Vector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3186405"/>
            <a:ext cx="3827416" cy="26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ᐈ Prohibido comer alimentos imágenes de stock, vector prohibi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88" y="184852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933" y="640882"/>
            <a:ext cx="9077949" cy="2076560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PROHIBIDO INGERIR ALIMENTOS DURANTE LA AUDIENCIA.</a:t>
            </a:r>
          </a:p>
        </p:txBody>
      </p:sp>
    </p:spTree>
    <p:extLst>
      <p:ext uri="{BB962C8B-B14F-4D97-AF65-F5344CB8AC3E}">
        <p14:creationId xmlns:p14="http://schemas.microsoft.com/office/powerpoint/2010/main" val="30174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6460" y="490561"/>
            <a:ext cx="8796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latin typeface="+mj-lt"/>
              </a:rPr>
              <a:t>A TRAVÉS DE LA APLICACIÓN USTED PODRÁ</a:t>
            </a:r>
            <a:r>
              <a:rPr lang="es-CO" sz="2000" b="1" dirty="0">
                <a:latin typeface="+mj-lt"/>
              </a:rPr>
              <a:t>: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40379" t="71356" r="28810" b="22371"/>
          <a:stretch/>
        </p:blipFill>
        <p:spPr bwMode="auto">
          <a:xfrm>
            <a:off x="2373241" y="3239213"/>
            <a:ext cx="6804253" cy="1166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91" y="181616"/>
            <a:ext cx="1078150" cy="1078150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883876" y="1557087"/>
            <a:ext cx="1742584" cy="924202"/>
          </a:xfrm>
          <a:prstGeom prst="roundRect">
            <a:avLst/>
          </a:prstGeom>
          <a:solidFill>
            <a:srgbClr val="734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HABILITAR SU CÁMARA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3482558" y="1488202"/>
            <a:ext cx="1893006" cy="1007140"/>
          </a:xfrm>
          <a:prstGeom prst="roundRect">
            <a:avLst/>
          </a:prstGeom>
          <a:solidFill>
            <a:srgbClr val="733B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COMPARTIR PANTALLA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883876" y="5056019"/>
            <a:ext cx="1742584" cy="924202"/>
          </a:xfrm>
          <a:prstGeom prst="roundRect">
            <a:avLst/>
          </a:prstGeom>
          <a:solidFill>
            <a:srgbClr val="734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HABILITAR SU MICRÓFONO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8780215" y="4939200"/>
            <a:ext cx="1897161" cy="1157840"/>
          </a:xfrm>
          <a:prstGeom prst="roundRect">
            <a:avLst/>
          </a:prstGeom>
          <a:solidFill>
            <a:srgbClr val="733B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SALIR DE LA AUDIENCIA, COLGANDO LA LLAMADA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5005703" y="5112289"/>
            <a:ext cx="1902379" cy="1045299"/>
          </a:xfrm>
          <a:prstGeom prst="roundRect">
            <a:avLst/>
          </a:prstGeom>
          <a:solidFill>
            <a:srgbClr val="734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PARTICIPAR LEVANTANDO LA MANO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7788577" y="1600770"/>
            <a:ext cx="2777832" cy="11578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ESCRIBIR A TRAVÉS DEL CHAT SI TIENE ALGÚN INCONVENIENTE CON EL AUDIO O EL VIDEO</a:t>
            </a:r>
          </a:p>
        </p:txBody>
      </p:sp>
      <p:sp>
        <p:nvSpPr>
          <p:cNvPr id="27" name="Flecha doblada hacia arriba 26"/>
          <p:cNvSpPr/>
          <p:nvPr/>
        </p:nvSpPr>
        <p:spPr>
          <a:xfrm rot="16200000" flipH="1">
            <a:off x="2506198" y="4729226"/>
            <a:ext cx="1298152" cy="81450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 doblada hacia arriba 29"/>
          <p:cNvSpPr/>
          <p:nvPr/>
        </p:nvSpPr>
        <p:spPr>
          <a:xfrm rot="16200000">
            <a:off x="8937128" y="3962360"/>
            <a:ext cx="1158909" cy="67817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 abajo 28"/>
          <p:cNvSpPr/>
          <p:nvPr/>
        </p:nvSpPr>
        <p:spPr>
          <a:xfrm>
            <a:off x="5775366" y="4487402"/>
            <a:ext cx="419371" cy="603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Flecha doblada hacia arriba 31"/>
          <p:cNvSpPr/>
          <p:nvPr/>
        </p:nvSpPr>
        <p:spPr>
          <a:xfrm rot="10800000">
            <a:off x="6595846" y="1948199"/>
            <a:ext cx="1094705" cy="107833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Flecha abajo 32"/>
          <p:cNvSpPr/>
          <p:nvPr/>
        </p:nvSpPr>
        <p:spPr>
          <a:xfrm>
            <a:off x="4065171" y="2519408"/>
            <a:ext cx="419371" cy="695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Flecha doblada hacia arriba 33"/>
          <p:cNvSpPr/>
          <p:nvPr/>
        </p:nvSpPr>
        <p:spPr>
          <a:xfrm rot="5400000">
            <a:off x="1198025" y="2880677"/>
            <a:ext cx="1511679" cy="789141"/>
          </a:xfrm>
          <a:prstGeom prst="bentUpArrow">
            <a:avLst>
              <a:gd name="adj1" fmla="val 25000"/>
              <a:gd name="adj2" fmla="val 2336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 descr="Lifesize Camera 10x - DSS - 1000-2100-0410 - Unified Communication ...">
            <a:extLst>
              <a:ext uri="{FF2B5EF4-FFF2-40B4-BE49-F238E27FC236}">
                <a16:creationId xmlns:a16="http://schemas.microsoft.com/office/drawing/2014/main" id="{DC459DA2-E94C-4BA0-BFF9-88BCF914C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0" y="87230"/>
            <a:ext cx="1733768" cy="124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2302" y="1606732"/>
            <a:ext cx="5306097" cy="400845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CO" sz="3200" b="1" dirty="0"/>
          </a:p>
          <a:p>
            <a:pPr algn="just"/>
            <a:r>
              <a:rPr lang="es-CO" sz="3200" b="1" dirty="0"/>
              <a:t> GUARDAR SILENCIO.</a:t>
            </a:r>
          </a:p>
          <a:p>
            <a:pPr marL="0" indent="0" algn="just">
              <a:buNone/>
            </a:pPr>
            <a:endParaRPr lang="es-CO" sz="3200" b="1" dirty="0"/>
          </a:p>
          <a:p>
            <a:r>
              <a:rPr lang="es-CO" sz="3200" b="1" dirty="0"/>
              <a:t>SILENCIAR LOS MICRÓFONOS.</a:t>
            </a:r>
          </a:p>
          <a:p>
            <a:pPr algn="just"/>
            <a:endParaRPr lang="es-CO" sz="3200" b="1" dirty="0"/>
          </a:p>
          <a:p>
            <a:r>
              <a:rPr lang="es-CO" sz="3200" b="1" dirty="0"/>
              <a:t>TENER SUS CÁMARAS ENCENDIDAS.</a:t>
            </a:r>
          </a:p>
          <a:p>
            <a:pPr algn="just"/>
            <a:endParaRPr lang="es-CO" sz="3200" b="1" dirty="0"/>
          </a:p>
          <a:p>
            <a:pPr algn="just"/>
            <a:endParaRPr lang="es-CO" sz="3200" b="1" dirty="0"/>
          </a:p>
        </p:txBody>
      </p:sp>
      <p:pic>
        <p:nvPicPr>
          <p:cNvPr id="5126" name="Picture 6" descr="Tranquilidad, Por Favor Guarde El Símbolo Del Silencio Guard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 bwMode="auto">
          <a:xfrm>
            <a:off x="1979209" y="1953920"/>
            <a:ext cx="1153762" cy="11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53792" y="591285"/>
            <a:ext cx="8796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b="1" dirty="0">
                <a:latin typeface="+mj-lt"/>
              </a:rPr>
              <a:t>INICIADA LA AUDIENCIA LAS PARTES DEBERÁN</a:t>
            </a:r>
            <a:r>
              <a:rPr lang="es-CO" sz="2400" b="1" dirty="0">
                <a:latin typeface="+mj-lt"/>
              </a:rPr>
              <a:t>:</a:t>
            </a:r>
          </a:p>
        </p:txBody>
      </p:sp>
      <p:pic>
        <p:nvPicPr>
          <p:cNvPr id="6" name="Picture 4" descr="Símbolo de silencio de micrófono |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75" y="3183952"/>
            <a:ext cx="1099829" cy="10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194" y="4382848"/>
            <a:ext cx="1557792" cy="15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0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3514" y="1791282"/>
            <a:ext cx="5306097" cy="233963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s-CO" sz="3200" b="1" dirty="0"/>
          </a:p>
          <a:p>
            <a:pPr algn="just"/>
            <a:r>
              <a:rPr lang="es-CO" sz="3200" b="1" dirty="0"/>
              <a:t> ENCENDER EL MICRÓFONO Y HABLAR, ÚNICAMENTE, CUANDO LA TITULAR DEL DESPACHO LE CONCEDA EL USO DE LA PALABRA.</a:t>
            </a:r>
          </a:p>
          <a:p>
            <a:pPr marL="0" indent="0" algn="just">
              <a:buNone/>
            </a:pPr>
            <a:r>
              <a:rPr lang="es-CO" sz="3200" b="1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61" y="1791282"/>
            <a:ext cx="2934275" cy="2020864"/>
          </a:xfrm>
          <a:prstGeom prst="rect">
            <a:avLst/>
          </a:prstGeom>
        </p:spPr>
      </p:pic>
      <p:pic>
        <p:nvPicPr>
          <p:cNvPr id="1026" name="Picture 2" descr="Icono de rectángulo de micrófono apagado - Descargar PNG/SV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4" y="3812146"/>
            <a:ext cx="3241211" cy="32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096380" y="3791415"/>
            <a:ext cx="4657344" cy="166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es-CO" sz="3200" b="1" dirty="0"/>
          </a:p>
          <a:p>
            <a:pPr algn="just"/>
            <a:r>
              <a:rPr lang="es-CO" sz="2600" dirty="0"/>
              <a:t>UNA VEZ TERMINE SU INTERVENCIÓN, DEBERÁ SILENCIARLO NUEVAMENTE.</a:t>
            </a:r>
          </a:p>
          <a:p>
            <a:pPr algn="just"/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8686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382</Words>
  <Application>Microsoft Office PowerPoint</Application>
  <PresentationFormat>Panorámica</PresentationFormat>
  <Paragraphs>42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Faceta</vt:lpstr>
      <vt:lpstr>PROTOCOLO DE AUDIENCIAS VIRTUALES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¡RECUERDE!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PARA AUDIENCIAS VIRTUALES</dc:title>
  <dc:creator>jessica reyes</dc:creator>
  <cp:lastModifiedBy>Marcela Restrepo Ospina</cp:lastModifiedBy>
  <cp:revision>31</cp:revision>
  <dcterms:created xsi:type="dcterms:W3CDTF">2020-07-28T00:26:18Z</dcterms:created>
  <dcterms:modified xsi:type="dcterms:W3CDTF">2020-08-10T22:04:01Z</dcterms:modified>
</cp:coreProperties>
</file>