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9" r:id="rId4"/>
    <p:sldId id="258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7/2/2020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amajudicial.gov.co/web/juzgado-001-promiscuo-municipal-de-anzoategui" TargetMode="External"/><Relationship Id="rId2" Type="http://schemas.openxmlformats.org/officeDocument/2006/relationships/hyperlink" Target="mailto:j01prmpalanzoategui@cendoj.ramajudicial.gov.co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j01prmpalanzoategui@cendoj.ramajudicial.gov.c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sz="6000" b="1" dirty="0" smtClean="0"/>
              <a:t>ATENCIÓN VIRTUAL </a:t>
            </a:r>
            <a:endParaRPr lang="es-ES" sz="6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484310" y="2133601"/>
            <a:ext cx="10239604" cy="3820886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ES_tradnl" sz="32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</a:t>
            </a:r>
            <a:r>
              <a:rPr lang="es-ES_tradnl" sz="3200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horario transitorio del Juzgado que regirá desde el 1º de julio hasta el 31 de agosto de 2020 de manera virtual y excepcionalmente presencial – previa cita- será </a:t>
            </a:r>
            <a:r>
              <a:rPr lang="es-ES_tradnl" sz="32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de:</a:t>
            </a: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ES_tradnl" sz="3600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_tradnl" sz="3600" b="1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7: 00 am a 12:00 m y de 1:00 pm a 4:00 pm</a:t>
            </a:r>
            <a:r>
              <a:rPr lang="es-ES_tradnl" sz="3600" b="1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De lunes a viernes</a:t>
            </a:r>
            <a:endParaRPr lang="es-ES_tradnl" sz="3600" b="1" dirty="0" smtClean="0"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ES_tradnl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(este </a:t>
            </a:r>
            <a:r>
              <a:rPr lang="es-ES_tradnl" dirty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horario se tendrá en cuenta para el cómputo de términos </a:t>
            </a:r>
            <a:r>
              <a:rPr lang="es-ES_tradnl" dirty="0" smtClean="0"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judiciales).</a:t>
            </a: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88499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A19BA35-1B30-499E-9CBA-A187382650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8886" y="265046"/>
            <a:ext cx="9528313" cy="1520211"/>
          </a:xfrm>
        </p:spPr>
        <p:txBody>
          <a:bodyPr>
            <a:normAutofit/>
          </a:bodyPr>
          <a:lstStyle/>
          <a:p>
            <a:pPr algn="ctr"/>
            <a:r>
              <a:rPr lang="es-MX" sz="4000" b="1" dirty="0">
                <a:latin typeface="Candara" panose="020E0502030303020204" pitchFamily="34" charset="0"/>
              </a:rPr>
              <a:t>Pueden contactarnos a través de nuestros canales oficiales de atención al usuario</a:t>
            </a:r>
            <a:endParaRPr lang="es-CO" sz="4000" b="1" dirty="0">
              <a:latin typeface="Candara" panose="020E0502030303020204" pitchFamily="34" charset="0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28BE6CE1-A68C-4759-9172-471BE37ACB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4571" y="1970315"/>
            <a:ext cx="8654143" cy="314597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MX" sz="9600" dirty="0">
                <a:latin typeface="Candara" panose="020E0502030303020204" pitchFamily="34" charset="0"/>
              </a:rPr>
              <a:t>Correo electrónico:</a:t>
            </a:r>
          </a:p>
          <a:p>
            <a:pPr algn="just"/>
            <a:r>
              <a:rPr lang="es-MX" sz="9600" dirty="0">
                <a:latin typeface="Candara" panose="020E0502030303020204" pitchFamily="34" charset="0"/>
              </a:rPr>
              <a:t> </a:t>
            </a:r>
            <a:r>
              <a:rPr lang="es-ES_tradnl" sz="9600" dirty="0">
                <a:latin typeface="Candara" panose="020E0502030303020204" pitchFamily="34" charset="0"/>
                <a:hlinkClick r:id="rId2"/>
              </a:rPr>
              <a:t>j01prmpalanzoategui@cendoj.ramajudicial.gov.co</a:t>
            </a:r>
            <a:endParaRPr lang="es-ES_tradnl" sz="9600" dirty="0">
              <a:latin typeface="Candara" panose="020E0502030303020204" pitchFamily="34" charset="0"/>
            </a:endParaRPr>
          </a:p>
          <a:p>
            <a:pPr algn="just"/>
            <a:endParaRPr lang="es-ES_tradnl" sz="9600" dirty="0">
              <a:latin typeface="Candara" panose="020E0502030303020204" pitchFamily="34" charset="0"/>
            </a:endParaRPr>
          </a:p>
          <a:p>
            <a:pPr algn="just"/>
            <a:r>
              <a:rPr lang="es-ES_tradnl" sz="9600" dirty="0">
                <a:latin typeface="Candara" panose="020E0502030303020204" pitchFamily="34" charset="0"/>
              </a:rPr>
              <a:t>Portal web de la Rama Judicial:</a:t>
            </a:r>
          </a:p>
          <a:p>
            <a:pPr algn="just"/>
            <a:r>
              <a:rPr lang="es-ES_tradnl" sz="9600" dirty="0">
                <a:latin typeface="Candara" panose="020E0502030303020204" pitchFamily="34" charset="0"/>
              </a:rPr>
              <a:t> </a:t>
            </a:r>
            <a:r>
              <a:rPr lang="es-ES_tradnl" sz="9600" u="sng" dirty="0">
                <a:latin typeface="Candara" panose="020E0502030303020204" pitchFamily="34" charset="0"/>
                <a:hlinkClick r:id="rId3"/>
              </a:rPr>
              <a:t>https://www.ramajudicial.gov.co/web/juzgado-001-promiscuo-municipal-de-anzoategui</a:t>
            </a:r>
            <a:endParaRPr lang="es-ES_tradnl" sz="9600" u="sng" dirty="0">
              <a:latin typeface="Candara" panose="020E0502030303020204" pitchFamily="34" charset="0"/>
            </a:endParaRPr>
          </a:p>
          <a:p>
            <a:pPr algn="just"/>
            <a:r>
              <a:rPr lang="es-ES_tradnl" sz="8000" dirty="0" err="1" smtClean="0">
                <a:latin typeface="Candara" panose="020E0502030303020204" pitchFamily="34" charset="0"/>
              </a:rPr>
              <a:t>WhatsApp</a:t>
            </a:r>
            <a:r>
              <a:rPr lang="es-ES_tradnl" sz="8000" dirty="0">
                <a:latin typeface="Candara" panose="020E0502030303020204" pitchFamily="34" charset="0"/>
              </a:rPr>
              <a:t>: </a:t>
            </a:r>
            <a:r>
              <a:rPr lang="es-ES_tradnl" sz="8000" dirty="0" smtClean="0">
                <a:latin typeface="Candara" panose="020E0502030303020204" pitchFamily="34" charset="0"/>
              </a:rPr>
              <a:t>3124345896 (excepcional cuando acrediten no tener cuenta de correo electrónico)</a:t>
            </a:r>
            <a:endParaRPr lang="es-ES_tradnl" sz="8000" dirty="0">
              <a:latin typeface="Candara" panose="020E0502030303020204" pitchFamily="34" charset="0"/>
            </a:endParaRPr>
          </a:p>
          <a:p>
            <a:pPr algn="l"/>
            <a:endParaRPr lang="es-ES_tradnl" u="sng" dirty="0">
              <a:latin typeface="Candara" panose="020E0502030303020204" pitchFamily="34" charset="0"/>
            </a:endParaRPr>
          </a:p>
          <a:p>
            <a:pPr algn="l"/>
            <a:endParaRPr lang="es-CO" dirty="0">
              <a:latin typeface="Candara" panose="020E0502030303020204" pitchFamily="34" charset="0"/>
            </a:endParaRPr>
          </a:p>
          <a:p>
            <a:pPr algn="l"/>
            <a:endParaRPr lang="es-ES_tradnl" dirty="0">
              <a:latin typeface="Candara" panose="020E0502030303020204" pitchFamily="34" charset="0"/>
            </a:endParaRPr>
          </a:p>
          <a:p>
            <a:pPr algn="l"/>
            <a:endParaRPr lang="es-CO" dirty="0">
              <a:latin typeface="Candara" panose="020E0502030303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="" xmlns:a16="http://schemas.microsoft.com/office/drawing/2014/main" id="{5EF964C0-3B92-477C-9E23-37A65C1BE836}"/>
              </a:ext>
            </a:extLst>
          </p:cNvPr>
          <p:cNvSpPr txBox="1"/>
          <p:nvPr/>
        </p:nvSpPr>
        <p:spPr>
          <a:xfrm>
            <a:off x="5035826" y="5378020"/>
            <a:ext cx="65030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200" b="1" dirty="0">
                <a:solidFill>
                  <a:srgbClr val="FF0000"/>
                </a:solidFill>
                <a:latin typeface="Candara" panose="020E0502030303020204" pitchFamily="34" charset="0"/>
              </a:rPr>
              <a:t>Recuerden que la atención presencial en la sede judicial </a:t>
            </a:r>
          </a:p>
          <a:p>
            <a:pPr algn="ctr"/>
            <a:r>
              <a:rPr lang="es-MX" sz="2200" b="1" dirty="0">
                <a:solidFill>
                  <a:srgbClr val="FF0000"/>
                </a:solidFill>
                <a:latin typeface="Candara" panose="020E0502030303020204" pitchFamily="34" charset="0"/>
              </a:rPr>
              <a:t>será excepcional y con cita </a:t>
            </a:r>
            <a:r>
              <a:rPr lang="es-MX" sz="22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previa</a:t>
            </a:r>
          </a:p>
          <a:p>
            <a:pPr algn="ctr"/>
            <a:endParaRPr lang="es-CO" sz="2400" b="1" dirty="0">
              <a:solidFill>
                <a:srgbClr val="FF0000"/>
              </a:solidFill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821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84311" y="413658"/>
            <a:ext cx="10152518" cy="1698172"/>
          </a:xfrm>
        </p:spPr>
        <p:txBody>
          <a:bodyPr>
            <a:normAutofit fontScale="90000"/>
          </a:bodyPr>
          <a:lstStyle/>
          <a:p>
            <a:r>
              <a:rPr lang="es-CO" b="1" dirty="0" smtClean="0">
                <a:latin typeface="Candara" panose="020E0502030303020204" pitchFamily="34" charset="0"/>
              </a:rPr>
              <a:t>CANAL OFICIAL DE RECEPCIÓN Y COMUNICACIÓN ELECTRÓNICA DEL JUZGADO PROMISCUO  MUNICIPAL DE ANZOÁTEGUI -TOLIMA </a:t>
            </a:r>
            <a:endParaRPr lang="es-ES" b="1" dirty="0">
              <a:latin typeface="Candara" panose="020E0502030303020204" pitchFamily="34" charset="0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676400" y="2666999"/>
            <a:ext cx="10080171" cy="3701144"/>
          </a:xfrm>
        </p:spPr>
        <p:txBody>
          <a:bodyPr>
            <a:normAutofit/>
          </a:bodyPr>
          <a:lstStyle/>
          <a:p>
            <a:pPr marL="0" lvl="0" indent="0" algn="just">
              <a:buClr>
                <a:srgbClr val="30ACEC">
                  <a:lumMod val="75000"/>
                </a:srgbClr>
              </a:buClr>
              <a:buNone/>
            </a:pPr>
            <a:r>
              <a:rPr lang="es-CO" sz="3200" dirty="0">
                <a:latin typeface="Candara" panose="020E0502030303020204" pitchFamily="34" charset="0"/>
              </a:rPr>
              <a:t>L</a:t>
            </a:r>
            <a:r>
              <a:rPr lang="es-CO" sz="3200" dirty="0" smtClean="0">
                <a:latin typeface="Candara" panose="020E0502030303020204" pitchFamily="34" charset="0"/>
              </a:rPr>
              <a:t>as peticiones, memoriales, demandas, tutelas, incidentes de desacato , solicitudes de matrimonio y demás tramites, deben remitirse </a:t>
            </a:r>
            <a:r>
              <a:rPr lang="es-CO" sz="3200" b="1" dirty="0">
                <a:solidFill>
                  <a:srgbClr val="FF0000"/>
                </a:solidFill>
                <a:latin typeface="Candara" panose="020E0502030303020204" pitchFamily="34" charset="0"/>
              </a:rPr>
              <a:t>en formato </a:t>
            </a:r>
            <a:r>
              <a:rPr lang="es-CO" sz="3200" b="1" dirty="0" smtClean="0">
                <a:solidFill>
                  <a:srgbClr val="FF0000"/>
                </a:solidFill>
                <a:latin typeface="Candara" panose="020E0502030303020204" pitchFamily="34" charset="0"/>
              </a:rPr>
              <a:t>PDF </a:t>
            </a:r>
            <a:r>
              <a:rPr lang="es-CO" sz="3200" dirty="0" smtClean="0">
                <a:latin typeface="Candara" panose="020E0502030303020204" pitchFamily="34" charset="0"/>
              </a:rPr>
              <a:t>únicamente al correo institucional:</a:t>
            </a:r>
          </a:p>
          <a:p>
            <a:pPr marL="0" lvl="0" indent="0" algn="just">
              <a:buClr>
                <a:srgbClr val="30ACEC">
                  <a:lumMod val="75000"/>
                </a:srgbClr>
              </a:buClr>
              <a:buNone/>
            </a:pPr>
            <a:r>
              <a:rPr lang="es-CO" sz="3600" dirty="0" smtClean="0">
                <a:latin typeface="Candara" panose="020E0502030303020204" pitchFamily="34" charset="0"/>
                <a:hlinkClick r:id="rId2"/>
              </a:rPr>
              <a:t>j01prmpalanzoategui@cendoj.ramajudicial.gov.co</a:t>
            </a:r>
            <a:endParaRPr lang="es-ES" sz="3600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731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328057" y="359230"/>
            <a:ext cx="10352314" cy="6368142"/>
          </a:xfrm>
        </p:spPr>
        <p:txBody>
          <a:bodyPr>
            <a:normAutofit/>
          </a:bodyPr>
          <a:lstStyle/>
          <a:p>
            <a:pPr algn="just"/>
            <a:r>
              <a:rPr lang="es-CO" sz="5800" dirty="0" smtClean="0"/>
              <a:t>No se realizan autenticaciones (deben hacerse en Notarias)</a:t>
            </a:r>
          </a:p>
          <a:p>
            <a:pPr algn="just"/>
            <a:endParaRPr lang="es-CO" sz="5800" dirty="0" smtClean="0"/>
          </a:p>
          <a:p>
            <a:pPr algn="just"/>
            <a:r>
              <a:rPr lang="es-CO" sz="5800" dirty="0" smtClean="0"/>
              <a:t>El Juzgado no brinda asesorías por expresa prohibición </a:t>
            </a:r>
          </a:p>
          <a:p>
            <a:endParaRPr lang="es-CO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494462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148869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118</TotalTime>
  <Words>189</Words>
  <Application>Microsoft Office PowerPoint</Application>
  <PresentationFormat>Panorámica</PresentationFormat>
  <Paragraphs>21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Calibri</vt:lpstr>
      <vt:lpstr>Candara</vt:lpstr>
      <vt:lpstr>Corbel</vt:lpstr>
      <vt:lpstr>Times New Roman</vt:lpstr>
      <vt:lpstr>Parallax</vt:lpstr>
      <vt:lpstr>ATENCIÓN VIRTUAL </vt:lpstr>
      <vt:lpstr>Pueden contactarnos a través de nuestros canales oficiales de atención al usuario</vt:lpstr>
      <vt:lpstr>CANAL OFICIAL DE RECEPCIÓN Y COMUNICACIÓN ELECTRÓNICA DEL JUZGADO PROMISCUO  MUNICIPAL DE ANZOÁTEGUI -TOLIMA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Pueden contactarnos a través de nuestros canales oficiales de atención al usuario</dc:title>
  <dc:creator>Janneth Nieto Vargas</dc:creator>
  <cp:lastModifiedBy>Usuario de Windows</cp:lastModifiedBy>
  <cp:revision>12</cp:revision>
  <dcterms:created xsi:type="dcterms:W3CDTF">2020-07-01T03:35:34Z</dcterms:created>
  <dcterms:modified xsi:type="dcterms:W3CDTF">2020-07-02T23:45:52Z</dcterms:modified>
</cp:coreProperties>
</file>