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128FF6E-4592-4864-A5A9-A6BAB27B5072}"/>
              </a:ext>
            </a:extLst>
          </p:cNvPr>
          <p:cNvSpPr txBox="1"/>
          <p:nvPr/>
        </p:nvSpPr>
        <p:spPr>
          <a:xfrm>
            <a:off x="389538" y="1480139"/>
            <a:ext cx="56164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DE SERVICIOS JUDICIALES CONTROL DE GARANTIAS PALMIRA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09:00 am 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 </a:t>
            </a:r>
            <a:r>
              <a:rPr lang="es-E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11:00  am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0D28123-90D8-4F8B-822E-606088E62CB3}"/>
              </a:ext>
            </a:extLst>
          </p:cNvPr>
          <p:cNvSpPr txBox="1"/>
          <p:nvPr/>
        </p:nvSpPr>
        <p:spPr>
          <a:xfrm>
            <a:off x="715695" y="6375159"/>
            <a:ext cx="219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2660200 ext.  7169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42E87D0-B584-4D36-A36B-CF051DC53813}"/>
              </a:ext>
            </a:extLst>
          </p:cNvPr>
          <p:cNvSpPr txBox="1"/>
          <p:nvPr/>
        </p:nvSpPr>
        <p:spPr>
          <a:xfrm>
            <a:off x="3834305" y="6352075"/>
            <a:ext cx="20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Cra. </a:t>
            </a:r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 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No. </a:t>
            </a:r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22-43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06B4612-0EA2-44F4-9F40-D1ABF0DCA28B}"/>
              </a:ext>
            </a:extLst>
          </p:cNvPr>
          <p:cNvSpPr txBox="1"/>
          <p:nvPr/>
        </p:nvSpPr>
        <p:spPr>
          <a:xfrm>
            <a:off x="8319962" y="6375159"/>
            <a:ext cx="4149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csergarpmira</a:t>
            </a:r>
            <a:r>
              <a:rPr lang="es-ES" sz="1500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BOA</cp:lastModifiedBy>
  <cp:revision>6</cp:revision>
  <dcterms:created xsi:type="dcterms:W3CDTF">2021-07-01T13:33:34Z</dcterms:created>
  <dcterms:modified xsi:type="dcterms:W3CDTF">2021-09-03T03:10:58Z</dcterms:modified>
</cp:coreProperties>
</file>