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72" d="100"/>
          <a:sy n="72" d="100"/>
        </p:scale>
        <p:origin x="105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C6127-7500-4B33-A85D-00B94269F783}" type="datetimeFigureOut">
              <a:rPr lang="es-CO" smtClean="0"/>
              <a:t>9/10/2021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31FCF-70BC-4702-9C0F-9E09FDC2D4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497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31FCF-70BC-4702-9C0F-9E09FDC2D45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05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9/10/2021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9/10/2021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9/10/2021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9/10/2021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9/10/2021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9/10/2021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9/10/2021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218" y="-135345"/>
            <a:ext cx="12424435" cy="715617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493448" y="1480139"/>
            <a:ext cx="52088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Juzgado Octavo de Familia de Barranquilla</a:t>
            </a:r>
            <a:endParaRPr lang="es-CO" sz="3400" b="1" dirty="0">
              <a:solidFill>
                <a:schemeClr val="bg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326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Miércoles y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829032" y="5523804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03:00 pm 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05:00 pm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443967" y="6327717"/>
            <a:ext cx="260840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035 3885005</a:t>
            </a:r>
          </a:p>
          <a:p>
            <a:r>
              <a:rPr lang="es-ES" sz="15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EXT. 1057</a:t>
            </a:r>
          </a:p>
          <a:p>
            <a:r>
              <a:rPr lang="es-ES" sz="13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Cel. 304 3733557 (</a:t>
            </a:r>
            <a:r>
              <a:rPr lang="es-ES" sz="1300" b="1" dirty="0" err="1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whatsapp</a:t>
            </a:r>
            <a:r>
              <a:rPr lang="es-ES" sz="13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s-CO" sz="13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65270" y="6413631"/>
            <a:ext cx="2671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Calle 40 No 44-80, Piso 4</a:t>
            </a:r>
          </a:p>
          <a:p>
            <a:r>
              <a:rPr lang="es-ES" sz="16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Edificio Lara Bonilla</a:t>
            </a:r>
            <a:endParaRPr lang="es-CO" sz="16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B4612-0EA2-44F4-9F40-D1ABF0DCA28B}"/>
              </a:ext>
            </a:extLst>
          </p:cNvPr>
          <p:cNvSpPr txBox="1"/>
          <p:nvPr/>
        </p:nvSpPr>
        <p:spPr>
          <a:xfrm>
            <a:off x="8424593" y="6550856"/>
            <a:ext cx="3894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famcto08ba@cendoj.ramajudicial.gov.co</a:t>
            </a:r>
            <a:endParaRPr lang="es-CO" sz="14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2F2406-E838-4853-922A-C2A0B5FEB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8875" y="5493025"/>
            <a:ext cx="2039341" cy="8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47</Words>
  <Application>Microsoft Office PowerPoint</Application>
  <PresentationFormat>Panorámica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Segoe UI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Javier Enrique Reales Agon</cp:lastModifiedBy>
  <cp:revision>16</cp:revision>
  <dcterms:created xsi:type="dcterms:W3CDTF">2021-07-01T13:33:34Z</dcterms:created>
  <dcterms:modified xsi:type="dcterms:W3CDTF">2021-10-09T18:45:42Z</dcterms:modified>
</cp:coreProperties>
</file>