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1FCD1DE-2155-48A3-BA5F-BFE59C683394}"/>
              </a:ext>
            </a:extLst>
          </p:cNvPr>
          <p:cNvGrpSpPr/>
          <p:nvPr/>
        </p:nvGrpSpPr>
        <p:grpSpPr>
          <a:xfrm>
            <a:off x="0" y="-39757"/>
            <a:ext cx="12192000" cy="6976607"/>
            <a:chOff x="0" y="-39757"/>
            <a:chExt cx="12192000" cy="697660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973ED0-80E8-4C07-97D3-086CA96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9757"/>
              <a:ext cx="12192000" cy="689775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128FF6E-4592-4864-A5A9-A6BAB27B5072}"/>
                </a:ext>
              </a:extLst>
            </p:cNvPr>
            <p:cNvSpPr txBox="1"/>
            <p:nvPr/>
          </p:nvSpPr>
          <p:spPr>
            <a:xfrm>
              <a:off x="493448" y="1480139"/>
              <a:ext cx="520885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JUZGADO 24 CIVIL MUNICIPAL DE BOGOTÁ</a:t>
              </a:r>
              <a:endParaRPr lang="es-C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B3ED296-91CC-45BF-AF69-07289D0E4A93}"/>
                </a:ext>
              </a:extLst>
            </p:cNvPr>
            <p:cNvSpPr txBox="1"/>
            <p:nvPr/>
          </p:nvSpPr>
          <p:spPr>
            <a:xfrm>
              <a:off x="493448" y="5493026"/>
              <a:ext cx="24285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Días de atención</a:t>
              </a:r>
            </a:p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Martes y Miércoles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9419F39-2067-4C32-8817-A719C4EB973C}"/>
                </a:ext>
              </a:extLst>
            </p:cNvPr>
            <p:cNvSpPr txBox="1"/>
            <p:nvPr/>
          </p:nvSpPr>
          <p:spPr>
            <a:xfrm>
              <a:off x="3212578" y="5493026"/>
              <a:ext cx="27943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Horas de atención</a:t>
              </a:r>
            </a:p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8:30 a.m. a 10:30 a.m.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0D28123-90D8-4F8B-822E-606088E62CB3}"/>
                </a:ext>
              </a:extLst>
            </p:cNvPr>
            <p:cNvSpPr txBox="1"/>
            <p:nvPr/>
          </p:nvSpPr>
          <p:spPr>
            <a:xfrm>
              <a:off x="651076" y="6352075"/>
              <a:ext cx="2085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Número Cel o Tel:</a:t>
              </a:r>
            </a:p>
            <a:p>
              <a:r>
                <a:rPr lang="es-ES" sz="14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283 20 61</a:t>
              </a:r>
              <a:endParaRPr lang="es-CO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42E87D0-B584-4D36-A36B-CF051DC53813}"/>
                </a:ext>
              </a:extLst>
            </p:cNvPr>
            <p:cNvSpPr txBox="1"/>
            <p:nvPr/>
          </p:nvSpPr>
          <p:spPr>
            <a:xfrm>
              <a:off x="3605703" y="6352075"/>
              <a:ext cx="3422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Dirección Juzgado o Despacho</a:t>
              </a:r>
            </a:p>
            <a:p>
              <a:r>
                <a:rPr lang="es-ES" sz="14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Carrera 10 No. 14-33 Piso 8</a:t>
              </a:r>
              <a:endParaRPr lang="es-CO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06B4612-0EA2-44F4-9F40-D1ABF0DCA28B}"/>
                </a:ext>
              </a:extLst>
            </p:cNvPr>
            <p:cNvSpPr txBox="1"/>
            <p:nvPr/>
          </p:nvSpPr>
          <p:spPr>
            <a:xfrm>
              <a:off x="8382303" y="6352075"/>
              <a:ext cx="35708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5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Correo Institucional</a:t>
              </a:r>
            </a:p>
            <a:p>
              <a:r>
                <a:rPr lang="es-ES" sz="15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cmpl24bt@cendoj.ramajudicial.gov.co</a:t>
              </a:r>
              <a:endParaRPr lang="es-CO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Edison Alirio Bernal Saavedra</cp:lastModifiedBy>
  <cp:revision>8</cp:revision>
  <dcterms:created xsi:type="dcterms:W3CDTF">2021-07-01T13:33:34Z</dcterms:created>
  <dcterms:modified xsi:type="dcterms:W3CDTF">2021-08-18T23:10:16Z</dcterms:modified>
</cp:coreProperties>
</file>