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52" d="100"/>
          <a:sy n="52" d="100"/>
        </p:scale>
        <p:origin x="73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77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577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4299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8394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508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9030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9791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740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46748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414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9029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84655-8A3D-4F22-9D0E-D9AC0039EC19}" type="datetimeFigureOut">
              <a:rPr lang="es-CO" smtClean="0"/>
              <a:t>31/08/2021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05889-D0BB-4951-99C4-C1D583ABDAF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6968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6F973ED0-80E8-4C07-97D3-086CA961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9757"/>
            <a:ext cx="12192000" cy="689775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128FF6E-4592-4864-A5A9-A6BAB27B5072}"/>
              </a:ext>
            </a:extLst>
          </p:cNvPr>
          <p:cNvSpPr txBox="1"/>
          <p:nvPr/>
        </p:nvSpPr>
        <p:spPr>
          <a:xfrm>
            <a:off x="493448" y="1480139"/>
            <a:ext cx="520885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JUZGADO 8 PENAL MUNICIPAL PARA ADOLESCENTES CON FUNCIÓN DE CONTROL DE GARANTÍAS DE BOGOTÁ</a:t>
            </a:r>
            <a:endParaRPr lang="es-CO" sz="25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3ED296-91CC-45BF-AF69-07289D0E4A93}"/>
              </a:ext>
            </a:extLst>
          </p:cNvPr>
          <p:cNvSpPr txBox="1"/>
          <p:nvPr/>
        </p:nvSpPr>
        <p:spPr>
          <a:xfrm>
            <a:off x="493448" y="5493026"/>
            <a:ext cx="2042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Martes y Jueves</a:t>
            </a:r>
            <a:endParaRPr lang="es-CO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9419F39-2067-4C32-8817-A719C4EB973C}"/>
              </a:ext>
            </a:extLst>
          </p:cNvPr>
          <p:cNvSpPr txBox="1"/>
          <p:nvPr/>
        </p:nvSpPr>
        <p:spPr>
          <a:xfrm>
            <a:off x="3212578" y="5493026"/>
            <a:ext cx="2553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02:00 pm  a  04:00 pm</a:t>
            </a:r>
            <a:endParaRPr lang="es-CO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0D28123-90D8-4F8B-822E-606088E62CB3}"/>
              </a:ext>
            </a:extLst>
          </p:cNvPr>
          <p:cNvSpPr txBox="1"/>
          <p:nvPr/>
        </p:nvSpPr>
        <p:spPr>
          <a:xfrm>
            <a:off x="653349" y="6375159"/>
            <a:ext cx="1467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3175732003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42E87D0-B584-4D36-A36B-CF051DC53813}"/>
              </a:ext>
            </a:extLst>
          </p:cNvPr>
          <p:cNvSpPr txBox="1"/>
          <p:nvPr/>
        </p:nvSpPr>
        <p:spPr>
          <a:xfrm>
            <a:off x="3605703" y="6352075"/>
            <a:ext cx="316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Cra</a:t>
            </a:r>
            <a:r>
              <a:rPr lang="es-ES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41 No. 17 – 81, piso 4o</a:t>
            </a:r>
            <a:endParaRPr lang="es-CO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06B4612-0EA2-44F4-9F40-D1ABF0DCA28B}"/>
              </a:ext>
            </a:extLst>
          </p:cNvPr>
          <p:cNvSpPr txBox="1"/>
          <p:nvPr/>
        </p:nvSpPr>
        <p:spPr>
          <a:xfrm>
            <a:off x="8380829" y="6352075"/>
            <a:ext cx="37498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>
                <a:solidFill>
                  <a:srgbClr val="00223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ado08garbt@cendoj.ramajudicial.gov.co</a:t>
            </a:r>
            <a:endParaRPr lang="es-CO" sz="1400" b="1" dirty="0">
              <a:solidFill>
                <a:srgbClr val="00223E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4062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2500" dirty="0">
            <a:solidFill>
              <a:schemeClr val="bg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43</Words>
  <Application>Microsoft Office PowerPoint</Application>
  <PresentationFormat>Panorámica</PresentationFormat>
  <Paragraphs>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Andrea Henao Anaya</dc:creator>
  <cp:lastModifiedBy>Juzgado 08 Penal Municipal Adolescentes Funcion Control Garantia - Bogota - Bogota D.C.</cp:lastModifiedBy>
  <cp:revision>6</cp:revision>
  <dcterms:created xsi:type="dcterms:W3CDTF">2021-07-01T13:33:34Z</dcterms:created>
  <dcterms:modified xsi:type="dcterms:W3CDTF">2021-08-31T15:13:19Z</dcterms:modified>
</cp:coreProperties>
</file>