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81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1738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43634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6786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6645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0857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5664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479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6972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34029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4945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851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BCF72-4B25-4EDF-A182-A95A37ACC815}" type="datetimeFigureOut">
              <a:rPr lang="es-CO" smtClean="0"/>
              <a:t>25/06/2020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2F6A2-B633-44B7-BF46-D8E9CF67570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586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mailto:j14cmbuc@cendoj.ramajudicial.gov.co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solidFill>
            <a:schemeClr val="tx2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s-CO" sz="2400" b="1" dirty="0" smtClean="0"/>
              <a:t>EL JUZGADO CATORCE CIVIL MUNICIPAL </a:t>
            </a:r>
            <a:br>
              <a:rPr lang="es-CO" sz="2400" b="1" dirty="0" smtClean="0"/>
            </a:br>
            <a:r>
              <a:rPr lang="es-CO" sz="2400" b="1" dirty="0" smtClean="0"/>
              <a:t>DE BUCARAMANGA </a:t>
            </a:r>
            <a:br>
              <a:rPr lang="es-CO" sz="2400" b="1" dirty="0" smtClean="0"/>
            </a:br>
            <a:r>
              <a:rPr lang="es-CO" sz="2400" b="1" dirty="0" smtClean="0"/>
              <a:t>AVISA A LA COMUNIDAD </a:t>
            </a:r>
            <a:endParaRPr lang="es-CO" sz="2400" b="1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1"/>
          </p:nvPr>
        </p:nvSpPr>
        <p:spPr>
          <a:xfrm>
            <a:off x="323528" y="1772816"/>
            <a:ext cx="4172272" cy="4353347"/>
          </a:xfrm>
          <a:solidFill>
            <a:schemeClr val="accent6">
              <a:lumMod val="20000"/>
              <a:lumOff val="80000"/>
            </a:schemeClr>
          </a:solidFill>
          <a:ln w="57150">
            <a:solidFill>
              <a:srgbClr val="FF0000"/>
            </a:solidFill>
          </a:ln>
        </p:spPr>
        <p:txBody>
          <a:bodyPr>
            <a:normAutofit fontScale="92500" lnSpcReduction="10000"/>
          </a:bodyPr>
          <a:lstStyle/>
          <a:p>
            <a:pPr algn="ctr"/>
            <a:r>
              <a:rPr lang="es-CO" sz="2000" dirty="0" smtClean="0"/>
              <a:t>DIRECCIONES ELECTRONICAS DE CONTACTO PARA RECEPCION DE MEMORIALES</a:t>
            </a:r>
          </a:p>
          <a:p>
            <a:pPr algn="ctr"/>
            <a:endParaRPr lang="es-CO" sz="2000" dirty="0"/>
          </a:p>
          <a:p>
            <a:pPr marL="0" indent="0" algn="ctr">
              <a:buNone/>
            </a:pPr>
            <a:r>
              <a:rPr lang="es-CO" sz="2000" dirty="0" smtClean="0">
                <a:hlinkClick r:id="rId2"/>
              </a:rPr>
              <a:t>j14cmbuc@cendoj.ramajudicial.gov.co</a:t>
            </a:r>
            <a:endParaRPr lang="es-CO" sz="2000" dirty="0" smtClean="0"/>
          </a:p>
          <a:p>
            <a:pPr marL="0" indent="0" algn="ctr">
              <a:buNone/>
            </a:pPr>
            <a:endParaRPr lang="es-CO" sz="2000" dirty="0"/>
          </a:p>
          <a:p>
            <a:pPr marL="0" indent="0" algn="ctr">
              <a:buNone/>
            </a:pPr>
            <a:r>
              <a:rPr lang="es-CO" sz="2000" dirty="0" smtClean="0"/>
              <a:t>DIRECCION ELECTRONICA EXCLUSIVO PARA PETICIONES, QUEJAS Y RECLAMOS  POR CUENTA DE LOS USUARIOS, DIFERENTES A PETICIONES O ACTOS PROCESALES</a:t>
            </a:r>
          </a:p>
          <a:p>
            <a:pPr marL="0" indent="0" algn="ctr">
              <a:buNone/>
            </a:pPr>
            <a:r>
              <a:rPr lang="es-CO" sz="2000" u="sng" dirty="0" smtClean="0">
                <a:solidFill>
                  <a:schemeClr val="tx2"/>
                </a:solidFill>
              </a:rPr>
              <a:t>jpinedal@cendoj.ramajudicial.gov.co</a:t>
            </a:r>
            <a:r>
              <a:rPr lang="es-CO" sz="2000" dirty="0" smtClean="0"/>
              <a:t> </a:t>
            </a:r>
          </a:p>
          <a:p>
            <a:pPr marL="0" indent="0" algn="ctr">
              <a:buNone/>
            </a:pPr>
            <a:r>
              <a:rPr lang="es-CO" sz="2000" dirty="0" smtClean="0"/>
              <a:t> </a:t>
            </a:r>
            <a:endParaRPr lang="es-CO" sz="2000" dirty="0"/>
          </a:p>
        </p:txBody>
      </p:sp>
      <p:sp>
        <p:nvSpPr>
          <p:cNvPr id="7" name="6 Marcador de contenido"/>
          <p:cNvSpPr>
            <a:spLocks noGrp="1"/>
          </p:cNvSpPr>
          <p:nvPr>
            <p:ph sz="half" idx="2"/>
          </p:nvPr>
        </p:nvSpPr>
        <p:spPr>
          <a:xfrm>
            <a:off x="4644008" y="1772816"/>
            <a:ext cx="4042792" cy="4353347"/>
          </a:xfr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es-CO" sz="2000" dirty="0" smtClean="0"/>
              <a:t>HORARIO DE ATENCION A ABOGADOS Y USUARIOS DE MANERA PRESENCIAL Y EXCEPCIONAL</a:t>
            </a:r>
          </a:p>
          <a:p>
            <a:pPr algn="just"/>
            <a:r>
              <a:rPr lang="es-CO" sz="2000" dirty="0" smtClean="0"/>
              <a:t>De conformidad con lo dispuesto en el acuerdo CSJSAA20-24 de junio 16 de 2020, el horario de atención de este despacho será de lunes a viernes de 12:30 a 4:30 PM .   Dicha atención se prestara ante la imposibilidad de acceso a medios tecnológicos por el interesado.</a:t>
            </a:r>
          </a:p>
          <a:p>
            <a:pPr algn="just"/>
            <a:r>
              <a:rPr lang="es-CO" sz="2000" dirty="0" smtClean="0"/>
              <a:t>Línea telefónica para solicitud excepcional de atención preferencial 6520043 ext. 4141</a:t>
            </a:r>
          </a:p>
          <a:p>
            <a:pPr marL="0" indent="0" algn="just">
              <a:buNone/>
            </a:pPr>
            <a:endParaRPr lang="es-CO" sz="2000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5"/>
            <a:ext cx="1224136" cy="1008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65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110</Words>
  <Application>Microsoft Office PowerPoint</Application>
  <PresentationFormat>Presentación en pantalla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EL JUZGADO CATORCE CIVIL MUNICIPAL  DE BUCARAMANGA  AVISA A LA COMUNIDAD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JUZGADO CATORCE CIVIL MUNICIPAL  DE BUCARAMANGA  AVISA A LA COMUNIDAD</dc:title>
  <dc:creator>Edna Margarita Marin Ariza</dc:creator>
  <cp:lastModifiedBy>Edna Margarita Marin Ariza</cp:lastModifiedBy>
  <cp:revision>4</cp:revision>
  <dcterms:created xsi:type="dcterms:W3CDTF">2020-06-25T16:23:30Z</dcterms:created>
  <dcterms:modified xsi:type="dcterms:W3CDTF">2020-06-25T17:30:49Z</dcterms:modified>
</cp:coreProperties>
</file>