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embeddedFontLst>
    <p:embeddedFont>
      <p:font typeface="Cooper Black" panose="0208090404030B020404" pitchFamily="18" charset="0"/>
      <p:regular r:id="rId4"/>
    </p:embeddedFont>
    <p:embeddedFont>
      <p:font typeface="Dosis" panose="020B0604020202020204" charset="0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ED14651-E47E-4DDF-B93D-F3FD9ADBC67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74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8629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8627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9" name="Shape 31"/>
          <p:cNvSpPr/>
          <p:nvPr/>
        </p:nvSpPr>
        <p:spPr>
          <a:xfrm>
            <a:off x="-55075" y="-38100"/>
            <a:ext cx="3312625" cy="5214650"/>
          </a:xfrm>
          <a:custGeom>
            <a:avLst/>
            <a:gdLst/>
            <a:ahLst/>
            <a:cxnLst/>
            <a:rect l="0" t="0" r="0" b="0"/>
            <a:pathLst>
              <a:path w="132505" h="208586" extrusionOk="0">
                <a:moveTo>
                  <a:pt x="132505" y="207264"/>
                </a:moveTo>
                <a:lnTo>
                  <a:pt x="25063" y="0"/>
                </a:lnTo>
                <a:lnTo>
                  <a:pt x="0" y="202"/>
                </a:lnTo>
                <a:lnTo>
                  <a:pt x="1322" y="208586"/>
                </a:lnTo>
                <a:close/>
              </a:path>
            </a:pathLst>
          </a:custGeom>
          <a:solidFill>
            <a:srgbClr val="F3F3F3"/>
          </a:solidFill>
          <a:ln>
            <a:noFill/>
          </a:ln>
        </p:spPr>
      </p:sp>
      <p:sp>
        <p:nvSpPr>
          <p:cNvPr id="1048580" name="Shape 32"/>
          <p:cNvSpPr/>
          <p:nvPr/>
        </p:nvSpPr>
        <p:spPr>
          <a:xfrm flipH="1">
            <a:off x="-903537" y="-17561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1" name="Shape 33"/>
          <p:cNvSpPr/>
          <p:nvPr/>
        </p:nvSpPr>
        <p:spPr>
          <a:xfrm flipH="1">
            <a:off x="472134" y="-9525"/>
            <a:ext cx="518400" cy="749100"/>
          </a:xfrm>
          <a:prstGeom prst="parallelogram">
            <a:avLst>
              <a:gd name="adj" fmla="val 75009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2" name="Shape 34"/>
          <p:cNvSpPr/>
          <p:nvPr/>
        </p:nvSpPr>
        <p:spPr>
          <a:xfrm flipH="1">
            <a:off x="742953" y="272850"/>
            <a:ext cx="7505700" cy="749100"/>
          </a:xfrm>
          <a:prstGeom prst="parallelogram">
            <a:avLst>
              <a:gd name="adj" fmla="val 51542"/>
            </a:avLst>
          </a:prstGeom>
          <a:solidFill>
            <a:srgbClr val="22222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3" name="Shape 35"/>
          <p:cNvSpPr/>
          <p:nvPr/>
        </p:nvSpPr>
        <p:spPr>
          <a:xfrm flipH="1">
            <a:off x="7861618" y="272850"/>
            <a:ext cx="1759200" cy="7491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4" name="Shape 36"/>
          <p:cNvSpPr/>
          <p:nvPr/>
        </p:nvSpPr>
        <p:spPr>
          <a:xfrm flipH="1">
            <a:off x="990375" y="4925850"/>
            <a:ext cx="8369700" cy="228000"/>
          </a:xfrm>
          <a:prstGeom prst="parallelogram">
            <a:avLst>
              <a:gd name="adj" fmla="val 51542"/>
            </a:avLst>
          </a:prstGeom>
          <a:solidFill>
            <a:srgbClr val="FF87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585" name="Shape 37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</a:lvl9pPr>
          </a:lstStyle>
          <a:p>
            <a:endParaRPr/>
          </a:p>
        </p:txBody>
      </p:sp>
      <p:sp>
        <p:nvSpPr>
          <p:cNvPr id="1048586" name="Shape 38"/>
          <p:cNvSpPr txBox="1">
            <a:spLocks noGrp="1"/>
          </p:cNvSpPr>
          <p:nvPr>
            <p:ph type="body" idx="1"/>
          </p:nvPr>
        </p:nvSpPr>
        <p:spPr>
          <a:xfrm>
            <a:off x="1104900" y="1277625"/>
            <a:ext cx="7581900" cy="3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SzPts val="3000"/>
              <a:buChar char="▸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▹"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▹"/>
            </a:lvl9pPr>
          </a:lstStyle>
          <a:p>
            <a:endParaRPr/>
          </a:p>
        </p:txBody>
      </p:sp>
      <p:sp>
        <p:nvSpPr>
          <p:cNvPr id="1048587" name="Shape 39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</a:lvl1pPr>
            <a:lvl2pPr lvl="1">
              <a:buNone/>
            </a:lvl2pPr>
            <a:lvl3pPr lvl="2">
              <a:buNone/>
            </a:lvl3pPr>
            <a:lvl4pPr lvl="3">
              <a:buNone/>
            </a:lvl4pPr>
            <a:lvl5pPr lvl="4">
              <a:buNone/>
            </a:lvl5pPr>
            <a:lvl6pPr lvl="5">
              <a:buNone/>
            </a:lvl6pPr>
            <a:lvl7pPr lvl="6">
              <a:buNone/>
            </a:lvl7pPr>
            <a:lvl8pPr lvl="7">
              <a:buNone/>
            </a:lvl8pPr>
            <a:lvl9pPr lvl="8">
              <a:buNone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Shape 6"/>
          <p:cNvSpPr txBox="1">
            <a:spLocks noGrp="1"/>
          </p:cNvSpPr>
          <p:nvPr>
            <p:ph type="title"/>
          </p:nvPr>
        </p:nvSpPr>
        <p:spPr>
          <a:xfrm>
            <a:off x="1104900" y="276075"/>
            <a:ext cx="6724500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osis"/>
              <a:buNone/>
              <a:defRPr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1048577" name="Shape 7"/>
          <p:cNvSpPr txBox="1">
            <a:spLocks noGrp="1"/>
          </p:cNvSpPr>
          <p:nvPr>
            <p:ph type="body" idx="1"/>
          </p:nvPr>
        </p:nvSpPr>
        <p:spPr>
          <a:xfrm>
            <a:off x="1104900" y="1200150"/>
            <a:ext cx="7581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1048578" name="Shape 8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594900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buNone/>
              <a:defRPr sz="13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Shape 185" descr="2.jpg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>
            <a:fillRect/>
          </a:stretch>
        </p:blipFill>
        <p:spPr>
          <a:xfrm flipH="1">
            <a:off x="3792119" y="1013694"/>
            <a:ext cx="6279900" cy="3532800"/>
          </a:xfrm>
          <a:prstGeom prst="parallelogram">
            <a:avLst>
              <a:gd name="adj" fmla="val 51555"/>
            </a:avLst>
          </a:prstGeom>
          <a:noFill/>
          <a:ln>
            <a:noFill/>
          </a:ln>
        </p:spPr>
      </p:pic>
      <p:sp>
        <p:nvSpPr>
          <p:cNvPr id="1048588" name="Shape 182"/>
          <p:cNvSpPr txBox="1">
            <a:spLocks noGrp="1"/>
          </p:cNvSpPr>
          <p:nvPr>
            <p:ph type="title"/>
          </p:nvPr>
        </p:nvSpPr>
        <p:spPr>
          <a:xfrm>
            <a:off x="1204053" y="276075"/>
            <a:ext cx="6724500" cy="74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400" dirty="0"/>
              <a:t>ATENCIÓN VIRTUAL</a:t>
            </a:r>
            <a:endParaRPr sz="5400" dirty="0"/>
          </a:p>
        </p:txBody>
      </p:sp>
      <p:sp>
        <p:nvSpPr>
          <p:cNvPr id="1048589" name="Shape 183"/>
          <p:cNvSpPr txBox="1">
            <a:spLocks noGrp="1"/>
          </p:cNvSpPr>
          <p:nvPr>
            <p:ph type="body" idx="1"/>
          </p:nvPr>
        </p:nvSpPr>
        <p:spPr>
          <a:xfrm>
            <a:off x="347279" y="1823992"/>
            <a:ext cx="3928870" cy="90618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Juzgado 12 Laboral 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/>
              <a:t>Circuito  de </a:t>
            </a:r>
            <a:r>
              <a:rPr lang="en-US" sz="2400" dirty="0" err="1"/>
              <a:t>Medell</a:t>
            </a:r>
            <a:r>
              <a:rPr lang="es-US" altLang="en-US" sz="2400" dirty="0" err="1"/>
              <a:t>ín</a:t>
            </a:r>
            <a:endParaRPr lang="es-US" altLang="en-US" sz="2400" dirty="0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US" sz="1200" dirty="0"/>
              <a:t>Horario de Atención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US" sz="1100" dirty="0"/>
              <a:t>10:30 AM a 11:45 AM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US" sz="1100" dirty="0"/>
              <a:t>01:00 PM a  1:30 PM</a:t>
            </a:r>
            <a:r>
              <a:rPr lang="es-ES" sz="1100" dirty="0"/>
              <a:t> </a:t>
            </a:r>
            <a:endParaRPr lang="es-ES" sz="1100" b="1" dirty="0"/>
          </a:p>
        </p:txBody>
      </p:sp>
      <p:pic>
        <p:nvPicPr>
          <p:cNvPr id="209715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819" y="330395"/>
            <a:ext cx="650890" cy="640459"/>
          </a:xfrm>
          <a:prstGeom prst="rect">
            <a:avLst/>
          </a:prstGeom>
        </p:spPr>
      </p:pic>
      <p:sp>
        <p:nvSpPr>
          <p:cNvPr id="1048590" name="Rectángulo 3"/>
          <p:cNvSpPr/>
          <p:nvPr/>
        </p:nvSpPr>
        <p:spPr>
          <a:xfrm>
            <a:off x="209319" y="1288974"/>
            <a:ext cx="70004" cy="749100"/>
          </a:xfrm>
          <a:prstGeom prst="rect">
            <a:avLst/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48591" name="Shape 183"/>
          <p:cNvSpPr txBox="1"/>
          <p:nvPr/>
        </p:nvSpPr>
        <p:spPr>
          <a:xfrm>
            <a:off x="253671" y="2651877"/>
            <a:ext cx="4506330" cy="1151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3600" dirty="0">
                <a:latin typeface="Dosis" panose="020B0604020202020204" charset="0"/>
              </a:rPr>
              <a:t>Realiza tus consultas y trámites desde tu casa.</a:t>
            </a:r>
            <a:endParaRPr lang="es-ES" sz="3600" b="1" dirty="0">
              <a:latin typeface="Dosis" panose="020B0604020202020204" charset="0"/>
            </a:endParaRPr>
          </a:p>
        </p:txBody>
      </p:sp>
      <p:sp>
        <p:nvSpPr>
          <p:cNvPr id="1048592" name="Rectángulo: esquinas redondeadas 5"/>
          <p:cNvSpPr/>
          <p:nvPr/>
        </p:nvSpPr>
        <p:spPr>
          <a:xfrm>
            <a:off x="666519" y="3806018"/>
            <a:ext cx="3609630" cy="892366"/>
          </a:xfrm>
          <a:prstGeom prst="roundRect">
            <a:avLst>
              <a:gd name="adj" fmla="val 45159"/>
            </a:avLst>
          </a:prstGeom>
          <a:solidFill>
            <a:srgbClr val="FF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atin typeface="Cooper Black" panose="0208090404030B020404" pitchFamily="18" charset="0"/>
              </a:rPr>
              <a:t>¡HAZ CLIC AQUÍ!</a:t>
            </a:r>
            <a:endParaRPr lang="es-CO" sz="2800" dirty="0">
              <a:latin typeface="Cooper Black" panose="0208090404030B020404" pitchFamily="18" charset="0"/>
            </a:endParaRPr>
          </a:p>
        </p:txBody>
      </p:sp>
      <p:sp>
        <p:nvSpPr>
          <p:cNvPr id="1048593" name="Shape 183"/>
          <p:cNvSpPr txBox="1"/>
          <p:nvPr/>
        </p:nvSpPr>
        <p:spPr>
          <a:xfrm>
            <a:off x="6435367" y="1074892"/>
            <a:ext cx="2211931" cy="7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8700"/>
              </a:buClr>
              <a:buSzPts val="3000"/>
              <a:buFont typeface="Roboto"/>
              <a:buChar char="▸"/>
              <a:defRPr sz="30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2400"/>
              <a:buFont typeface="Roboto"/>
              <a:buChar char="▹"/>
              <a:defRPr sz="24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8700"/>
              </a:buClr>
              <a:buSzPts val="1800"/>
              <a:buFont typeface="Roboto"/>
              <a:buChar char="▹"/>
              <a:defRPr sz="1800" b="0" i="0" u="none" strike="noStrike" cap="none">
                <a:solidFill>
                  <a:srgbClr val="22222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indent="0">
              <a:buFont typeface="Roboto"/>
              <a:buNone/>
            </a:pPr>
            <a:r>
              <a:rPr lang="es-ES" sz="24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¡Justicia Transparente!</a:t>
            </a:r>
          </a:p>
        </p:txBody>
      </p:sp>
      <p:grpSp>
        <p:nvGrpSpPr>
          <p:cNvPr id="7" name="Shape 665"/>
          <p:cNvGrpSpPr>
            <a:grpSpLocks noChangeAspect="1"/>
          </p:cNvGrpSpPr>
          <p:nvPr/>
        </p:nvGrpSpPr>
        <p:grpSpPr>
          <a:xfrm>
            <a:off x="5608376" y="3760212"/>
            <a:ext cx="599422" cy="567616"/>
            <a:chOff x="5973900" y="318475"/>
            <a:chExt cx="401900" cy="380575"/>
          </a:xfrm>
        </p:grpSpPr>
        <p:sp>
          <p:nvSpPr>
            <p:cNvPr id="1048594" name="Shape 666"/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5" name="Shape 667"/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6" name="Shape 668"/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7" name="Shape 669"/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8" name="Shape 670"/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599" name="Shape 671"/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0" name="Shape 672"/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1" name="Shape 673"/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2" name="Shape 674"/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3" name="Shape 675"/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4" name="Shape 676"/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5" name="Shape 677"/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6" name="Shape 678"/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7" name="Shape 679"/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" name="Shape 388"/>
          <p:cNvGrpSpPr>
            <a:grpSpLocks noChangeAspect="1"/>
          </p:cNvGrpSpPr>
          <p:nvPr/>
        </p:nvGrpSpPr>
        <p:grpSpPr>
          <a:xfrm>
            <a:off x="6525365" y="3744917"/>
            <a:ext cx="607263" cy="567615"/>
            <a:chOff x="1236874" y="1623900"/>
            <a:chExt cx="465201" cy="455475"/>
          </a:xfrm>
        </p:grpSpPr>
        <p:sp>
          <p:nvSpPr>
            <p:cNvPr id="1048608" name="Shape 389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09" name="Shape 390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0" name="Shape 391"/>
            <p:cNvSpPr/>
            <p:nvPr/>
          </p:nvSpPr>
          <p:spPr>
            <a:xfrm>
              <a:off x="1236874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48611" name="Shape 392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2" name="Shape 393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3" name="Shape 394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4" name="Shape 395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" name="Shape 534"/>
          <p:cNvGrpSpPr/>
          <p:nvPr/>
        </p:nvGrpSpPr>
        <p:grpSpPr>
          <a:xfrm>
            <a:off x="8176742" y="3744917"/>
            <a:ext cx="607262" cy="598206"/>
            <a:chOff x="5292575" y="3681900"/>
            <a:chExt cx="420150" cy="373275"/>
          </a:xfrm>
        </p:grpSpPr>
        <p:sp>
          <p:nvSpPr>
            <p:cNvPr id="1048615" name="Shape 535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6" name="Shape 536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7" name="Shape 537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8" name="Shape 538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19" name="Shape 539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0" name="Shape 540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1" name="Shape 541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905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" name="Shape 490"/>
          <p:cNvGrpSpPr/>
          <p:nvPr/>
        </p:nvGrpSpPr>
        <p:grpSpPr>
          <a:xfrm>
            <a:off x="7389802" y="3760212"/>
            <a:ext cx="610413" cy="582911"/>
            <a:chOff x="3951850" y="2985350"/>
            <a:chExt cx="407950" cy="416500"/>
          </a:xfrm>
        </p:grpSpPr>
        <p:sp>
          <p:nvSpPr>
            <p:cNvPr id="1048622" name="Shape 491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3" name="Shape 492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4" name="Shape 493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625" name="Shape 494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38100" cap="rnd" cmpd="sng">
              <a:solidFill>
                <a:srgbClr val="22222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William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</Words>
  <Application>Microsoft Office PowerPoint</Application>
  <PresentationFormat>Presentación en pantalla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Dosis</vt:lpstr>
      <vt:lpstr>Cooper Black</vt:lpstr>
      <vt:lpstr>Roboto</vt:lpstr>
      <vt:lpstr>Arial</vt:lpstr>
      <vt:lpstr>William template</vt:lpstr>
      <vt:lpstr>ATENCIÓN VIRTUAL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Cristian Alberto Gomez Rodriguez</dc:creator>
  <cp:lastModifiedBy>Dulfary Caicedo Salazar</cp:lastModifiedBy>
  <cp:revision>4</cp:revision>
  <dcterms:created xsi:type="dcterms:W3CDTF">2021-06-24T16:51:32Z</dcterms:created>
  <dcterms:modified xsi:type="dcterms:W3CDTF">2021-08-27T21:51:06Z</dcterms:modified>
</cp:coreProperties>
</file>