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D9493-D153-05AA-4C85-9F3FB4F52858}" v="75" dt="2022-06-14T19:39:37.007"/>
    <p1510:client id="{B09CB807-5194-FAF5-6DA6-280A02ABCD44}" v="126" dt="2021-08-06T16:03:42.352"/>
    <p1510:client id="{E7DCDAF7-663B-B605-8D64-0CF6A06DACEE}" v="121" dt="2021-08-06T15:13:28.817"/>
    <p1510:client id="{EAACC056-A775-4657-9159-C68F13353AC6}" v="1" dt="2021-07-23T21:01:19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A008-2A13-49E2-A593-322D75174474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24B5-D689-463F-B57B-5C3693F8F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5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824B5-D689-463F-B57B-5C3693F8FF3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057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838" y="-130974"/>
            <a:ext cx="12665295" cy="68664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JUZGADO CIVIL MUNICIPAL DE BOGOTA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29101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3:00 pm  a  5:00 pm</a:t>
            </a:r>
            <a:endParaRPr lang="es-CO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966500" y="6322967"/>
            <a:ext cx="153118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rgbClr val="00223E"/>
                </a:solidFill>
                <a:latin typeface="Open Sans"/>
                <a:ea typeface="Open Sans"/>
                <a:cs typeface="Open Sans"/>
              </a:rPr>
              <a:t>317 2366183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588028" y="6109621"/>
            <a:ext cx="39435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CARRERA 10 NO. 14-33 PISO 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4275658" cy="3231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/>
                <a:ea typeface="Open Sans"/>
                <a:cs typeface="Open Sans"/>
              </a:rPr>
              <a:t>     Jprmlapalma@cendoj.ramajudicial.gov.co</a:t>
            </a:r>
            <a:endParaRPr lang="es-CO" sz="1500" b="1" dirty="0">
              <a:solidFill>
                <a:srgbClr val="00223E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00A237-7F6F-4C92-81D0-9506046C82EE}"/>
              </a:ext>
            </a:extLst>
          </p:cNvPr>
          <p:cNvSpPr txBox="1"/>
          <p:nvPr/>
        </p:nvSpPr>
        <p:spPr>
          <a:xfrm>
            <a:off x="3693968" y="3737264"/>
            <a:ext cx="274319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33</Words>
  <Application>Microsoft Office PowerPoint</Application>
  <PresentationFormat>Panorámica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Felipe Florez Canon</cp:lastModifiedBy>
  <cp:revision>17</cp:revision>
  <dcterms:created xsi:type="dcterms:W3CDTF">2021-07-01T13:33:34Z</dcterms:created>
  <dcterms:modified xsi:type="dcterms:W3CDTF">2022-11-15T15:39:39Z</dcterms:modified>
</cp:coreProperties>
</file>