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11" r:id="rId2"/>
    <p:sldId id="310" r:id="rId3"/>
  </p:sldIdLst>
  <p:sldSz cx="12192000" cy="6858000"/>
  <p:notesSz cx="9296400" cy="7004050"/>
  <p:defaultTextStyle>
    <a:defPPr>
      <a:defRPr lang="es-C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6" userDrawn="1">
          <p15:clr>
            <a:srgbClr val="A4A3A4"/>
          </p15:clr>
        </p15:guide>
        <p15:guide id="2" pos="292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FF"/>
    <a:srgbClr val="F9F9F9"/>
    <a:srgbClr val="71AECD"/>
    <a:srgbClr val="6699FF"/>
    <a:srgbClr val="3399FF"/>
    <a:srgbClr val="33CC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47" autoAdjust="0"/>
    <p:restoredTop sz="95501" autoAdjust="0"/>
  </p:normalViewPr>
  <p:slideViewPr>
    <p:cSldViewPr showGuides="1">
      <p:cViewPr varScale="1">
        <p:scale>
          <a:sx n="62" d="100"/>
          <a:sy n="62" d="100"/>
        </p:scale>
        <p:origin x="1158" y="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 showGuides="1">
      <p:cViewPr varScale="1">
        <p:scale>
          <a:sx n="80" d="100"/>
          <a:sy n="80" d="100"/>
        </p:scale>
        <p:origin x="-1974" y="-90"/>
      </p:cViewPr>
      <p:guideLst>
        <p:guide orient="horz" pos="2206"/>
        <p:guide pos="29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1B0473-6C79-48EA-B3C6-E89F468B06F6}" type="datetimeFigureOut">
              <a:rPr lang="es-ES"/>
              <a:pPr>
                <a:defRPr/>
              </a:pPr>
              <a:t>13/03/2020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4FCD3BC-FA2B-4A8D-9951-58EF20FC6D6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0999616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075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5265738" y="0"/>
            <a:ext cx="4027487" cy="350838"/>
          </a:xfrm>
          <a:prstGeom prst="rect">
            <a:avLst/>
          </a:prstGeom>
        </p:spPr>
        <p:txBody>
          <a:bodyPr vert="horz" lIns="103592" tIns="51796" rIns="103592" bIns="517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F3ECDACB-54A8-401B-B6A2-180E7822C8E2}" type="datetimeFigureOut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312988" y="525463"/>
            <a:ext cx="4670425" cy="2627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3592" tIns="51796" rIns="103592" bIns="51796" rtlCol="0" anchor="ctr"/>
          <a:lstStyle/>
          <a:p>
            <a:pPr lvl="0"/>
            <a:endParaRPr lang="es-CO" noProof="0" dirty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930275" y="3327400"/>
            <a:ext cx="7435850" cy="3151188"/>
          </a:xfrm>
          <a:prstGeom prst="rect">
            <a:avLst/>
          </a:prstGeom>
        </p:spPr>
        <p:txBody>
          <a:bodyPr vert="horz" lIns="103592" tIns="51796" rIns="103592" bIns="51796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CO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6653213"/>
            <a:ext cx="4029075" cy="349250"/>
          </a:xfrm>
          <a:prstGeom prst="rect">
            <a:avLst/>
          </a:prstGeom>
        </p:spPr>
        <p:txBody>
          <a:bodyPr vert="horz" lIns="103592" tIns="51796" rIns="103592" bIns="517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5265738" y="6653213"/>
            <a:ext cx="4027487" cy="349250"/>
          </a:xfrm>
          <a:prstGeom prst="rect">
            <a:avLst/>
          </a:prstGeom>
        </p:spPr>
        <p:txBody>
          <a:bodyPr vert="horz" wrap="square" lIns="103592" tIns="51796" rIns="103592" bIns="517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9E2E7DF-BE37-4C0B-8821-CBEC5B20AD7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71053237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 smtClean="0"/>
          </a:p>
          <a:p>
            <a:endParaRPr lang="es-ES" altLang="es-ES" dirty="0" smtClean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1</a:t>
            </a:fld>
            <a:endParaRPr lang="es-CO" altLang="es-ES" sz="1400" dirty="0" smtClean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6364675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O" altLang="es-ES" dirty="0" smtClean="0"/>
          </a:p>
          <a:p>
            <a:endParaRPr lang="es-ES" altLang="es-ES" dirty="0" smtClean="0"/>
          </a:p>
        </p:txBody>
      </p:sp>
      <p:sp>
        <p:nvSpPr>
          <p:cNvPr id="12292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41375" indent="-3222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293813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11338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30450" indent="-2587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7876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448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020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159250" indent="-25876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C5F564F-8D27-4CB8-B264-3EB5494E96CC}" type="slidenum">
              <a:rPr lang="es-CO" altLang="es-ES" sz="1400" smtClean="0"/>
              <a:pPr>
                <a:spcBef>
                  <a:spcPct val="0"/>
                </a:spcBef>
              </a:pPr>
              <a:t>2</a:t>
            </a:fld>
            <a:endParaRPr lang="es-CO" altLang="es-ES" sz="1400" dirty="0" smtClean="0"/>
          </a:p>
        </p:txBody>
      </p:sp>
      <p:sp>
        <p:nvSpPr>
          <p:cNvPr id="5" name="4 Marcador de encabezado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069145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1E487-A1A2-4840-A48A-5A7D2CE8D152}" type="datetime1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518553-6D95-481F-AE2C-17CC0A5EE9F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36534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72835-CA1F-4116-8DC0-4760FC85D372}" type="datetime1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067C6D-9728-46C5-9924-88D5B2627653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075660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8612B-9AEB-4807-858F-D4B5F14F8692}" type="datetime1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80408-00E7-4CB1-932B-986DBEAC740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95805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473AE-DCFA-4C05-A42D-70FD672E5B0D}" type="datetime1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9AB9C-7ACB-47C8-9329-B60E283D54A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82029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68835-9F01-42FB-A4A6-1020834A89EC}" type="datetime1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4B246-1AB2-430D-9FDD-A65C26F83E5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44323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2E0A42-EFE6-469D-BD9E-EC1BB32FF797}" type="datetime1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C0737-9373-43D6-9834-3594E31500C4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3410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81F1-5A05-4D2A-876F-ED210C08D8E1}" type="datetime1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E3E7ED-7B5B-4CE7-BF33-00DEA4254C35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3835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5F380D-711D-4207-BFAA-4700137DF92B}" type="datetime1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276E8-32C2-4954-BDF0-F2C2FB2BE0D9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823481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E0539-61F7-46AE-B946-4F1D36838E27}" type="datetime1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B2BB4-7DE5-4AD0-A193-227CBC71833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28166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14664-8BDA-4712-B759-4CBA92E5C390}" type="datetime1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BD39A-AEBB-4E6E-80ED-AEACBB406D2F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434566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s-CO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225BC-9B87-4E6D-999B-3129E2C87C16}" type="datetime1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D99F5-0DA8-4C52-8DE3-460DE46734B2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601958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  <a:endParaRPr lang="es-CO" altLang="es-ES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  <a:endParaRPr lang="es-CO" altLang="es-ES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10C4483-9D99-4F05-8EF2-AE7A65735D58}" type="datetime1">
              <a:rPr lang="es-CO"/>
              <a:pPr>
                <a:defRPr/>
              </a:pPr>
              <a:t>13/03/2020</a:t>
            </a:fld>
            <a:endParaRPr lang="es-CO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CO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D3D95C1-65A4-47F2-91CF-E99762052316}" type="slidenum">
              <a:rPr lang="es-CO"/>
              <a:pPr>
                <a:defRPr/>
              </a:pPr>
              <a:t>‹Nº›</a:t>
            </a:fld>
            <a:endParaRPr lang="es-C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s-CO" altLang="es-ES" sz="1200" dirty="0" smtClean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59496" y="1484783"/>
            <a:ext cx="9577063" cy="476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207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808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13CA33-8808-4FC8-96A2-35D9787C099B}" type="slidenum">
              <a:rPr lang="es-CO" altLang="es-E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CO" altLang="es-ES" sz="1200" dirty="0" smtClean="0">
              <a:solidFill>
                <a:srgbClr val="898989"/>
              </a:solidFill>
            </a:endParaRPr>
          </a:p>
        </p:txBody>
      </p:sp>
      <p:pic>
        <p:nvPicPr>
          <p:cNvPr id="11269" name="Imagen 1" descr="cid:image001.png@01D208D8.A09EB74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71450"/>
            <a:ext cx="23907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Subtítulo"/>
          <p:cNvSpPr txBox="1">
            <a:spLocks/>
          </p:cNvSpPr>
          <p:nvPr/>
        </p:nvSpPr>
        <p:spPr bwMode="auto">
          <a:xfrm>
            <a:off x="8123117" y="352524"/>
            <a:ext cx="273685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es-C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Dirección Ejecutiva de Administración Judicial</a:t>
            </a:r>
            <a:endParaRPr lang="es-CO" altLang="es-ES" sz="1000" b="1" i="1" dirty="0">
              <a:solidFill>
                <a:schemeClr val="bg1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Unidad de Recursos Humanos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1000" b="1" i="1" dirty="0">
                <a:solidFill>
                  <a:schemeClr val="bg1"/>
                </a:solidFill>
                <a:latin typeface="Times New Roman" panose="02020603050405020304" pitchFamily="18" charset="0"/>
              </a:rPr>
              <a:t>División de Bienestar y Seguridad Social </a:t>
            </a:r>
          </a:p>
        </p:txBody>
      </p:sp>
      <p:sp>
        <p:nvSpPr>
          <p:cNvPr id="2" name="AutoShape 2" descr="Resultado de imagen para examenes medicos ocupacional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68946" y="1206215"/>
            <a:ext cx="6646117" cy="5015582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15808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19233</TotalTime>
  <Words>34</Words>
  <Application>Microsoft Office PowerPoint</Application>
  <PresentationFormat>Panorámica</PresentationFormat>
  <Paragraphs>10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Uno Diapositiva</dc:title>
  <dc:creator>Diego Marin</dc:creator>
  <cp:lastModifiedBy>Juan Carlos Arevalo Leguizamon</cp:lastModifiedBy>
  <cp:revision>1002</cp:revision>
  <cp:lastPrinted>2018-02-15T17:24:08Z</cp:lastPrinted>
  <dcterms:created xsi:type="dcterms:W3CDTF">2009-10-05T00:52:03Z</dcterms:created>
  <dcterms:modified xsi:type="dcterms:W3CDTF">2020-03-13T15:05:44Z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08d7dd68-c1dd-44d2-ba6c-4773849eac9b_Enabled">
    <vt:lpwstr>True</vt:lpwstr>
  </property>
  <property fmtid="{D5CDD505-2E9C-101B-9397-08002B2CF9AE}" pid="3" name="MSIP_Label_08d7dd68-c1dd-44d2-ba6c-4773849eac9b_SiteId">
    <vt:lpwstr>622cba98-80f8-41f3-8df5-8eb99901598b</vt:lpwstr>
  </property>
  <property fmtid="{D5CDD505-2E9C-101B-9397-08002B2CF9AE}" pid="4" name="MSIP_Label_08d7dd68-c1dd-44d2-ba6c-4773849eac9b_Owner">
    <vt:lpwstr>apoyosgsst@deaj.ramajudicial.gov.co</vt:lpwstr>
  </property>
  <property fmtid="{D5CDD505-2E9C-101B-9397-08002B2CF9AE}" pid="5" name="MSIP_Label_08d7dd68-c1dd-44d2-ba6c-4773849eac9b_SetDate">
    <vt:lpwstr>2018-11-06T19:17:26.3513328Z</vt:lpwstr>
  </property>
  <property fmtid="{D5CDD505-2E9C-101B-9397-08002B2CF9AE}" pid="6" name="MSIP_Label_08d7dd68-c1dd-44d2-ba6c-4773849eac9b_Name">
    <vt:lpwstr>Personal</vt:lpwstr>
  </property>
  <property fmtid="{D5CDD505-2E9C-101B-9397-08002B2CF9AE}" pid="7" name="MSIP_Label_08d7dd68-c1dd-44d2-ba6c-4773849eac9b_Application">
    <vt:lpwstr>Microsoft Azure Information Protection</vt:lpwstr>
  </property>
  <property fmtid="{D5CDD505-2E9C-101B-9397-08002B2CF9AE}" pid="8" name="MSIP_Label_08d7dd68-c1dd-44d2-ba6c-4773849eac9b_Extended_MSFT_Method">
    <vt:lpwstr>Automatic</vt:lpwstr>
  </property>
  <property fmtid="{D5CDD505-2E9C-101B-9397-08002B2CF9AE}" pid="9" name="Sensitivity">
    <vt:lpwstr>Personal</vt:lpwstr>
  </property>
</Properties>
</file>