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2" r:id="rId2"/>
    <p:sldId id="313" r:id="rId3"/>
    <p:sldId id="314" r:id="rId4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109" d="100"/>
          <a:sy n="109" d="100"/>
        </p:scale>
        <p:origin x="81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27/04/2020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9805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3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4169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27/04/2020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8" y="1556792"/>
            <a:ext cx="1081499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424" y="1340767"/>
            <a:ext cx="10670976" cy="490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0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9456" y="1485899"/>
            <a:ext cx="9433048" cy="47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97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19345</TotalTime>
  <Words>51</Words>
  <Application>Microsoft Office PowerPoint</Application>
  <PresentationFormat>Panorámica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Moisés Alexander Roncancio Rodríguez</cp:lastModifiedBy>
  <cp:revision>1018</cp:revision>
  <cp:lastPrinted>2018-02-15T17:24:08Z</cp:lastPrinted>
  <dcterms:created xsi:type="dcterms:W3CDTF">2009-10-05T00:52:03Z</dcterms:created>
  <dcterms:modified xsi:type="dcterms:W3CDTF">2020-04-27T19:50:08Z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