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12" r:id="rId2"/>
    <p:sldId id="313" r:id="rId3"/>
    <p:sldId id="314" r:id="rId4"/>
  </p:sldIdLst>
  <p:sldSz cx="12192000" cy="6858000"/>
  <p:notesSz cx="9296400" cy="700405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6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FF"/>
    <a:srgbClr val="F9F9F9"/>
    <a:srgbClr val="71AECD"/>
    <a:srgbClr val="6699FF"/>
    <a:srgbClr val="3399FF"/>
    <a:srgbClr val="33CC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47" autoAdjust="0"/>
    <p:restoredTop sz="95501" autoAdjust="0"/>
  </p:normalViewPr>
  <p:slideViewPr>
    <p:cSldViewPr showGuides="1">
      <p:cViewPr varScale="1">
        <p:scale>
          <a:sx n="109" d="100"/>
          <a:sy n="109" d="100"/>
        </p:scale>
        <p:origin x="810" y="1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howGuides="1">
      <p:cViewPr varScale="1">
        <p:scale>
          <a:sx n="80" d="100"/>
          <a:sy n="80" d="100"/>
        </p:scale>
        <p:origin x="-1974" y="-90"/>
      </p:cViewPr>
      <p:guideLst>
        <p:guide orient="horz" pos="2206"/>
        <p:guide pos="29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31B0473-6C79-48EA-B3C6-E89F468B06F6}" type="datetimeFigureOut">
              <a:rPr lang="es-ES"/>
              <a:pPr>
                <a:defRPr/>
              </a:pPr>
              <a:t>27/04/2020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4FCD3BC-FA2B-4A8D-9951-58EF20FC6D6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099961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F3ECDACB-54A8-401B-B6A2-180E7822C8E2}" type="datetimeFigureOut">
              <a:rPr lang="es-CO"/>
              <a:pPr>
                <a:defRPr/>
              </a:pPr>
              <a:t>27/04/2020</a:t>
            </a:fld>
            <a:endParaRPr lang="es-CO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312988" y="525463"/>
            <a:ext cx="4670425" cy="2627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3592" tIns="51796" rIns="103592" bIns="51796" rtlCol="0" anchor="ctr"/>
          <a:lstStyle/>
          <a:p>
            <a:pPr lvl="0"/>
            <a:endParaRPr lang="es-CO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930275" y="3327400"/>
            <a:ext cx="7435850" cy="3151188"/>
          </a:xfrm>
          <a:prstGeom prst="rect">
            <a:avLst/>
          </a:prstGeom>
        </p:spPr>
        <p:txBody>
          <a:bodyPr vert="horz" lIns="103592" tIns="51796" rIns="103592" bIns="51796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CO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9E2E7DF-BE37-4C0B-8821-CBEC5B20AD7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7105323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/>
          </a:p>
          <a:p>
            <a:endParaRPr lang="es-ES" altLang="es-ES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1</a:t>
            </a:fld>
            <a:endParaRPr lang="es-CO" altLang="es-ES" sz="1400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39818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/>
          </a:p>
          <a:p>
            <a:endParaRPr lang="es-ES" altLang="es-ES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2</a:t>
            </a:fld>
            <a:endParaRPr lang="es-CO" altLang="es-ES" sz="1400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7398051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/>
          </a:p>
          <a:p>
            <a:endParaRPr lang="es-ES" altLang="es-ES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3</a:t>
            </a:fld>
            <a:endParaRPr lang="es-CO" altLang="es-ES" sz="1400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41692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1E487-A1A2-4840-A48A-5A7D2CE8D152}" type="datetime1">
              <a:rPr lang="es-CO"/>
              <a:pPr>
                <a:defRPr/>
              </a:pPr>
              <a:t>27/04/2020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18553-6D95-481F-AE2C-17CC0A5EE9F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36534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72835-CA1F-4116-8DC0-4760FC85D372}" type="datetime1">
              <a:rPr lang="es-CO"/>
              <a:pPr>
                <a:defRPr/>
              </a:pPr>
              <a:t>27/04/2020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67C6D-9728-46C5-9924-88D5B2627653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75660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612B-9AEB-4807-858F-D4B5F14F8692}" type="datetime1">
              <a:rPr lang="es-CO"/>
              <a:pPr>
                <a:defRPr/>
              </a:pPr>
              <a:t>27/04/2020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80408-00E7-4CB1-932B-986DBEAC740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805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473AE-DCFA-4C05-A42D-70FD672E5B0D}" type="datetime1">
              <a:rPr lang="es-CO"/>
              <a:pPr>
                <a:defRPr/>
              </a:pPr>
              <a:t>27/04/2020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9AB9C-7ACB-47C8-9329-B60E283D54A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8202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68835-9F01-42FB-A4A6-1020834A89EC}" type="datetime1">
              <a:rPr lang="es-CO"/>
              <a:pPr>
                <a:defRPr/>
              </a:pPr>
              <a:t>27/04/2020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4B246-1AB2-430D-9FDD-A65C26F83E5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44323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E0A42-EFE6-469D-BD9E-EC1BB32FF797}" type="datetime1">
              <a:rPr lang="es-CO"/>
              <a:pPr>
                <a:defRPr/>
              </a:pPr>
              <a:t>27/04/2020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C0737-9373-43D6-9834-3594E31500C4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3410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381F1-5A05-4D2A-876F-ED210C08D8E1}" type="datetime1">
              <a:rPr lang="es-CO"/>
              <a:pPr>
                <a:defRPr/>
              </a:pPr>
              <a:t>27/04/2020</a:t>
            </a:fld>
            <a:endParaRPr lang="es-CO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3E7ED-7B5B-4CE7-BF33-00DEA4254C3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38353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F380D-711D-4207-BFAA-4700137DF92B}" type="datetime1">
              <a:rPr lang="es-CO"/>
              <a:pPr>
                <a:defRPr/>
              </a:pPr>
              <a:t>27/04/2020</a:t>
            </a:fld>
            <a:endParaRPr lang="es-CO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276E8-32C2-4954-BDF0-F2C2FB2BE0D9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2348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E0539-61F7-46AE-B946-4F1D36838E27}" type="datetime1">
              <a:rPr lang="es-CO"/>
              <a:pPr>
                <a:defRPr/>
              </a:pPr>
              <a:t>27/04/2020</a:t>
            </a:fld>
            <a:endParaRPr lang="es-CO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B2BB4-7DE5-4AD0-A193-227CBC71833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2816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14664-8BDA-4712-B759-4CBA92E5C390}" type="datetime1">
              <a:rPr lang="es-CO"/>
              <a:pPr>
                <a:defRPr/>
              </a:pPr>
              <a:t>27/04/2020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BD39A-AEBB-4E6E-80ED-AEACBB406D2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34566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s-CO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225BC-9B87-4E6D-999B-3129E2C87C16}" type="datetime1">
              <a:rPr lang="es-CO"/>
              <a:pPr>
                <a:defRPr/>
              </a:pPr>
              <a:t>27/04/2020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D99F5-0DA8-4C52-8DE3-460DE46734B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0195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  <a:endParaRPr lang="es-CO" altLang="es-ES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s-CO" alt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0C4483-9D99-4F05-8EF2-AE7A65735D58}" type="datetime1">
              <a:rPr lang="es-CO"/>
              <a:pPr>
                <a:defRPr/>
              </a:pPr>
              <a:t>27/04/2020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D3D95C1-65A4-47F2-91CF-E9976205231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s-CO" altLang="es-ES" sz="1200" dirty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7408" y="1556792"/>
            <a:ext cx="10814992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0826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659">
    <p:circl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s-CO" altLang="es-ES" sz="1200" dirty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1424" y="1340767"/>
            <a:ext cx="10670976" cy="4905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5901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659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s-CO" altLang="es-ES" sz="1200" dirty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99456" y="1485899"/>
            <a:ext cx="9433048" cy="4760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0970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659">
    <p:circle/>
  </p:transition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19345</TotalTime>
  <Words>51</Words>
  <Application>Microsoft Office PowerPoint</Application>
  <PresentationFormat>Panorámica</PresentationFormat>
  <Paragraphs>15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Tema de Office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Uno Diapositiva</dc:title>
  <dc:creator>Diego Marin</dc:creator>
  <cp:lastModifiedBy>Moisés Alexander Roncancio Rodríguez</cp:lastModifiedBy>
  <cp:revision>1018</cp:revision>
  <cp:lastPrinted>2018-02-15T17:24:08Z</cp:lastPrinted>
  <dcterms:created xsi:type="dcterms:W3CDTF">2009-10-05T00:52:03Z</dcterms:created>
  <dcterms:modified xsi:type="dcterms:W3CDTF">2020-04-27T19:50:08Z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8d7dd68-c1dd-44d2-ba6c-4773849eac9b_Enabled">
    <vt:lpwstr>True</vt:lpwstr>
  </property>
  <property fmtid="{D5CDD505-2E9C-101B-9397-08002B2CF9AE}" pid="3" name="MSIP_Label_08d7dd68-c1dd-44d2-ba6c-4773849eac9b_SiteId">
    <vt:lpwstr>622cba98-80f8-41f3-8df5-8eb99901598b</vt:lpwstr>
  </property>
  <property fmtid="{D5CDD505-2E9C-101B-9397-08002B2CF9AE}" pid="4" name="MSIP_Label_08d7dd68-c1dd-44d2-ba6c-4773849eac9b_Owner">
    <vt:lpwstr>apoyosgsst@deaj.ramajudicial.gov.co</vt:lpwstr>
  </property>
  <property fmtid="{D5CDD505-2E9C-101B-9397-08002B2CF9AE}" pid="5" name="MSIP_Label_08d7dd68-c1dd-44d2-ba6c-4773849eac9b_SetDate">
    <vt:lpwstr>2018-11-06T19:17:26.3513328Z</vt:lpwstr>
  </property>
  <property fmtid="{D5CDD505-2E9C-101B-9397-08002B2CF9AE}" pid="6" name="MSIP_Label_08d7dd68-c1dd-44d2-ba6c-4773849eac9b_Name">
    <vt:lpwstr>Personal</vt:lpwstr>
  </property>
  <property fmtid="{D5CDD505-2E9C-101B-9397-08002B2CF9AE}" pid="7" name="MSIP_Label_08d7dd68-c1dd-44d2-ba6c-4773849eac9b_Application">
    <vt:lpwstr>Microsoft Azure Information Protection</vt:lpwstr>
  </property>
  <property fmtid="{D5CDD505-2E9C-101B-9397-08002B2CF9AE}" pid="8" name="MSIP_Label_08d7dd68-c1dd-44d2-ba6c-4773849eac9b_Extended_MSFT_Method">
    <vt:lpwstr>Automatic</vt:lpwstr>
  </property>
  <property fmtid="{D5CDD505-2E9C-101B-9397-08002B2CF9AE}" pid="9" name="Sensitivity">
    <vt:lpwstr>Personal</vt:lpwstr>
  </property>
</Properties>
</file>