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10" r:id="rId2"/>
    <p:sldId id="311" r:id="rId3"/>
    <p:sldId id="312" r:id="rId4"/>
    <p:sldId id="313" r:id="rId5"/>
    <p:sldId id="314" r:id="rId6"/>
    <p:sldId id="315" r:id="rId7"/>
  </p:sldIdLst>
  <p:sldSz cx="12192000" cy="6858000"/>
  <p:notesSz cx="9296400" cy="7004050"/>
  <p:defaultTex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206"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FF"/>
    <a:srgbClr val="F9F9F9"/>
    <a:srgbClr val="71AECD"/>
    <a:srgbClr val="6699FF"/>
    <a:srgbClr val="3399FF"/>
    <a:srgbClr val="33CCFF"/>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5501" autoAdjust="0"/>
  </p:normalViewPr>
  <p:slideViewPr>
    <p:cSldViewPr showGuides="1">
      <p:cViewPr varScale="1">
        <p:scale>
          <a:sx n="62" d="100"/>
          <a:sy n="62" d="100"/>
        </p:scale>
        <p:origin x="1158" y="96"/>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70" d="100"/>
        <a:sy n="70" d="100"/>
      </p:scale>
      <p:origin x="0" y="0"/>
    </p:cViewPr>
  </p:sorterViewPr>
  <p:notesViewPr>
    <p:cSldViewPr showGuides="1">
      <p:cViewPr varScale="1">
        <p:scale>
          <a:sx n="80" d="100"/>
          <a:sy n="80" d="100"/>
        </p:scale>
        <p:origin x="-1974" y="-90"/>
      </p:cViewPr>
      <p:guideLst>
        <p:guide orient="horz" pos="2206"/>
        <p:guide pos="29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29075" cy="350838"/>
          </a:xfrm>
          <a:prstGeom prst="rect">
            <a:avLst/>
          </a:prstGeom>
        </p:spPr>
        <p:txBody>
          <a:bodyPr vert="horz" lIns="103592" tIns="51796" rIns="103592" bIns="51796" rtlCol="0"/>
          <a:lstStyle>
            <a:lvl1pPr algn="l" eaLnBrk="1" hangingPunct="1">
              <a:defRPr sz="1400">
                <a:latin typeface="Arial" charset="0"/>
                <a:cs typeface="Arial" charset="0"/>
              </a:defRPr>
            </a:lvl1pPr>
          </a:lstStyle>
          <a:p>
            <a:pPr>
              <a:defRPr/>
            </a:pPr>
            <a:endParaRPr lang="es-ES" dirty="0"/>
          </a:p>
        </p:txBody>
      </p:sp>
      <p:sp>
        <p:nvSpPr>
          <p:cNvPr id="3" name="2 Marcador de fecha"/>
          <p:cNvSpPr>
            <a:spLocks noGrp="1"/>
          </p:cNvSpPr>
          <p:nvPr>
            <p:ph type="dt" sz="quarter" idx="1"/>
          </p:nvPr>
        </p:nvSpPr>
        <p:spPr>
          <a:xfrm>
            <a:off x="5265738" y="0"/>
            <a:ext cx="4027487" cy="350838"/>
          </a:xfrm>
          <a:prstGeom prst="rect">
            <a:avLst/>
          </a:prstGeom>
        </p:spPr>
        <p:txBody>
          <a:bodyPr vert="horz" lIns="103592" tIns="51796" rIns="103592" bIns="51796" rtlCol="0"/>
          <a:lstStyle>
            <a:lvl1pPr algn="r" eaLnBrk="1" hangingPunct="1">
              <a:defRPr sz="1400">
                <a:latin typeface="Arial" charset="0"/>
                <a:cs typeface="Arial" charset="0"/>
              </a:defRPr>
            </a:lvl1pPr>
          </a:lstStyle>
          <a:p>
            <a:pPr>
              <a:defRPr/>
            </a:pPr>
            <a:fld id="{131B0473-6C79-48EA-B3C6-E89F468B06F6}" type="datetimeFigureOut">
              <a:rPr lang="es-ES"/>
              <a:pPr>
                <a:defRPr/>
              </a:pPr>
              <a:t>13/03/2020</a:t>
            </a:fld>
            <a:endParaRPr lang="es-ES" dirty="0"/>
          </a:p>
        </p:txBody>
      </p:sp>
      <p:sp>
        <p:nvSpPr>
          <p:cNvPr id="4" name="3 Marcador de pie de página"/>
          <p:cNvSpPr>
            <a:spLocks noGrp="1"/>
          </p:cNvSpPr>
          <p:nvPr>
            <p:ph type="ftr" sz="quarter" idx="2"/>
          </p:nvPr>
        </p:nvSpPr>
        <p:spPr>
          <a:xfrm>
            <a:off x="1" y="6653213"/>
            <a:ext cx="4029075" cy="349250"/>
          </a:xfrm>
          <a:prstGeom prst="rect">
            <a:avLst/>
          </a:prstGeom>
        </p:spPr>
        <p:txBody>
          <a:bodyPr vert="horz" lIns="103592" tIns="51796" rIns="103592" bIns="51796" rtlCol="0" anchor="b"/>
          <a:lstStyle>
            <a:lvl1pPr algn="l" eaLnBrk="1" hangingPunct="1">
              <a:defRPr sz="1400">
                <a:latin typeface="Arial" charset="0"/>
                <a:cs typeface="Arial" charset="0"/>
              </a:defRPr>
            </a:lvl1pPr>
          </a:lstStyle>
          <a:p>
            <a:pPr>
              <a:defRPr/>
            </a:pPr>
            <a:endParaRPr lang="es-ES" dirty="0"/>
          </a:p>
        </p:txBody>
      </p:sp>
      <p:sp>
        <p:nvSpPr>
          <p:cNvPr id="5" name="4 Marcador de número de diapositiva"/>
          <p:cNvSpPr>
            <a:spLocks noGrp="1"/>
          </p:cNvSpPr>
          <p:nvPr>
            <p:ph type="sldNum" sz="quarter" idx="3"/>
          </p:nvPr>
        </p:nvSpPr>
        <p:spPr>
          <a:xfrm>
            <a:off x="5265738" y="6653213"/>
            <a:ext cx="4027487" cy="349250"/>
          </a:xfrm>
          <a:prstGeom prst="rect">
            <a:avLst/>
          </a:prstGeom>
        </p:spPr>
        <p:txBody>
          <a:bodyPr vert="horz" wrap="square" lIns="103592" tIns="51796" rIns="103592" bIns="51796" numCol="1" anchor="b" anchorCtr="0" compatLnSpc="1">
            <a:prstTxWarp prst="textNoShape">
              <a:avLst/>
            </a:prstTxWarp>
          </a:bodyPr>
          <a:lstStyle>
            <a:lvl1pPr algn="r" eaLnBrk="1" hangingPunct="1">
              <a:defRPr sz="1400"/>
            </a:lvl1pPr>
          </a:lstStyle>
          <a:p>
            <a:pPr>
              <a:defRPr/>
            </a:pPr>
            <a:fld id="{84FCD3BC-FA2B-4A8D-9951-58EF20FC6D61}" type="slidenum">
              <a:rPr lang="es-ES"/>
              <a:pPr>
                <a:defRPr/>
              </a:pPr>
              <a:t>‹Nº›</a:t>
            </a:fld>
            <a:endParaRPr lang="es-ES" dirty="0"/>
          </a:p>
        </p:txBody>
      </p:sp>
    </p:spTree>
    <p:extLst>
      <p:ext uri="{BB962C8B-B14F-4D97-AF65-F5344CB8AC3E}">
        <p14:creationId xmlns:p14="http://schemas.microsoft.com/office/powerpoint/2010/main" val="8099961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29075" cy="350838"/>
          </a:xfrm>
          <a:prstGeom prst="rect">
            <a:avLst/>
          </a:prstGeom>
        </p:spPr>
        <p:txBody>
          <a:bodyPr vert="horz" lIns="103592" tIns="51796" rIns="103592" bIns="51796" rtlCol="0"/>
          <a:lstStyle>
            <a:lvl1pPr algn="l" eaLnBrk="1" fontAlgn="auto" hangingPunct="1">
              <a:spcBef>
                <a:spcPts val="0"/>
              </a:spcBef>
              <a:spcAft>
                <a:spcPts val="0"/>
              </a:spcAft>
              <a:defRPr sz="1400">
                <a:latin typeface="+mn-lt"/>
                <a:cs typeface="+mn-cs"/>
              </a:defRPr>
            </a:lvl1pPr>
          </a:lstStyle>
          <a:p>
            <a:pPr>
              <a:defRPr/>
            </a:pPr>
            <a:endParaRPr lang="es-CO" dirty="0"/>
          </a:p>
        </p:txBody>
      </p:sp>
      <p:sp>
        <p:nvSpPr>
          <p:cNvPr id="3" name="2 Marcador de fecha"/>
          <p:cNvSpPr>
            <a:spLocks noGrp="1"/>
          </p:cNvSpPr>
          <p:nvPr>
            <p:ph type="dt" idx="1"/>
          </p:nvPr>
        </p:nvSpPr>
        <p:spPr>
          <a:xfrm>
            <a:off x="5265738" y="0"/>
            <a:ext cx="4027487" cy="350838"/>
          </a:xfrm>
          <a:prstGeom prst="rect">
            <a:avLst/>
          </a:prstGeom>
        </p:spPr>
        <p:txBody>
          <a:bodyPr vert="horz" lIns="103592" tIns="51796" rIns="103592" bIns="51796" rtlCol="0"/>
          <a:lstStyle>
            <a:lvl1pPr algn="r" eaLnBrk="1" fontAlgn="auto" hangingPunct="1">
              <a:spcBef>
                <a:spcPts val="0"/>
              </a:spcBef>
              <a:spcAft>
                <a:spcPts val="0"/>
              </a:spcAft>
              <a:defRPr sz="1400">
                <a:latin typeface="+mn-lt"/>
                <a:cs typeface="+mn-cs"/>
              </a:defRPr>
            </a:lvl1pPr>
          </a:lstStyle>
          <a:p>
            <a:pPr>
              <a:defRPr/>
            </a:pPr>
            <a:fld id="{F3ECDACB-54A8-401B-B6A2-180E7822C8E2}" type="datetimeFigureOut">
              <a:rPr lang="es-CO"/>
              <a:pPr>
                <a:defRPr/>
              </a:pPr>
              <a:t>13/03/2020</a:t>
            </a:fld>
            <a:endParaRPr lang="es-CO" dirty="0"/>
          </a:p>
        </p:txBody>
      </p:sp>
      <p:sp>
        <p:nvSpPr>
          <p:cNvPr id="4" name="3 Marcador de imagen de diapositiva"/>
          <p:cNvSpPr>
            <a:spLocks noGrp="1" noRot="1" noChangeAspect="1"/>
          </p:cNvSpPr>
          <p:nvPr>
            <p:ph type="sldImg" idx="2"/>
          </p:nvPr>
        </p:nvSpPr>
        <p:spPr>
          <a:xfrm>
            <a:off x="2312988" y="525463"/>
            <a:ext cx="4670425" cy="2627312"/>
          </a:xfrm>
          <a:prstGeom prst="rect">
            <a:avLst/>
          </a:prstGeom>
          <a:noFill/>
          <a:ln w="12700">
            <a:solidFill>
              <a:prstClr val="black"/>
            </a:solidFill>
          </a:ln>
        </p:spPr>
        <p:txBody>
          <a:bodyPr vert="horz" lIns="103592" tIns="51796" rIns="103592" bIns="51796" rtlCol="0" anchor="ctr"/>
          <a:lstStyle/>
          <a:p>
            <a:pPr lvl="0"/>
            <a:endParaRPr lang="es-CO" noProof="0" dirty="0"/>
          </a:p>
        </p:txBody>
      </p:sp>
      <p:sp>
        <p:nvSpPr>
          <p:cNvPr id="5" name="4 Marcador de notas"/>
          <p:cNvSpPr>
            <a:spLocks noGrp="1"/>
          </p:cNvSpPr>
          <p:nvPr>
            <p:ph type="body" sz="quarter" idx="3"/>
          </p:nvPr>
        </p:nvSpPr>
        <p:spPr>
          <a:xfrm>
            <a:off x="930275" y="3327400"/>
            <a:ext cx="7435850" cy="3151188"/>
          </a:xfrm>
          <a:prstGeom prst="rect">
            <a:avLst/>
          </a:prstGeom>
        </p:spPr>
        <p:txBody>
          <a:bodyPr vert="horz" lIns="103592" tIns="51796" rIns="103592" bIns="51796"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O" noProof="0"/>
          </a:p>
        </p:txBody>
      </p:sp>
      <p:sp>
        <p:nvSpPr>
          <p:cNvPr id="6" name="5 Marcador de pie de página"/>
          <p:cNvSpPr>
            <a:spLocks noGrp="1"/>
          </p:cNvSpPr>
          <p:nvPr>
            <p:ph type="ftr" sz="quarter" idx="4"/>
          </p:nvPr>
        </p:nvSpPr>
        <p:spPr>
          <a:xfrm>
            <a:off x="1" y="6653213"/>
            <a:ext cx="4029075" cy="349250"/>
          </a:xfrm>
          <a:prstGeom prst="rect">
            <a:avLst/>
          </a:prstGeom>
        </p:spPr>
        <p:txBody>
          <a:bodyPr vert="horz" lIns="103592" tIns="51796" rIns="103592" bIns="51796" rtlCol="0" anchor="b"/>
          <a:lstStyle>
            <a:lvl1pPr algn="l" eaLnBrk="1" fontAlgn="auto" hangingPunct="1">
              <a:spcBef>
                <a:spcPts val="0"/>
              </a:spcBef>
              <a:spcAft>
                <a:spcPts val="0"/>
              </a:spcAft>
              <a:defRPr sz="1400">
                <a:latin typeface="+mn-lt"/>
                <a:cs typeface="+mn-cs"/>
              </a:defRPr>
            </a:lvl1pPr>
          </a:lstStyle>
          <a:p>
            <a:pPr>
              <a:defRPr/>
            </a:pPr>
            <a:endParaRPr lang="es-CO" dirty="0"/>
          </a:p>
        </p:txBody>
      </p:sp>
      <p:sp>
        <p:nvSpPr>
          <p:cNvPr id="7" name="6 Marcador de número de diapositiva"/>
          <p:cNvSpPr>
            <a:spLocks noGrp="1"/>
          </p:cNvSpPr>
          <p:nvPr>
            <p:ph type="sldNum" sz="quarter" idx="5"/>
          </p:nvPr>
        </p:nvSpPr>
        <p:spPr>
          <a:xfrm>
            <a:off x="5265738" y="6653213"/>
            <a:ext cx="4027487" cy="349250"/>
          </a:xfrm>
          <a:prstGeom prst="rect">
            <a:avLst/>
          </a:prstGeom>
        </p:spPr>
        <p:txBody>
          <a:bodyPr vert="horz" wrap="square" lIns="103592" tIns="51796" rIns="103592" bIns="51796" numCol="1" anchor="b" anchorCtr="0" compatLnSpc="1">
            <a:prstTxWarp prst="textNoShape">
              <a:avLst/>
            </a:prstTxWarp>
          </a:bodyPr>
          <a:lstStyle>
            <a:lvl1pPr algn="r" eaLnBrk="1" hangingPunct="1">
              <a:defRPr sz="1400">
                <a:latin typeface="Calibri" panose="020F0502020204030204" pitchFamily="34" charset="0"/>
              </a:defRPr>
            </a:lvl1pPr>
          </a:lstStyle>
          <a:p>
            <a:pPr>
              <a:defRPr/>
            </a:pPr>
            <a:fld id="{39E2E7DF-BE37-4C0B-8821-CBEC5B20AD7F}" type="slidenum">
              <a:rPr lang="es-CO"/>
              <a:pPr>
                <a:defRPr/>
              </a:pPr>
              <a:t>‹Nº›</a:t>
            </a:fld>
            <a:endParaRPr lang="es-CO" dirty="0"/>
          </a:p>
        </p:txBody>
      </p:sp>
    </p:spTree>
    <p:extLst>
      <p:ext uri="{BB962C8B-B14F-4D97-AF65-F5344CB8AC3E}">
        <p14:creationId xmlns:p14="http://schemas.microsoft.com/office/powerpoint/2010/main" val="3671053237"/>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1</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1069145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2</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582121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3</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762058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4</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2081264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5</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3320025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a:p>
          <a:p>
            <a:endParaRPr lang="es-ES" altLang="es-ES" dirty="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6</a:t>
            </a:fld>
            <a:endParaRPr lang="es-CO" altLang="es-ES" sz="1400" dirty="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1376363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2"/>
            <a:ext cx="103632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lvl1pPr>
              <a:defRPr/>
            </a:lvl1pPr>
          </a:lstStyle>
          <a:p>
            <a:pPr>
              <a:defRPr/>
            </a:pPr>
            <a:fld id="{B471E487-A1A2-4840-A48A-5A7D2CE8D152}" type="datetime1">
              <a:rPr lang="es-CO"/>
              <a:pPr>
                <a:defRPr/>
              </a:pPr>
              <a:t>13/03/2020</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1A518553-6D95-481F-AE2C-17CC0A5EE9F2}" type="slidenum">
              <a:rPr lang="es-CO"/>
              <a:pPr>
                <a:defRPr/>
              </a:pPr>
              <a:t>‹Nº›</a:t>
            </a:fld>
            <a:endParaRPr lang="es-CO" dirty="0"/>
          </a:p>
        </p:txBody>
      </p:sp>
    </p:spTree>
    <p:extLst>
      <p:ext uri="{BB962C8B-B14F-4D97-AF65-F5344CB8AC3E}">
        <p14:creationId xmlns:p14="http://schemas.microsoft.com/office/powerpoint/2010/main" val="436534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pPr>
              <a:defRPr/>
            </a:pPr>
            <a:fld id="{6F672835-CA1F-4116-8DC0-4760FC85D372}" type="datetime1">
              <a:rPr lang="es-CO"/>
              <a:pPr>
                <a:defRPr/>
              </a:pPr>
              <a:t>13/03/2020</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67067C6D-9728-46C5-9924-88D5B2627653}" type="slidenum">
              <a:rPr lang="es-CO"/>
              <a:pPr>
                <a:defRPr/>
              </a:pPr>
              <a:t>‹Nº›</a:t>
            </a:fld>
            <a:endParaRPr lang="es-CO" dirty="0"/>
          </a:p>
        </p:txBody>
      </p:sp>
    </p:spTree>
    <p:extLst>
      <p:ext uri="{BB962C8B-B14F-4D97-AF65-F5344CB8AC3E}">
        <p14:creationId xmlns:p14="http://schemas.microsoft.com/office/powerpoint/2010/main" val="30756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45"/>
            <a:ext cx="27432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274645"/>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pPr>
              <a:defRPr/>
            </a:pPr>
            <a:fld id="{21C8612B-9AEB-4807-858F-D4B5F14F8692}" type="datetime1">
              <a:rPr lang="es-CO"/>
              <a:pPr>
                <a:defRPr/>
              </a:pPr>
              <a:t>13/03/2020</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DC980408-00E7-4CB1-932B-986DBEAC740F}" type="slidenum">
              <a:rPr lang="es-CO"/>
              <a:pPr>
                <a:defRPr/>
              </a:pPr>
              <a:t>‹Nº›</a:t>
            </a:fld>
            <a:endParaRPr lang="es-CO" dirty="0"/>
          </a:p>
        </p:txBody>
      </p:sp>
    </p:spTree>
    <p:extLst>
      <p:ext uri="{BB962C8B-B14F-4D97-AF65-F5344CB8AC3E}">
        <p14:creationId xmlns:p14="http://schemas.microsoft.com/office/powerpoint/2010/main" val="295805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lvl1pPr>
              <a:defRPr/>
            </a:lvl1pPr>
          </a:lstStyle>
          <a:p>
            <a:pPr>
              <a:defRPr/>
            </a:pPr>
            <a:fld id="{3D2473AE-DCFA-4C05-A42D-70FD672E5B0D}" type="datetime1">
              <a:rPr lang="es-CO"/>
              <a:pPr>
                <a:defRPr/>
              </a:pPr>
              <a:t>13/03/2020</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0699AB9C-7ACB-47C8-9329-B60E283D54A5}" type="slidenum">
              <a:rPr lang="es-CO"/>
              <a:pPr>
                <a:defRPr/>
              </a:pPr>
              <a:t>‹Nº›</a:t>
            </a:fld>
            <a:endParaRPr lang="es-CO" dirty="0"/>
          </a:p>
        </p:txBody>
      </p:sp>
    </p:spTree>
    <p:extLst>
      <p:ext uri="{BB962C8B-B14F-4D97-AF65-F5344CB8AC3E}">
        <p14:creationId xmlns:p14="http://schemas.microsoft.com/office/powerpoint/2010/main" val="158202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7"/>
            <a:ext cx="103632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06268835-9F01-42FB-A4A6-1020834A89EC}" type="datetime1">
              <a:rPr lang="es-CO"/>
              <a:pPr>
                <a:defRPr/>
              </a:pPr>
              <a:t>13/03/2020</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6634B246-1AB2-430D-9FDD-A65C26F83E56}" type="slidenum">
              <a:rPr lang="es-CO"/>
              <a:pPr>
                <a:defRPr/>
              </a:pPr>
              <a:t>‹Nº›</a:t>
            </a:fld>
            <a:endParaRPr lang="es-CO" dirty="0"/>
          </a:p>
        </p:txBody>
      </p:sp>
    </p:spTree>
    <p:extLst>
      <p:ext uri="{BB962C8B-B14F-4D97-AF65-F5344CB8AC3E}">
        <p14:creationId xmlns:p14="http://schemas.microsoft.com/office/powerpoint/2010/main" val="2744323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3 Marcador de fecha"/>
          <p:cNvSpPr>
            <a:spLocks noGrp="1"/>
          </p:cNvSpPr>
          <p:nvPr>
            <p:ph type="dt" sz="half" idx="10"/>
          </p:nvPr>
        </p:nvSpPr>
        <p:spPr/>
        <p:txBody>
          <a:bodyPr/>
          <a:lstStyle>
            <a:lvl1pPr>
              <a:defRPr/>
            </a:lvl1pPr>
          </a:lstStyle>
          <a:p>
            <a:pPr>
              <a:defRPr/>
            </a:pPr>
            <a:fld id="{052E0A42-EFE6-469D-BD9E-EC1BB32FF797}" type="datetime1">
              <a:rPr lang="es-CO"/>
              <a:pPr>
                <a:defRPr/>
              </a:pPr>
              <a:t>13/03/2020</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1CBC0737-9373-43D6-9834-3594E31500C4}" type="slidenum">
              <a:rPr lang="es-CO"/>
              <a:pPr>
                <a:defRPr/>
              </a:pPr>
              <a:t>‹Nº›</a:t>
            </a:fld>
            <a:endParaRPr lang="es-CO" dirty="0"/>
          </a:p>
        </p:txBody>
      </p:sp>
    </p:spTree>
    <p:extLst>
      <p:ext uri="{BB962C8B-B14F-4D97-AF65-F5344CB8AC3E}">
        <p14:creationId xmlns:p14="http://schemas.microsoft.com/office/powerpoint/2010/main" val="1334106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6193372"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3 Marcador de fecha"/>
          <p:cNvSpPr>
            <a:spLocks noGrp="1"/>
          </p:cNvSpPr>
          <p:nvPr>
            <p:ph type="dt" sz="half" idx="10"/>
          </p:nvPr>
        </p:nvSpPr>
        <p:spPr/>
        <p:txBody>
          <a:bodyPr/>
          <a:lstStyle>
            <a:lvl1pPr>
              <a:defRPr/>
            </a:lvl1pPr>
          </a:lstStyle>
          <a:p>
            <a:pPr>
              <a:defRPr/>
            </a:pPr>
            <a:fld id="{9BF381F1-5A05-4D2A-876F-ED210C08D8E1}" type="datetime1">
              <a:rPr lang="es-CO"/>
              <a:pPr>
                <a:defRPr/>
              </a:pPr>
              <a:t>13/03/2020</a:t>
            </a:fld>
            <a:endParaRPr lang="es-CO" dirty="0"/>
          </a:p>
        </p:txBody>
      </p:sp>
      <p:sp>
        <p:nvSpPr>
          <p:cNvPr id="8" name="4 Marcador de pie de página"/>
          <p:cNvSpPr>
            <a:spLocks noGrp="1"/>
          </p:cNvSpPr>
          <p:nvPr>
            <p:ph type="ftr" sz="quarter" idx="11"/>
          </p:nvPr>
        </p:nvSpPr>
        <p:spPr/>
        <p:txBody>
          <a:bodyPr/>
          <a:lstStyle>
            <a:lvl1pPr>
              <a:defRPr/>
            </a:lvl1pPr>
          </a:lstStyle>
          <a:p>
            <a:pPr>
              <a:defRPr/>
            </a:pPr>
            <a:endParaRPr lang="es-CO" dirty="0"/>
          </a:p>
        </p:txBody>
      </p:sp>
      <p:sp>
        <p:nvSpPr>
          <p:cNvPr id="9" name="5 Marcador de número de diapositiva"/>
          <p:cNvSpPr>
            <a:spLocks noGrp="1"/>
          </p:cNvSpPr>
          <p:nvPr>
            <p:ph type="sldNum" sz="quarter" idx="12"/>
          </p:nvPr>
        </p:nvSpPr>
        <p:spPr/>
        <p:txBody>
          <a:bodyPr/>
          <a:lstStyle>
            <a:lvl1pPr>
              <a:defRPr/>
            </a:lvl1pPr>
          </a:lstStyle>
          <a:p>
            <a:pPr>
              <a:defRPr/>
            </a:pPr>
            <a:fld id="{73E3E7ED-7B5B-4CE7-BF33-00DEA4254C35}" type="slidenum">
              <a:rPr lang="es-CO"/>
              <a:pPr>
                <a:defRPr/>
              </a:pPr>
              <a:t>‹Nº›</a:t>
            </a:fld>
            <a:endParaRPr lang="es-CO" dirty="0"/>
          </a:p>
        </p:txBody>
      </p:sp>
    </p:spTree>
    <p:extLst>
      <p:ext uri="{BB962C8B-B14F-4D97-AF65-F5344CB8AC3E}">
        <p14:creationId xmlns:p14="http://schemas.microsoft.com/office/powerpoint/2010/main" val="363835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3 Marcador de fecha"/>
          <p:cNvSpPr>
            <a:spLocks noGrp="1"/>
          </p:cNvSpPr>
          <p:nvPr>
            <p:ph type="dt" sz="half" idx="10"/>
          </p:nvPr>
        </p:nvSpPr>
        <p:spPr/>
        <p:txBody>
          <a:bodyPr/>
          <a:lstStyle>
            <a:lvl1pPr>
              <a:defRPr/>
            </a:lvl1pPr>
          </a:lstStyle>
          <a:p>
            <a:pPr>
              <a:defRPr/>
            </a:pPr>
            <a:fld id="{435F380D-711D-4207-BFAA-4700137DF92B}" type="datetime1">
              <a:rPr lang="es-CO"/>
              <a:pPr>
                <a:defRPr/>
              </a:pPr>
              <a:t>13/03/2020</a:t>
            </a:fld>
            <a:endParaRPr lang="es-CO" dirty="0"/>
          </a:p>
        </p:txBody>
      </p:sp>
      <p:sp>
        <p:nvSpPr>
          <p:cNvPr id="4" name="4 Marcador de pie de página"/>
          <p:cNvSpPr>
            <a:spLocks noGrp="1"/>
          </p:cNvSpPr>
          <p:nvPr>
            <p:ph type="ftr" sz="quarter" idx="11"/>
          </p:nvPr>
        </p:nvSpPr>
        <p:spPr/>
        <p:txBody>
          <a:bodyPr/>
          <a:lstStyle>
            <a:lvl1pPr>
              <a:defRPr/>
            </a:lvl1pPr>
          </a:lstStyle>
          <a:p>
            <a:pPr>
              <a:defRPr/>
            </a:pPr>
            <a:endParaRPr lang="es-CO" dirty="0"/>
          </a:p>
        </p:txBody>
      </p:sp>
      <p:sp>
        <p:nvSpPr>
          <p:cNvPr id="5" name="5 Marcador de número de diapositiva"/>
          <p:cNvSpPr>
            <a:spLocks noGrp="1"/>
          </p:cNvSpPr>
          <p:nvPr>
            <p:ph type="sldNum" sz="quarter" idx="12"/>
          </p:nvPr>
        </p:nvSpPr>
        <p:spPr/>
        <p:txBody>
          <a:bodyPr/>
          <a:lstStyle>
            <a:lvl1pPr>
              <a:defRPr/>
            </a:lvl1pPr>
          </a:lstStyle>
          <a:p>
            <a:pPr>
              <a:defRPr/>
            </a:pPr>
            <a:fld id="{2F9276E8-32C2-4954-BDF0-F2C2FB2BE0D9}" type="slidenum">
              <a:rPr lang="es-CO"/>
              <a:pPr>
                <a:defRPr/>
              </a:pPr>
              <a:t>‹Nº›</a:t>
            </a:fld>
            <a:endParaRPr lang="es-CO" dirty="0"/>
          </a:p>
        </p:txBody>
      </p:sp>
    </p:spTree>
    <p:extLst>
      <p:ext uri="{BB962C8B-B14F-4D97-AF65-F5344CB8AC3E}">
        <p14:creationId xmlns:p14="http://schemas.microsoft.com/office/powerpoint/2010/main" val="182348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FDE0539-61F7-46AE-B946-4F1D36838E27}" type="datetime1">
              <a:rPr lang="es-CO"/>
              <a:pPr>
                <a:defRPr/>
              </a:pPr>
              <a:t>13/03/2020</a:t>
            </a:fld>
            <a:endParaRPr lang="es-CO" dirty="0"/>
          </a:p>
        </p:txBody>
      </p:sp>
      <p:sp>
        <p:nvSpPr>
          <p:cNvPr id="3" name="4 Marcador de pie de página"/>
          <p:cNvSpPr>
            <a:spLocks noGrp="1"/>
          </p:cNvSpPr>
          <p:nvPr>
            <p:ph type="ftr" sz="quarter" idx="11"/>
          </p:nvPr>
        </p:nvSpPr>
        <p:spPr/>
        <p:txBody>
          <a:bodyPr/>
          <a:lstStyle>
            <a:lvl1pPr>
              <a:defRPr/>
            </a:lvl1pPr>
          </a:lstStyle>
          <a:p>
            <a:pPr>
              <a:defRPr/>
            </a:pPr>
            <a:endParaRPr lang="es-CO" dirty="0"/>
          </a:p>
        </p:txBody>
      </p:sp>
      <p:sp>
        <p:nvSpPr>
          <p:cNvPr id="4" name="5 Marcador de número de diapositiva"/>
          <p:cNvSpPr>
            <a:spLocks noGrp="1"/>
          </p:cNvSpPr>
          <p:nvPr>
            <p:ph type="sldNum" sz="quarter" idx="12"/>
          </p:nvPr>
        </p:nvSpPr>
        <p:spPr/>
        <p:txBody>
          <a:bodyPr/>
          <a:lstStyle>
            <a:lvl1pPr>
              <a:defRPr/>
            </a:lvl1pPr>
          </a:lstStyle>
          <a:p>
            <a:pPr>
              <a:defRPr/>
            </a:pPr>
            <a:fld id="{05DB2BB4-7DE5-4AD0-A193-227CBC71833F}" type="slidenum">
              <a:rPr lang="es-CO"/>
              <a:pPr>
                <a:defRPr/>
              </a:pPr>
              <a:t>‹Nº›</a:t>
            </a:fld>
            <a:endParaRPr lang="es-CO" dirty="0"/>
          </a:p>
        </p:txBody>
      </p:sp>
    </p:spTree>
    <p:extLst>
      <p:ext uri="{BB962C8B-B14F-4D97-AF65-F5344CB8AC3E}">
        <p14:creationId xmlns:p14="http://schemas.microsoft.com/office/powerpoint/2010/main" val="402816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3" y="273050"/>
            <a:ext cx="4011084"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4514664-8BDA-4712-B759-4CBA92E5C390}" type="datetime1">
              <a:rPr lang="es-CO"/>
              <a:pPr>
                <a:defRPr/>
              </a:pPr>
              <a:t>13/03/2020</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C11BD39A-AEBB-4E6E-80ED-AEACBB406D2F}" type="slidenum">
              <a:rPr lang="es-CO"/>
              <a:pPr>
                <a:defRPr/>
              </a:pPr>
              <a:t>‹Nº›</a:t>
            </a:fld>
            <a:endParaRPr lang="es-CO" dirty="0"/>
          </a:p>
        </p:txBody>
      </p:sp>
    </p:spTree>
    <p:extLst>
      <p:ext uri="{BB962C8B-B14F-4D97-AF65-F5344CB8AC3E}">
        <p14:creationId xmlns:p14="http://schemas.microsoft.com/office/powerpoint/2010/main" val="243456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s-CO" noProof="0"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AB225BC-9B87-4E6D-999B-3129E2C87C16}" type="datetime1">
              <a:rPr lang="es-CO"/>
              <a:pPr>
                <a:defRPr/>
              </a:pPr>
              <a:t>13/03/2020</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C76D99F5-0DA8-4C52-8DE3-460DE46734B2}" type="slidenum">
              <a:rPr lang="es-CO"/>
              <a:pPr>
                <a:defRPr/>
              </a:pPr>
              <a:t>‹Nº›</a:t>
            </a:fld>
            <a:endParaRPr lang="es-CO" dirty="0"/>
          </a:p>
        </p:txBody>
      </p:sp>
    </p:spTree>
    <p:extLst>
      <p:ext uri="{BB962C8B-B14F-4D97-AF65-F5344CB8AC3E}">
        <p14:creationId xmlns:p14="http://schemas.microsoft.com/office/powerpoint/2010/main" val="3601958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endParaRPr lang="es-CO" altLang="es-ES"/>
          </a:p>
        </p:txBody>
      </p:sp>
      <p:sp>
        <p:nvSpPr>
          <p:cNvPr id="1027" name="2 Marcador de texto"/>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endParaRPr lang="es-CO" altLang="es-ES"/>
          </a:p>
        </p:txBody>
      </p:sp>
      <p:sp>
        <p:nvSpPr>
          <p:cNvPr id="4" name="3 Marcador de fecha"/>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10C4483-9D99-4F05-8EF2-AE7A65735D58}" type="datetime1">
              <a:rPr lang="es-CO"/>
              <a:pPr>
                <a:defRPr/>
              </a:pPr>
              <a:t>13/03/2020</a:t>
            </a:fld>
            <a:endParaRPr lang="es-CO" dirty="0"/>
          </a:p>
        </p:txBody>
      </p:sp>
      <p:sp>
        <p:nvSpPr>
          <p:cNvPr id="5" name="4 Marcador de pie de página"/>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CO" dirty="0"/>
          </a:p>
        </p:txBody>
      </p:sp>
      <p:sp>
        <p:nvSpPr>
          <p:cNvPr id="6" name="5 Marcador de número de diapositiva"/>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ED3D95C1-65A4-47F2-91CF-E99762052316}" type="slidenum">
              <a:rPr lang="es-CO"/>
              <a:pPr>
                <a:defRPr/>
              </a:pPr>
              <a:t>‹Nº›</a:t>
            </a:fld>
            <a:endParaRPr lang="es-CO" dirty="0"/>
          </a:p>
        </p:txBody>
      </p:sp>
    </p:spTree>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hyperlink" Target="https://bogota.gov.co/mi-ciudad/salud/coronavirus-preguntas-y-respuestas-sobre-el-viru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image" Target="../media/image6.jpeg"/><Relationship Id="rId5" Type="http://schemas.openxmlformats.org/officeDocument/2006/relationships/image" Target="../media/image2.pn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image" Target="../media/image8.jpeg"/><Relationship Id="rId5" Type="http://schemas.openxmlformats.org/officeDocument/2006/relationships/image" Target="../media/image2.png"/><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image" Target="../media/image9.jpeg"/><Relationship Id="rId5" Type="http://schemas.openxmlformats.org/officeDocument/2006/relationships/image" Target="../media/image2.png"/><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image" Target="../media/image11.jpeg"/><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1</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3" name="Rectángulo 2"/>
          <p:cNvSpPr/>
          <p:nvPr/>
        </p:nvSpPr>
        <p:spPr>
          <a:xfrm>
            <a:off x="460375" y="1628800"/>
            <a:ext cx="4498283" cy="369332"/>
          </a:xfrm>
          <a:prstGeom prst="rect">
            <a:avLst/>
          </a:prstGeom>
        </p:spPr>
        <p:txBody>
          <a:bodyPr wrap="none">
            <a:spAutoFit/>
          </a:bodyPr>
          <a:lstStyle/>
          <a:p>
            <a:r>
              <a:rPr lang="es-CO" b="1" dirty="0">
                <a:solidFill>
                  <a:srgbClr val="000000"/>
                </a:solidFill>
                <a:latin typeface="Metrophobic"/>
              </a:rPr>
              <a:t>¿Cuándo usar un tapabocas por Coronavirus?</a:t>
            </a:r>
            <a:endParaRPr lang="es-CO" b="1" i="0" dirty="0">
              <a:solidFill>
                <a:srgbClr val="000000"/>
              </a:solidFill>
              <a:effectLst/>
              <a:latin typeface="Metrophobic"/>
            </a:endParaRPr>
          </a:p>
        </p:txBody>
      </p:sp>
      <p:sp>
        <p:nvSpPr>
          <p:cNvPr id="4" name="Rectángulo 3"/>
          <p:cNvSpPr/>
          <p:nvPr/>
        </p:nvSpPr>
        <p:spPr>
          <a:xfrm>
            <a:off x="371475" y="2137707"/>
            <a:ext cx="7363817" cy="3785652"/>
          </a:xfrm>
          <a:prstGeom prst="rect">
            <a:avLst/>
          </a:prstGeom>
        </p:spPr>
        <p:txBody>
          <a:bodyPr wrap="square">
            <a:spAutoFit/>
          </a:bodyPr>
          <a:lstStyle/>
          <a:p>
            <a:pPr algn="just"/>
            <a:r>
              <a:rPr lang="es-CO" sz="2000" dirty="0">
                <a:solidFill>
                  <a:srgbClr val="333333"/>
                </a:solidFill>
              </a:rPr>
              <a:t>La OMS asegura que si eres una persona sana, necesitarás llevar un tapabocas sólo en caso de que vayas a tener contacto con alguna persona de quien se sospeche que tiene la infección del </a:t>
            </a:r>
            <a:r>
              <a:rPr lang="es-CO" sz="2000" dirty="0">
                <a:solidFill>
                  <a:srgbClr val="337AB7"/>
                </a:solidFill>
                <a:hlinkClick r:id="rId6"/>
              </a:rPr>
              <a:t>coronavirus COVID-19.</a:t>
            </a:r>
            <a:endParaRPr lang="es-CO" sz="2000" dirty="0">
              <a:solidFill>
                <a:srgbClr val="337AB7"/>
              </a:solidFill>
            </a:endParaRPr>
          </a:p>
          <a:p>
            <a:pPr algn="just"/>
            <a:endParaRPr lang="es-CO" sz="2000" dirty="0">
              <a:solidFill>
                <a:srgbClr val="333333"/>
              </a:solidFill>
            </a:endParaRPr>
          </a:p>
          <a:p>
            <a:pPr algn="just"/>
            <a:r>
              <a:rPr lang="es-CO" sz="2000" dirty="0">
                <a:solidFill>
                  <a:srgbClr val="333333"/>
                </a:solidFill>
              </a:rPr>
              <a:t>Debes usar tapabocas si tienes tos o estornudos, así evitarás que cualquier virus asociado a infecciones respiratorias se disperse a través de las gotas de saliva por el aire y/o contagie a alguien más.</a:t>
            </a:r>
          </a:p>
          <a:p>
            <a:pPr algn="just"/>
            <a:endParaRPr lang="es-CO" sz="2000" dirty="0">
              <a:solidFill>
                <a:srgbClr val="333333"/>
              </a:solidFill>
            </a:endParaRPr>
          </a:p>
          <a:p>
            <a:pPr algn="just"/>
            <a:r>
              <a:rPr lang="es-CO" sz="2000" dirty="0">
                <a:solidFill>
                  <a:srgbClr val="333333"/>
                </a:solidFill>
              </a:rPr>
              <a:t>Los tapabocas sólo son eficaces si se combinan con un buen lavado de manos, de manera frecuente y riguroso.</a:t>
            </a:r>
            <a:endParaRPr lang="es-CO" sz="2000" b="0" i="0" dirty="0">
              <a:solidFill>
                <a:srgbClr val="333333"/>
              </a:solidFill>
              <a:effectLst/>
            </a:endParaRPr>
          </a:p>
        </p:txBody>
      </p:sp>
      <p:pic>
        <p:nvPicPr>
          <p:cNvPr id="9" name="Imagen 8" descr="Resultado de imagen de tapaboca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28249" y="2420888"/>
            <a:ext cx="3096344" cy="2736304"/>
          </a:xfrm>
          <a:prstGeom prst="rect">
            <a:avLst/>
          </a:prstGeom>
          <a:noFill/>
          <a:ln>
            <a:noFill/>
          </a:ln>
        </p:spPr>
      </p:pic>
    </p:spTree>
  </p:cSld>
  <p:clrMapOvr>
    <a:overrideClrMapping bg1="lt1" tx1="dk1" bg2="lt2" tx2="dk2" accent1="accent1" accent2="accent2" accent3="accent3" accent4="accent4" accent5="accent5" accent6="accent6" hlink="hlink" folHlink="folHlink"/>
  </p:clrMapOvr>
  <p:transition advTm="15659">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2</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5" name="Rectángulo 4"/>
          <p:cNvSpPr/>
          <p:nvPr/>
        </p:nvSpPr>
        <p:spPr>
          <a:xfrm>
            <a:off x="1815987" y="1368308"/>
            <a:ext cx="3339754" cy="369332"/>
          </a:xfrm>
          <a:prstGeom prst="rect">
            <a:avLst/>
          </a:prstGeom>
        </p:spPr>
        <p:txBody>
          <a:bodyPr wrap="square">
            <a:spAutoFit/>
          </a:bodyPr>
          <a:lstStyle/>
          <a:p>
            <a:r>
              <a:rPr lang="es-CO" b="1" dirty="0">
                <a:solidFill>
                  <a:srgbClr val="000000"/>
                </a:solidFill>
                <a:latin typeface="Metrophobic"/>
              </a:rPr>
              <a:t>¿Cómo usar un tapabocas?</a:t>
            </a:r>
            <a:endParaRPr lang="es-CO" b="1" i="0" dirty="0">
              <a:solidFill>
                <a:srgbClr val="000000"/>
              </a:solidFill>
              <a:effectLst/>
              <a:latin typeface="Metrophobic"/>
            </a:endParaRPr>
          </a:p>
        </p:txBody>
      </p:sp>
      <p:sp>
        <p:nvSpPr>
          <p:cNvPr id="7" name="Rectángulo 6"/>
          <p:cNvSpPr/>
          <p:nvPr/>
        </p:nvSpPr>
        <p:spPr>
          <a:xfrm>
            <a:off x="460374" y="2094622"/>
            <a:ext cx="6211690" cy="923330"/>
          </a:xfrm>
          <a:prstGeom prst="rect">
            <a:avLst/>
          </a:prstGeom>
        </p:spPr>
        <p:txBody>
          <a:bodyPr wrap="square">
            <a:spAutoFit/>
          </a:bodyPr>
          <a:lstStyle/>
          <a:p>
            <a:pPr algn="just"/>
            <a:r>
              <a:rPr lang="es-CO" dirty="0">
                <a:solidFill>
                  <a:srgbClr val="333333"/>
                </a:solidFill>
                <a:latin typeface="Metrophobic"/>
              </a:rPr>
              <a:t>Luego del lavado de manos debes </a:t>
            </a:r>
            <a:r>
              <a:rPr lang="es-CO" b="1" dirty="0">
                <a:solidFill>
                  <a:srgbClr val="333333"/>
                </a:solidFill>
                <a:latin typeface="Metrophobic"/>
              </a:rPr>
              <a:t>cubrirte la boca y la nariz con el tapabocas</a:t>
            </a:r>
            <a:r>
              <a:rPr lang="es-CO" dirty="0">
                <a:solidFill>
                  <a:srgbClr val="333333"/>
                </a:solidFill>
                <a:latin typeface="Metrophobic"/>
              </a:rPr>
              <a:t>, asegurándote de que no haya espacios entre tu cara y el tapabocas.</a:t>
            </a:r>
            <a:endParaRPr lang="es-CO" dirty="0"/>
          </a:p>
        </p:txBody>
      </p:sp>
      <p:pic>
        <p:nvPicPr>
          <p:cNvPr id="13" name="Imagen 12" descr="https://www.wikihow.com/images_en/thumb/2/28/Put-on-a-Medical-Mask-Step-1-Version-5.jpg/v4-900px-Put-on-a-Medical-Mask-Step-1-Version-5.jpg"/>
          <p:cNvPicPr/>
          <p:nvPr/>
        </p:nvPicPr>
        <p:blipFill>
          <a:blip r:embed="rId6">
            <a:extLst>
              <a:ext uri="{28A0092B-C50C-407E-A947-70E740481C1C}">
                <a14:useLocalDpi xmlns:a14="http://schemas.microsoft.com/office/drawing/2010/main" val="0"/>
              </a:ext>
            </a:extLst>
          </a:blip>
          <a:srcRect/>
          <a:stretch>
            <a:fillRect/>
          </a:stretch>
        </p:blipFill>
        <p:spPr bwMode="auto">
          <a:xfrm>
            <a:off x="7032104" y="1523382"/>
            <a:ext cx="4190256" cy="1825053"/>
          </a:xfrm>
          <a:prstGeom prst="rect">
            <a:avLst/>
          </a:prstGeom>
          <a:noFill/>
          <a:ln>
            <a:noFill/>
          </a:ln>
        </p:spPr>
      </p:pic>
      <p:sp>
        <p:nvSpPr>
          <p:cNvPr id="11" name="Rectángulo 10"/>
          <p:cNvSpPr/>
          <p:nvPr/>
        </p:nvSpPr>
        <p:spPr>
          <a:xfrm>
            <a:off x="5856311" y="3975229"/>
            <a:ext cx="6096000" cy="1477328"/>
          </a:xfrm>
          <a:prstGeom prst="rect">
            <a:avLst/>
          </a:prstGeom>
        </p:spPr>
        <p:txBody>
          <a:bodyPr>
            <a:spAutoFit/>
          </a:bodyPr>
          <a:lstStyle/>
          <a:p>
            <a:pPr algn="just"/>
            <a:r>
              <a:rPr lang="es-CO" b="1" dirty="0">
                <a:solidFill>
                  <a:srgbClr val="545454"/>
                </a:solidFill>
                <a:latin typeface="Helvetica" panose="020B0604020202020204" pitchFamily="34" charset="0"/>
              </a:rPr>
              <a:t>Revisa el tapabocas para buscar defectos.</a:t>
            </a:r>
            <a:r>
              <a:rPr lang="es-CO" dirty="0">
                <a:solidFill>
                  <a:srgbClr val="545454"/>
                </a:solidFill>
                <a:latin typeface="Helvetica" panose="020B0604020202020204" pitchFamily="34" charset="0"/>
              </a:rPr>
              <a:t> Una vez que hayas tomado un tapabocas bocas nuevo (sin uso), revísalo para asegurarte de que no tenga defectos, agujeros ni desgarros en el material. Si el tapabocas tiene defectos, agujeros o desgarros, debes desecharlo.</a:t>
            </a:r>
            <a:endParaRPr lang="es-CO" dirty="0"/>
          </a:p>
        </p:txBody>
      </p:sp>
      <p:pic>
        <p:nvPicPr>
          <p:cNvPr id="1026" name="Picture 2" descr="https://www.wikihow.com/images_en/thumb/6/6a/Put-on-a-Medical-Mask-Step-2-Version-5.jpg/v4-900px-Put-on-a-Medical-Mask-Step-2-Version-5.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03512" y="3975229"/>
            <a:ext cx="2677755" cy="2008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1732554"/>
      </p:ext>
    </p:extLst>
  </p:cSld>
  <p:clrMapOvr>
    <a:overrideClrMapping bg1="lt1" tx1="dk1" bg2="lt2" tx2="dk2" accent1="accent1" accent2="accent2" accent3="accent3" accent4="accent4" accent5="accent5" accent6="accent6" hlink="hlink" folHlink="folHlink"/>
  </p:clrMapOvr>
  <p:transition advTm="15877">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3</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3" name="Rectángulo 2"/>
          <p:cNvSpPr/>
          <p:nvPr/>
        </p:nvSpPr>
        <p:spPr>
          <a:xfrm>
            <a:off x="293342" y="1484784"/>
            <a:ext cx="7098802" cy="1754326"/>
          </a:xfrm>
          <a:prstGeom prst="rect">
            <a:avLst/>
          </a:prstGeom>
        </p:spPr>
        <p:txBody>
          <a:bodyPr wrap="square">
            <a:spAutoFit/>
          </a:bodyPr>
          <a:lstStyle/>
          <a:p>
            <a:pPr algn="just"/>
            <a:r>
              <a:rPr lang="es-CO" b="1" dirty="0">
                <a:solidFill>
                  <a:srgbClr val="545454"/>
                </a:solidFill>
                <a:latin typeface="Helvetica" panose="020B0604020202020204" pitchFamily="34" charset="0"/>
              </a:rPr>
              <a:t>Orienta la parte superior del tapabocas correctamente.</a:t>
            </a:r>
            <a:r>
              <a:rPr lang="es-CO" dirty="0">
                <a:solidFill>
                  <a:srgbClr val="545454"/>
                </a:solidFill>
                <a:latin typeface="Helvetica" panose="020B0604020202020204" pitchFamily="34" charset="0"/>
              </a:rPr>
              <a:t> Para que el tapabocas quede lo más cerca posible de tu piel, ten en cuenta que la parte superior del tapabocas tiene un borde flexible, pero rígido, que puedes moldear alrededor de su nariz. Asegúrate de que este lado esté orientado hacia arriba antes de ponerte el tapabocas en la cara</a:t>
            </a:r>
            <a:endParaRPr lang="es-CO" dirty="0"/>
          </a:p>
        </p:txBody>
      </p:sp>
      <p:pic>
        <p:nvPicPr>
          <p:cNvPr id="12" name="Imagen 11" descr="https://www.wikihow.com/images_en/thumb/2/2a/Put-on-a-Medical-Mask-Step-3-Version-5.jpg/v4-900px-Put-on-a-Medical-Mask-Step-3-Version-5.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20757" y="1628800"/>
            <a:ext cx="3039209" cy="1610310"/>
          </a:xfrm>
          <a:prstGeom prst="rect">
            <a:avLst/>
          </a:prstGeom>
          <a:noFill/>
          <a:ln>
            <a:noFill/>
          </a:ln>
        </p:spPr>
      </p:pic>
      <p:sp>
        <p:nvSpPr>
          <p:cNvPr id="4" name="Rectángulo 3"/>
          <p:cNvSpPr/>
          <p:nvPr/>
        </p:nvSpPr>
        <p:spPr>
          <a:xfrm>
            <a:off x="5486400" y="4188902"/>
            <a:ext cx="6096000" cy="1477328"/>
          </a:xfrm>
          <a:prstGeom prst="rect">
            <a:avLst/>
          </a:prstGeom>
        </p:spPr>
        <p:txBody>
          <a:bodyPr>
            <a:spAutoFit/>
          </a:bodyPr>
          <a:lstStyle/>
          <a:p>
            <a:pPr algn="just"/>
            <a:r>
              <a:rPr lang="es-CO" b="1" dirty="0">
                <a:solidFill>
                  <a:srgbClr val="545454"/>
                </a:solidFill>
                <a:latin typeface="Helvetica" panose="020B0604020202020204" pitchFamily="34" charset="0"/>
              </a:rPr>
              <a:t>Asegúrate de que el lado correcto del tapabocas quede hacia el afuera.</a:t>
            </a:r>
            <a:r>
              <a:rPr lang="es-CO" dirty="0">
                <a:solidFill>
                  <a:srgbClr val="545454"/>
                </a:solidFill>
                <a:latin typeface="Helvetica" panose="020B0604020202020204" pitchFamily="34" charset="0"/>
              </a:rPr>
              <a:t> El interior de la mayoría de los tapabocas es de color blanco, mientras que el exterior es de otros colores. Antes de ponértelo, asegúrate de que el lado blanco vaya hacia tu cara.</a:t>
            </a:r>
            <a:endParaRPr lang="es-CO" dirty="0"/>
          </a:p>
        </p:txBody>
      </p:sp>
      <p:pic>
        <p:nvPicPr>
          <p:cNvPr id="5122" name="Picture 2" descr="https://www.wikihow.com/images_en/thumb/2/22/Put-on-a-Medical-Mask-Step-4-Version-5.jpg/v4-900px-Put-on-a-Medical-Mask-Step-4-Version-5.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0522" y="3917082"/>
            <a:ext cx="4123456" cy="2020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582859"/>
      </p:ext>
    </p:extLst>
  </p:cSld>
  <p:clrMapOvr>
    <a:overrideClrMapping bg1="lt1" tx1="dk1" bg2="lt2" tx2="dk2" accent1="accent1" accent2="accent2" accent3="accent3" accent4="accent4" accent5="accent5" accent6="accent6" hlink="hlink" folHlink="folHlink"/>
  </p:clrMapOvr>
  <p:transition advTm="15774">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4</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3" name="Rectángulo 2"/>
          <p:cNvSpPr/>
          <p:nvPr/>
        </p:nvSpPr>
        <p:spPr>
          <a:xfrm>
            <a:off x="334583" y="1628800"/>
            <a:ext cx="7867873" cy="4524315"/>
          </a:xfrm>
          <a:prstGeom prst="rect">
            <a:avLst/>
          </a:prstGeom>
        </p:spPr>
        <p:txBody>
          <a:bodyPr wrap="square">
            <a:spAutoFit/>
          </a:bodyPr>
          <a:lstStyle/>
          <a:p>
            <a:pPr algn="just"/>
            <a:r>
              <a:rPr lang="es-CO" sz="1600" b="1" dirty="0">
                <a:solidFill>
                  <a:srgbClr val="545454"/>
                </a:solidFill>
                <a:latin typeface="Helvetica" panose="020B0604020202020204" pitchFamily="34" charset="0"/>
              </a:rPr>
              <a:t>Ponte el tapabocas en la cara.</a:t>
            </a:r>
            <a:r>
              <a:rPr lang="es-CO" sz="1600" dirty="0">
                <a:solidFill>
                  <a:srgbClr val="545454"/>
                </a:solidFill>
                <a:latin typeface="Helvetica" panose="020B0604020202020204" pitchFamily="34" charset="0"/>
              </a:rPr>
              <a:t> Existen muchos tipos de tapabocas, cada uno con diferentes métodos de fijación a la cabeza.</a:t>
            </a:r>
          </a:p>
          <a:p>
            <a:pPr algn="just"/>
            <a:endParaRPr lang="es-CO" sz="1600" dirty="0">
              <a:solidFill>
                <a:srgbClr val="545454"/>
              </a:solidFill>
              <a:latin typeface="Helvetica" panose="020B0604020202020204" pitchFamily="34" charset="0"/>
            </a:endParaRPr>
          </a:p>
          <a:p>
            <a:pPr algn="just">
              <a:buFont typeface="Arial" panose="020B0604020202020204" pitchFamily="34" charset="0"/>
              <a:buChar char="•"/>
            </a:pPr>
            <a:r>
              <a:rPr lang="es-CO" sz="1600" b="1" baseline="30000" dirty="0">
                <a:solidFill>
                  <a:srgbClr val="337733"/>
                </a:solidFill>
                <a:latin typeface="Helvetica" panose="020B0604020202020204" pitchFamily="34" charset="0"/>
              </a:rPr>
              <a:t> </a:t>
            </a:r>
            <a:r>
              <a:rPr lang="es-CO" sz="1600" b="1" i="1" dirty="0">
                <a:solidFill>
                  <a:srgbClr val="545454"/>
                </a:solidFill>
                <a:latin typeface="Helvetica" panose="020B0604020202020204" pitchFamily="34" charset="0"/>
              </a:rPr>
              <a:t>Bandas para orejas</a:t>
            </a:r>
            <a:r>
              <a:rPr lang="es-CO" sz="1600" dirty="0">
                <a:solidFill>
                  <a:srgbClr val="545454"/>
                </a:solidFill>
                <a:latin typeface="Helvetica" panose="020B0604020202020204" pitchFamily="34" charset="0"/>
              </a:rPr>
              <a:t>. Algunos tapabocas tienen dos bandas para orejas a cada lado. Por lo general, estas bandas se hacen de un material elástico para que puedan estirarse. Agarra este tipo de tapabocas de las bandas, pon una alrededor de una de tus orejas y luego la otra alrededor de la del otro lado.</a:t>
            </a:r>
          </a:p>
          <a:p>
            <a:pPr algn="just">
              <a:buFont typeface="Arial" panose="020B0604020202020204" pitchFamily="34" charset="0"/>
              <a:buChar char="•"/>
            </a:pPr>
            <a:endParaRPr lang="es-CO" sz="1600" dirty="0">
              <a:solidFill>
                <a:srgbClr val="545454"/>
              </a:solidFill>
              <a:latin typeface="Helvetica" panose="020B0604020202020204" pitchFamily="34" charset="0"/>
            </a:endParaRPr>
          </a:p>
          <a:p>
            <a:pPr algn="just">
              <a:buFont typeface="Arial" panose="020B0604020202020204" pitchFamily="34" charset="0"/>
              <a:buChar char="•"/>
            </a:pPr>
            <a:r>
              <a:rPr lang="es-CO" sz="1600" b="1" i="1" dirty="0">
                <a:solidFill>
                  <a:srgbClr val="545454"/>
                </a:solidFill>
                <a:latin typeface="Helvetica" panose="020B0604020202020204" pitchFamily="34" charset="0"/>
              </a:rPr>
              <a:t>Lazos o correas</a:t>
            </a:r>
            <a:r>
              <a:rPr lang="es-CO" sz="1600" b="1" dirty="0">
                <a:solidFill>
                  <a:srgbClr val="545454"/>
                </a:solidFill>
                <a:latin typeface="Helvetica" panose="020B0604020202020204" pitchFamily="34" charset="0"/>
              </a:rPr>
              <a:t>. </a:t>
            </a:r>
            <a:r>
              <a:rPr lang="es-CO" sz="1600" dirty="0">
                <a:solidFill>
                  <a:srgbClr val="545454"/>
                </a:solidFill>
                <a:latin typeface="Helvetica" panose="020B0604020202020204" pitchFamily="34" charset="0"/>
              </a:rPr>
              <a:t>Algunos vienen con piezas de tela que se amarran alrededor de la parte posterior de la cabeza. La mayoría de estos tapabocas tienen lazos o correas en la parte superior e inferior. Toma el tapabocas de los lazos superiores, colócalos alrededor de la parte posterior de la cabeza y amárralos para unirlos</a:t>
            </a:r>
          </a:p>
          <a:p>
            <a:pPr algn="just">
              <a:buFont typeface="Arial" panose="020B0604020202020204" pitchFamily="34" charset="0"/>
              <a:buChar char="•"/>
            </a:pPr>
            <a:endParaRPr lang="es-CO" sz="1600" dirty="0">
              <a:solidFill>
                <a:srgbClr val="545454"/>
              </a:solidFill>
              <a:latin typeface="Helvetica" panose="020B0604020202020204" pitchFamily="34" charset="0"/>
            </a:endParaRPr>
          </a:p>
          <a:p>
            <a:pPr algn="just">
              <a:buFont typeface="Arial" panose="020B0604020202020204" pitchFamily="34" charset="0"/>
              <a:buChar char="•"/>
            </a:pPr>
            <a:r>
              <a:rPr lang="es-CO" sz="1600" b="1" i="1" dirty="0">
                <a:solidFill>
                  <a:srgbClr val="545454"/>
                </a:solidFill>
                <a:latin typeface="Helvetica" panose="020B0604020202020204" pitchFamily="34" charset="0"/>
              </a:rPr>
              <a:t>Bandas</a:t>
            </a:r>
            <a:r>
              <a:rPr lang="es-CO" sz="1600" dirty="0">
                <a:solidFill>
                  <a:srgbClr val="545454"/>
                </a:solidFill>
                <a:latin typeface="Helvetica" panose="020B0604020202020204" pitchFamily="34" charset="0"/>
              </a:rPr>
              <a:t>. Algunos vienen con dos bandas elásticas que se colocan encima y alrededor de la parte posterior de la cabeza (distintas a las que se colocan alrededor de las orejas). Sujeta el tapabocas frente a tu cara, jala la banda superior por encima de la parte superior de tu cabeza y ponla alrededor de la coronilla. Luego, jala la banda inferior sobre la parte superior de la cabeza y ponla en la base de tu cráneo.</a:t>
            </a:r>
            <a:endParaRPr lang="es-CO" sz="1600" b="0" i="0" dirty="0">
              <a:solidFill>
                <a:srgbClr val="545454"/>
              </a:solidFill>
              <a:effectLst/>
              <a:latin typeface="Helvetica" panose="020B0604020202020204" pitchFamily="34" charset="0"/>
            </a:endParaRPr>
          </a:p>
        </p:txBody>
      </p:sp>
      <p:pic>
        <p:nvPicPr>
          <p:cNvPr id="8" name="Imagen 7" descr="https://www.wikihow.com/images_en/thumb/6/6e/Put-on-a-Medical-Mask-Step-5-Version-5.jpg/v4-900px-Put-on-a-Medical-Mask-Step-5-Version-5.jpg"/>
          <p:cNvPicPr/>
          <p:nvPr/>
        </p:nvPicPr>
        <p:blipFill>
          <a:blip r:embed="rId6">
            <a:extLst>
              <a:ext uri="{28A0092B-C50C-407E-A947-70E740481C1C}">
                <a14:useLocalDpi xmlns:a14="http://schemas.microsoft.com/office/drawing/2010/main" val="0"/>
              </a:ext>
            </a:extLst>
          </a:blip>
          <a:srcRect/>
          <a:stretch>
            <a:fillRect/>
          </a:stretch>
        </p:blipFill>
        <p:spPr bwMode="auto">
          <a:xfrm>
            <a:off x="8544272" y="1484784"/>
            <a:ext cx="3038128" cy="4083579"/>
          </a:xfrm>
          <a:prstGeom prst="rect">
            <a:avLst/>
          </a:prstGeom>
          <a:noFill/>
          <a:ln>
            <a:noFill/>
          </a:ln>
        </p:spPr>
      </p:pic>
    </p:spTree>
    <p:extLst>
      <p:ext uri="{BB962C8B-B14F-4D97-AF65-F5344CB8AC3E}">
        <p14:creationId xmlns:p14="http://schemas.microsoft.com/office/powerpoint/2010/main" val="2750950861"/>
      </p:ext>
    </p:extLst>
  </p:cSld>
  <p:clrMapOvr>
    <a:overrideClrMapping bg1="lt1" tx1="dk1" bg2="lt2" tx2="dk2" accent1="accent1" accent2="accent2" accent3="accent3" accent4="accent4" accent5="accent5" accent6="accent6" hlink="hlink" folHlink="folHlink"/>
  </p:clrMapOvr>
  <p:transition advTm="16082">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5</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3" name="Rectángulo 2"/>
          <p:cNvSpPr/>
          <p:nvPr/>
        </p:nvSpPr>
        <p:spPr>
          <a:xfrm>
            <a:off x="371474" y="1196752"/>
            <a:ext cx="6660629" cy="1477328"/>
          </a:xfrm>
          <a:prstGeom prst="rect">
            <a:avLst/>
          </a:prstGeom>
        </p:spPr>
        <p:txBody>
          <a:bodyPr wrap="square">
            <a:spAutoFit/>
          </a:bodyPr>
          <a:lstStyle/>
          <a:p>
            <a:pPr algn="just"/>
            <a:r>
              <a:rPr lang="es-CO" b="1" dirty="0">
                <a:solidFill>
                  <a:srgbClr val="545454"/>
                </a:solidFill>
                <a:latin typeface="Helvetica" panose="020B0604020202020204" pitchFamily="34" charset="0"/>
              </a:rPr>
              <a:t/>
            </a:r>
            <a:br>
              <a:rPr lang="es-CO" b="1" dirty="0">
                <a:solidFill>
                  <a:srgbClr val="545454"/>
                </a:solidFill>
                <a:latin typeface="Helvetica" panose="020B0604020202020204" pitchFamily="34" charset="0"/>
              </a:rPr>
            </a:br>
            <a:r>
              <a:rPr lang="es-CO" b="1" dirty="0">
                <a:solidFill>
                  <a:srgbClr val="545454"/>
                </a:solidFill>
                <a:latin typeface="Helvetica" panose="020B0604020202020204" pitchFamily="34" charset="0"/>
              </a:rPr>
              <a:t>Ajusta la pieza que va en la nariz.</a:t>
            </a:r>
            <a:r>
              <a:rPr lang="es-CO" dirty="0">
                <a:solidFill>
                  <a:srgbClr val="545454"/>
                </a:solidFill>
                <a:latin typeface="Helvetica" panose="020B0604020202020204" pitchFamily="34" charset="0"/>
              </a:rPr>
              <a:t> Ahora que el tapabocas está en su lugar en la cabeza y la cara, usa el dedo índice y el pulgar para pellizcar la parte flexible del borde superior alrededor del puente de la nariz</a:t>
            </a:r>
            <a:endParaRPr lang="es-CO" dirty="0"/>
          </a:p>
        </p:txBody>
      </p:sp>
      <p:pic>
        <p:nvPicPr>
          <p:cNvPr id="7" name="Imagen 6" descr="https://www.wikihow.com/images_en/thumb/7/72/Put-on-a-Medical-Mask-Step-6-Version-5.jpg/v4-900px-Put-on-a-Medical-Mask-Step-6-Version-5.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65802" y="1199406"/>
            <a:ext cx="2894165" cy="1676400"/>
          </a:xfrm>
          <a:prstGeom prst="rect">
            <a:avLst/>
          </a:prstGeom>
          <a:noFill/>
          <a:ln>
            <a:noFill/>
          </a:ln>
        </p:spPr>
      </p:pic>
      <p:sp>
        <p:nvSpPr>
          <p:cNvPr id="4" name="Rectángulo 3"/>
          <p:cNvSpPr/>
          <p:nvPr/>
        </p:nvSpPr>
        <p:spPr>
          <a:xfrm>
            <a:off x="5689600" y="3814187"/>
            <a:ext cx="6096000" cy="1200329"/>
          </a:xfrm>
          <a:prstGeom prst="rect">
            <a:avLst/>
          </a:prstGeom>
        </p:spPr>
        <p:txBody>
          <a:bodyPr>
            <a:spAutoFit/>
          </a:bodyPr>
          <a:lstStyle/>
          <a:p>
            <a:pPr algn="just"/>
            <a:r>
              <a:rPr lang="es-CO" b="1" dirty="0">
                <a:solidFill>
                  <a:srgbClr val="545454"/>
                </a:solidFill>
                <a:latin typeface="Helvetica" panose="020B0604020202020204" pitchFamily="34" charset="0"/>
              </a:rPr>
              <a:t>Ajusta el tapabocas en tu cara y debajo de tu barbilla.</a:t>
            </a:r>
            <a:r>
              <a:rPr lang="es-CO" dirty="0">
                <a:solidFill>
                  <a:srgbClr val="545454"/>
                </a:solidFill>
                <a:latin typeface="Helvetica" panose="020B0604020202020204" pitchFamily="34" charset="0"/>
              </a:rPr>
              <a:t> Una vez que el tapabocas esté totalmente asegurado, ajústalo para que te cubra la cara y la boca, de modo que el borde inferior quede debajo de tu barbilla.</a:t>
            </a:r>
            <a:endParaRPr lang="es-CO" dirty="0"/>
          </a:p>
        </p:txBody>
      </p:sp>
      <p:pic>
        <p:nvPicPr>
          <p:cNvPr id="5" name="Imagen 4"/>
          <p:cNvPicPr>
            <a:picLocks noChangeAspect="1"/>
          </p:cNvPicPr>
          <p:nvPr/>
        </p:nvPicPr>
        <p:blipFill>
          <a:blip r:embed="rId7"/>
          <a:stretch>
            <a:fillRect/>
          </a:stretch>
        </p:blipFill>
        <p:spPr>
          <a:xfrm>
            <a:off x="1055440" y="3429000"/>
            <a:ext cx="4032448" cy="2356302"/>
          </a:xfrm>
          <a:prstGeom prst="rect">
            <a:avLst/>
          </a:prstGeom>
        </p:spPr>
      </p:pic>
    </p:spTree>
    <p:extLst>
      <p:ext uri="{BB962C8B-B14F-4D97-AF65-F5344CB8AC3E}">
        <p14:creationId xmlns:p14="http://schemas.microsoft.com/office/powerpoint/2010/main" val="315890282"/>
      </p:ext>
    </p:extLst>
  </p:cSld>
  <p:clrMapOvr>
    <a:overrideClrMapping bg1="lt1" tx1="dk1" bg2="lt2" tx2="dk2" accent1="accent1" accent2="accent2" accent3="accent3" accent4="accent4" accent5="accent5" accent6="accent6" hlink="hlink" folHlink="folHlink"/>
  </p:clrMapOvr>
  <p:transition advTm="16210">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6</a:t>
            </a:fld>
            <a:endParaRPr lang="es-CO" altLang="es-ES" sz="1200" dirty="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2" name="AutoShape 2" descr="Resultado de imagen para examenes medicos ocupacion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8" name="Rectángulo 7"/>
          <p:cNvSpPr/>
          <p:nvPr/>
        </p:nvSpPr>
        <p:spPr>
          <a:xfrm>
            <a:off x="460375" y="1268760"/>
            <a:ext cx="11018192" cy="646331"/>
          </a:xfrm>
          <a:prstGeom prst="rect">
            <a:avLst/>
          </a:prstGeom>
        </p:spPr>
        <p:txBody>
          <a:bodyPr wrap="square">
            <a:spAutoFit/>
          </a:bodyPr>
          <a:lstStyle/>
          <a:p>
            <a:r>
              <a:rPr lang="es-CO" b="1" dirty="0">
                <a:solidFill>
                  <a:srgbClr val="333333"/>
                </a:solidFill>
                <a:latin typeface="Metrophobic"/>
              </a:rPr>
              <a:t>Evita tocar constantemente el tapabocas mientras lo usas </a:t>
            </a:r>
            <a:r>
              <a:rPr lang="es-CO" dirty="0">
                <a:solidFill>
                  <a:srgbClr val="333333"/>
                </a:solidFill>
                <a:latin typeface="Metrophobic"/>
              </a:rPr>
              <a:t>y si lo haces, debes lavarte las manos con desinfectante a base de alcohol o con agua y jabón.</a:t>
            </a:r>
            <a:endParaRPr lang="es-CO" dirty="0"/>
          </a:p>
        </p:txBody>
      </p:sp>
      <p:sp>
        <p:nvSpPr>
          <p:cNvPr id="10" name="Rectángulo 9"/>
          <p:cNvSpPr/>
          <p:nvPr/>
        </p:nvSpPr>
        <p:spPr>
          <a:xfrm>
            <a:off x="371475" y="2220821"/>
            <a:ext cx="6096000" cy="1200329"/>
          </a:xfrm>
          <a:prstGeom prst="rect">
            <a:avLst/>
          </a:prstGeom>
        </p:spPr>
        <p:txBody>
          <a:bodyPr>
            <a:spAutoFit/>
          </a:bodyPr>
          <a:lstStyle/>
          <a:p>
            <a:pPr algn="just"/>
            <a:r>
              <a:rPr lang="es-CO" b="1" dirty="0">
                <a:solidFill>
                  <a:srgbClr val="333333"/>
                </a:solidFill>
                <a:latin typeface="Metrophobic"/>
              </a:rPr>
              <a:t>Tan pronto como el tapabocas empiece a sentirse húmedo es momento de reemplazarlo</a:t>
            </a:r>
            <a:r>
              <a:rPr lang="es-CO" dirty="0">
                <a:solidFill>
                  <a:srgbClr val="333333"/>
                </a:solidFill>
                <a:latin typeface="Metrophobic"/>
              </a:rPr>
              <a:t> por uno nuevo. Estos elementos son desechables, de un solo uso y no deben ser reutilizados, lavados o desinfectados.</a:t>
            </a:r>
            <a:endParaRPr lang="es-CO" dirty="0"/>
          </a:p>
        </p:txBody>
      </p:sp>
      <p:sp>
        <p:nvSpPr>
          <p:cNvPr id="11" name="Rectángulo 10"/>
          <p:cNvSpPr/>
          <p:nvPr/>
        </p:nvSpPr>
        <p:spPr>
          <a:xfrm>
            <a:off x="361833" y="3525784"/>
            <a:ext cx="6096000" cy="2031325"/>
          </a:xfrm>
          <a:prstGeom prst="rect">
            <a:avLst/>
          </a:prstGeom>
        </p:spPr>
        <p:txBody>
          <a:bodyPr>
            <a:spAutoFit/>
          </a:bodyPr>
          <a:lstStyle/>
          <a:p>
            <a:pPr algn="just"/>
            <a:r>
              <a:rPr lang="es-CO" b="1" dirty="0">
                <a:solidFill>
                  <a:srgbClr val="333333"/>
                </a:solidFill>
                <a:latin typeface="Metrophobic"/>
              </a:rPr>
              <a:t>Al quitarse el tapabocas es necesario no tocar la parte delantera del mismo</a:t>
            </a:r>
            <a:r>
              <a:rPr lang="es-CO" dirty="0">
                <a:solidFill>
                  <a:srgbClr val="333333"/>
                </a:solidFill>
                <a:latin typeface="Metrophobic"/>
              </a:rPr>
              <a:t>, teniendo en cuenta que cuando se ha estado en contacto con una persona infectada por Coronavirus u otra infección respiratoria, se debe considerar que la parte frontal del tapabocas ya está contaminada, así que lo mejor es tomarlo de las tiras que se ubican detrás de las orejas y desecharlo inmediatamente en un recipiente cerrado.</a:t>
            </a:r>
            <a:endParaRPr lang="es-CO" dirty="0"/>
          </a:p>
        </p:txBody>
      </p:sp>
      <p:pic>
        <p:nvPicPr>
          <p:cNvPr id="1026" name="Picture 2" descr="https://www.wikihow.com/images_en/thumb/d/db/Put-on-a-Medical-Mask-Step-11-Version-4.jpg/v4-900px-Put-on-a-Medical-Mask-Step-11-Version-4.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24192" y="2038314"/>
            <a:ext cx="2606675" cy="195500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www.wikihow.com/images_en/thumb/d/d2/Put-on-a-Medical-Mask-Step-12-Version-4.jpg/v4-900px-Put-on-a-Medical-Mask-Step-12-Version-4.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91780" y="4179651"/>
            <a:ext cx="2610892" cy="1755019"/>
          </a:xfrm>
          <a:prstGeom prst="rect">
            <a:avLst/>
          </a:prstGeom>
          <a:noFill/>
          <a:extLst>
            <a:ext uri="{909E8E84-426E-40DD-AFC4-6F175D3DCCD1}">
              <a14:hiddenFill xmlns:a14="http://schemas.microsoft.com/office/drawing/2010/main">
                <a:solidFill>
                  <a:srgbClr val="FFFFFF"/>
                </a:solidFill>
              </a14:hiddenFill>
            </a:ext>
          </a:extLst>
        </p:spPr>
      </p:pic>
      <p:sp>
        <p:nvSpPr>
          <p:cNvPr id="12" name="Rectángulo 11"/>
          <p:cNvSpPr/>
          <p:nvPr/>
        </p:nvSpPr>
        <p:spPr>
          <a:xfrm>
            <a:off x="361832" y="5934670"/>
            <a:ext cx="10918743" cy="646331"/>
          </a:xfrm>
          <a:prstGeom prst="rect">
            <a:avLst/>
          </a:prstGeom>
        </p:spPr>
        <p:txBody>
          <a:bodyPr wrap="square">
            <a:spAutoFit/>
          </a:bodyPr>
          <a:lstStyle/>
          <a:p>
            <a:pPr algn="ctr"/>
            <a:r>
              <a:rPr lang="es-CO" dirty="0">
                <a:solidFill>
                  <a:srgbClr val="333333"/>
                </a:solidFill>
                <a:latin typeface="Metrophobic"/>
              </a:rPr>
              <a:t>Por supuesto, hay que lavar las manos nuevamente con un desinfectante a base de alcohol o con agua y jabón luego de desechar el tapabocas.</a:t>
            </a:r>
            <a:endParaRPr lang="es-CO" dirty="0"/>
          </a:p>
        </p:txBody>
      </p:sp>
    </p:spTree>
    <p:extLst>
      <p:ext uri="{BB962C8B-B14F-4D97-AF65-F5344CB8AC3E}">
        <p14:creationId xmlns:p14="http://schemas.microsoft.com/office/powerpoint/2010/main" val="1877116577"/>
      </p:ext>
    </p:extLst>
  </p:cSld>
  <p:clrMapOvr>
    <a:overrideClrMapping bg1="lt1" tx1="dk1" bg2="lt2" tx2="dk2" accent1="accent1" accent2="accent2" accent3="accent3" accent4="accent4" accent5="accent5" accent6="accent6" hlink="hlink" folHlink="folHlink"/>
  </p:clrMapOvr>
  <p:transition advTm="15982">
    <p:circl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19241</TotalTime>
  <Words>305</Words>
  <Application>Microsoft Office PowerPoint</Application>
  <PresentationFormat>Panorámica</PresentationFormat>
  <Paragraphs>54</Paragraphs>
  <Slides>6</Slides>
  <Notes>6</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Calibri</vt:lpstr>
      <vt:lpstr>Helvetica</vt:lpstr>
      <vt:lpstr>Metrophobic</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Uno Diapositiva</dc:title>
  <dc:creator>Diego Marin</dc:creator>
  <cp:lastModifiedBy>Juan Carlos Arevalo Leguizamon</cp:lastModifiedBy>
  <cp:revision>1003</cp:revision>
  <cp:lastPrinted>2018-02-15T17:24:08Z</cp:lastPrinted>
  <dcterms:created xsi:type="dcterms:W3CDTF">2009-10-05T00:52:03Z</dcterms:created>
  <dcterms:modified xsi:type="dcterms:W3CDTF">2020-03-13T21:27:24Z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8d7dd68-c1dd-44d2-ba6c-4773849eac9b_Enabled">
    <vt:lpwstr>True</vt:lpwstr>
  </property>
  <property fmtid="{D5CDD505-2E9C-101B-9397-08002B2CF9AE}" pid="3" name="MSIP_Label_08d7dd68-c1dd-44d2-ba6c-4773849eac9b_SiteId">
    <vt:lpwstr>622cba98-80f8-41f3-8df5-8eb99901598b</vt:lpwstr>
  </property>
  <property fmtid="{D5CDD505-2E9C-101B-9397-08002B2CF9AE}" pid="4" name="MSIP_Label_08d7dd68-c1dd-44d2-ba6c-4773849eac9b_Owner">
    <vt:lpwstr>apoyosgsst@deaj.ramajudicial.gov.co</vt:lpwstr>
  </property>
  <property fmtid="{D5CDD505-2E9C-101B-9397-08002B2CF9AE}" pid="5" name="MSIP_Label_08d7dd68-c1dd-44d2-ba6c-4773849eac9b_SetDate">
    <vt:lpwstr>2018-11-06T19:17:26.3513328Z</vt:lpwstr>
  </property>
  <property fmtid="{D5CDD505-2E9C-101B-9397-08002B2CF9AE}" pid="6" name="MSIP_Label_08d7dd68-c1dd-44d2-ba6c-4773849eac9b_Name">
    <vt:lpwstr>Personal</vt:lpwstr>
  </property>
  <property fmtid="{D5CDD505-2E9C-101B-9397-08002B2CF9AE}" pid="7" name="MSIP_Label_08d7dd68-c1dd-44d2-ba6c-4773849eac9b_Application">
    <vt:lpwstr>Microsoft Azure Information Protection</vt:lpwstr>
  </property>
  <property fmtid="{D5CDD505-2E9C-101B-9397-08002B2CF9AE}" pid="8" name="MSIP_Label_08d7dd68-c1dd-44d2-ba6c-4773849eac9b_Extended_MSFT_Method">
    <vt:lpwstr>Automatic</vt:lpwstr>
  </property>
  <property fmtid="{D5CDD505-2E9C-101B-9397-08002B2CF9AE}" pid="9" name="Sensitivity">
    <vt:lpwstr>Personal</vt:lpwstr>
  </property>
</Properties>
</file>