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62" d="100"/>
          <a:sy n="62" d="100"/>
        </p:scale>
        <p:origin x="115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02/04/2020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41284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0658" y="1071661"/>
            <a:ext cx="10413934" cy="5525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324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19343</TotalTime>
  <Words>17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1020</cp:revision>
  <cp:lastPrinted>2018-02-15T17:24:08Z</cp:lastPrinted>
  <dcterms:created xsi:type="dcterms:W3CDTF">2009-10-05T00:52:03Z</dcterms:created>
  <dcterms:modified xsi:type="dcterms:W3CDTF">2020-04-02T12:54:15Z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