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2" r:id="rId2"/>
    <p:sldId id="313" r:id="rId3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29/04/2020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9805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29/04/2020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375" y="1262062"/>
            <a:ext cx="11122025" cy="49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804" y="1517650"/>
            <a:ext cx="109347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0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19361</TotalTime>
  <Words>34</Words>
  <Application>Microsoft Office PowerPoint</Application>
  <PresentationFormat>Panorámica</PresentationFormat>
  <Paragraphs>10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1022</cp:revision>
  <cp:lastPrinted>2018-02-15T17:24:08Z</cp:lastPrinted>
  <dcterms:created xsi:type="dcterms:W3CDTF">2009-10-05T00:52:03Z</dcterms:created>
  <dcterms:modified xsi:type="dcterms:W3CDTF">2020-04-29T23:06:20Z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