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3" r:id="rId2"/>
    <p:sldId id="312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109" d="100"/>
          <a:sy n="109" d="100"/>
        </p:scale>
        <p:origin x="810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28/04/2020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39805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28/04/2020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3472" y="1196752"/>
            <a:ext cx="9793088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90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9536" y="1071662"/>
            <a:ext cx="8784976" cy="528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19356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Moisés Alexander Roncancio Rodríguez</cp:lastModifiedBy>
  <cp:revision>1020</cp:revision>
  <cp:lastPrinted>2018-02-15T17:24:08Z</cp:lastPrinted>
  <dcterms:created xsi:type="dcterms:W3CDTF">2009-10-05T00:52:03Z</dcterms:created>
  <dcterms:modified xsi:type="dcterms:W3CDTF">2020-04-28T21:50:55Z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