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313" r:id="rId3"/>
    <p:sldId id="314" r:id="rId4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16/04/2020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95809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3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1218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16/04/2020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5" y="1071662"/>
            <a:ext cx="11449125" cy="538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5" y="1346740"/>
            <a:ext cx="11210925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3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392" y="1202209"/>
            <a:ext cx="11093499" cy="502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916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19338</TotalTime>
  <Words>51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1018</cp:revision>
  <cp:lastPrinted>2018-02-15T17:24:08Z</cp:lastPrinted>
  <dcterms:created xsi:type="dcterms:W3CDTF">2009-10-05T00:52:03Z</dcterms:created>
  <dcterms:modified xsi:type="dcterms:W3CDTF">2020-04-16T21:02:06Z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