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2" r:id="rId2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5501" autoAdjust="0"/>
  </p:normalViewPr>
  <p:slideViewPr>
    <p:cSldViewPr showGuides="1">
      <p:cViewPr varScale="1">
        <p:scale>
          <a:sx n="109" d="100"/>
          <a:sy n="109" d="100"/>
        </p:scale>
        <p:origin x="810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05/05/2020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3981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5/05/2020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3392" y="1157287"/>
            <a:ext cx="10801200" cy="5199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082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19369</TotalTime>
  <Words>17</Words>
  <Application>Microsoft Office PowerPoint</Application>
  <PresentationFormat>Panorámica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Moisés Alexander Roncancio Rodríguez</cp:lastModifiedBy>
  <cp:revision>1024</cp:revision>
  <cp:lastPrinted>2018-02-15T17:24:08Z</cp:lastPrinted>
  <dcterms:created xsi:type="dcterms:W3CDTF">2009-10-05T00:52:03Z</dcterms:created>
  <dcterms:modified xsi:type="dcterms:W3CDTF">2020-05-05T16:42:10Z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