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8"/>
  </p:notesMasterIdLst>
  <p:sldIdLst>
    <p:sldId id="256" r:id="rId3"/>
    <p:sldId id="966" r:id="rId4"/>
    <p:sldId id="979" r:id="rId5"/>
    <p:sldId id="1002" r:id="rId6"/>
    <p:sldId id="980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0C62"/>
    <a:srgbClr val="FF7500"/>
    <a:srgbClr val="BE8D10"/>
    <a:srgbClr val="F2F2F2"/>
    <a:srgbClr val="ECEAE9"/>
    <a:srgbClr val="F8F8FA"/>
    <a:srgbClr val="FBFBFB"/>
    <a:srgbClr val="5F8524"/>
    <a:srgbClr val="A01014"/>
    <a:srgbClr val="1C7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62"/>
    <p:restoredTop sz="94655"/>
  </p:normalViewPr>
  <p:slideViewPr>
    <p:cSldViewPr snapToGrid="0" snapToObjects="1">
      <p:cViewPr varScale="1">
        <p:scale>
          <a:sx n="90" d="100"/>
          <a:sy n="90" d="100"/>
        </p:scale>
        <p:origin x="124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49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60DC9F-79F9-4C21-A921-00FC36E1AD1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s-CO"/>
        </a:p>
      </dgm:t>
    </dgm:pt>
    <dgm:pt modelId="{F3D606DB-C913-420F-8B33-8C84B9106D49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1200" b="1" dirty="0"/>
            <a:t>PREVENCIÓN</a:t>
          </a:r>
          <a:endParaRPr lang="es-CO" sz="1200" b="1" dirty="0"/>
        </a:p>
      </dgm:t>
    </dgm:pt>
    <dgm:pt modelId="{1B7942A2-BD8E-4F11-A560-71043C58719B}" type="parTrans" cxnId="{5EEB67FB-4C7F-4A45-AB11-97B52597B271}">
      <dgm:prSet/>
      <dgm:spPr/>
      <dgm:t>
        <a:bodyPr/>
        <a:lstStyle/>
        <a:p>
          <a:endParaRPr lang="es-CO"/>
        </a:p>
      </dgm:t>
    </dgm:pt>
    <dgm:pt modelId="{9DF56920-2AED-4908-B5E5-182AE9D52765}" type="sibTrans" cxnId="{5EEB67FB-4C7F-4A45-AB11-97B52597B271}">
      <dgm:prSet/>
      <dgm:spPr/>
      <dgm:t>
        <a:bodyPr/>
        <a:lstStyle/>
        <a:p>
          <a:endParaRPr lang="es-CO"/>
        </a:p>
      </dgm:t>
    </dgm:pt>
    <dgm:pt modelId="{221ABD35-9332-43D8-A6E2-D4334ED89EE2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1200" b="1" kern="1200" dirty="0">
              <a:latin typeface="Calibri" panose="020F0502020204030204"/>
              <a:ea typeface="+mn-ea"/>
              <a:cs typeface="+mn-cs"/>
            </a:rPr>
            <a:t> TELEORIENTACIÓN PSICOLÓGICA</a:t>
          </a:r>
          <a:endParaRPr lang="es-CO" sz="1200" b="1" kern="1200" dirty="0">
            <a:latin typeface="Calibri" panose="020F0502020204030204"/>
            <a:ea typeface="+mn-ea"/>
            <a:cs typeface="+mn-cs"/>
          </a:endParaRPr>
        </a:p>
      </dgm:t>
    </dgm:pt>
    <dgm:pt modelId="{7617C579-64E3-40D4-9F15-97F9E1E08DBB}" type="parTrans" cxnId="{52AE4BBA-0D3D-4651-9310-EBDFEDD74C83}">
      <dgm:prSet/>
      <dgm:spPr/>
      <dgm:t>
        <a:bodyPr/>
        <a:lstStyle/>
        <a:p>
          <a:endParaRPr lang="es-CO"/>
        </a:p>
      </dgm:t>
    </dgm:pt>
    <dgm:pt modelId="{8B71B188-50D1-41BA-8C12-3E8287232EEA}" type="sibTrans" cxnId="{52AE4BBA-0D3D-4651-9310-EBDFEDD74C83}">
      <dgm:prSet/>
      <dgm:spPr/>
      <dgm:t>
        <a:bodyPr/>
        <a:lstStyle/>
        <a:p>
          <a:endParaRPr lang="es-CO"/>
        </a:p>
      </dgm:t>
    </dgm:pt>
    <dgm:pt modelId="{08B0706A-47B3-4B5A-AD33-26A769B35BE9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endParaRPr lang="es-ES" sz="1200" b="1" dirty="0"/>
        </a:p>
        <a:p>
          <a:pPr>
            <a:lnSpc>
              <a:spcPct val="100000"/>
            </a:lnSpc>
            <a:defRPr cap="all"/>
          </a:pPr>
          <a:r>
            <a:rPr lang="es-ES" sz="1200" b="1" dirty="0"/>
            <a:t>CONTENCIÓN APOYOS DOCUMENTALES</a:t>
          </a:r>
          <a:endParaRPr lang="es-CO" sz="1200" b="1" dirty="0"/>
        </a:p>
      </dgm:t>
    </dgm:pt>
    <dgm:pt modelId="{28E2D7FB-742A-4EBF-B3F5-6FBF761BBDF2}" type="sibTrans" cxnId="{761F395D-F314-4015-8EC4-D2B2BEA47AEA}">
      <dgm:prSet/>
      <dgm:spPr/>
      <dgm:t>
        <a:bodyPr/>
        <a:lstStyle/>
        <a:p>
          <a:endParaRPr lang="es-CO"/>
        </a:p>
      </dgm:t>
    </dgm:pt>
    <dgm:pt modelId="{BFAA3DFD-6120-4BA7-9883-27E5E09FF4D3}" type="parTrans" cxnId="{761F395D-F314-4015-8EC4-D2B2BEA47AEA}">
      <dgm:prSet/>
      <dgm:spPr/>
      <dgm:t>
        <a:bodyPr/>
        <a:lstStyle/>
        <a:p>
          <a:endParaRPr lang="es-CO"/>
        </a:p>
      </dgm:t>
    </dgm:pt>
    <dgm:pt modelId="{C62F9CAD-7B6F-48BA-8422-444A2D5E4323}" type="pres">
      <dgm:prSet presAssocID="{CD60DC9F-79F9-4C21-A921-00FC36E1AD1A}" presName="root" presStyleCnt="0">
        <dgm:presLayoutVars>
          <dgm:dir/>
          <dgm:resizeHandles val="exact"/>
        </dgm:presLayoutVars>
      </dgm:prSet>
      <dgm:spPr/>
    </dgm:pt>
    <dgm:pt modelId="{F49F75C0-0F62-4E5A-A73A-A41F52527AAC}" type="pres">
      <dgm:prSet presAssocID="{F3D606DB-C913-420F-8B33-8C84B9106D49}" presName="compNode" presStyleCnt="0"/>
      <dgm:spPr/>
    </dgm:pt>
    <dgm:pt modelId="{63A5BB09-7AE0-45E0-9907-FD1CD2962D88}" type="pres">
      <dgm:prSet presAssocID="{F3D606DB-C913-420F-8B33-8C84B9106D49}" presName="iconBgRect" presStyleLbl="bgShp" presStyleIdx="0" presStyleCnt="3"/>
      <dgm:spPr/>
    </dgm:pt>
    <dgm:pt modelId="{7BE778A9-AFD8-47F2-B4C4-284573954174}" type="pres">
      <dgm:prSet presAssocID="{F3D606DB-C913-420F-8B33-8C84B9106D4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061E91BA-CAF0-486F-8F3E-C951266DD862}" type="pres">
      <dgm:prSet presAssocID="{F3D606DB-C913-420F-8B33-8C84B9106D49}" presName="spaceRect" presStyleCnt="0"/>
      <dgm:spPr/>
    </dgm:pt>
    <dgm:pt modelId="{FDDBE568-96AB-4394-BDA1-241CF12C4017}" type="pres">
      <dgm:prSet presAssocID="{F3D606DB-C913-420F-8B33-8C84B9106D49}" presName="textRect" presStyleLbl="revTx" presStyleIdx="0" presStyleCnt="3">
        <dgm:presLayoutVars>
          <dgm:chMax val="1"/>
          <dgm:chPref val="1"/>
        </dgm:presLayoutVars>
      </dgm:prSet>
      <dgm:spPr/>
    </dgm:pt>
    <dgm:pt modelId="{44C47349-5551-4446-A51F-ECCA70B61FBF}" type="pres">
      <dgm:prSet presAssocID="{9DF56920-2AED-4908-B5E5-182AE9D52765}" presName="sibTrans" presStyleCnt="0"/>
      <dgm:spPr/>
    </dgm:pt>
    <dgm:pt modelId="{8B255613-0B58-4C32-AFC5-60F93575216F}" type="pres">
      <dgm:prSet presAssocID="{08B0706A-47B3-4B5A-AD33-26A769B35BE9}" presName="compNode" presStyleCnt="0"/>
      <dgm:spPr/>
    </dgm:pt>
    <dgm:pt modelId="{EAD7ACEF-423C-4677-AA57-83EB7A645125}" type="pres">
      <dgm:prSet presAssocID="{08B0706A-47B3-4B5A-AD33-26A769B35BE9}" presName="iconBgRect" presStyleLbl="bgShp" presStyleIdx="1" presStyleCnt="3"/>
      <dgm:spPr/>
    </dgm:pt>
    <dgm:pt modelId="{7AD3AD08-AFB1-4D7A-BA31-3D2A9DCB853B}" type="pres">
      <dgm:prSet presAssocID="{08B0706A-47B3-4B5A-AD33-26A769B35B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91D2354-0C19-431C-AC4E-FFE5C4A5219E}" type="pres">
      <dgm:prSet presAssocID="{08B0706A-47B3-4B5A-AD33-26A769B35BE9}" presName="spaceRect" presStyleCnt="0"/>
      <dgm:spPr/>
    </dgm:pt>
    <dgm:pt modelId="{3AF75CEC-68F1-46CF-A8D6-13397DBC3E43}" type="pres">
      <dgm:prSet presAssocID="{08B0706A-47B3-4B5A-AD33-26A769B35BE9}" presName="textRect" presStyleLbl="revTx" presStyleIdx="1" presStyleCnt="3" custLinFactNeighborX="-3377" custLinFactNeighborY="-87386">
        <dgm:presLayoutVars>
          <dgm:chMax val="1"/>
          <dgm:chPref val="1"/>
        </dgm:presLayoutVars>
      </dgm:prSet>
      <dgm:spPr/>
    </dgm:pt>
    <dgm:pt modelId="{3210A5DC-9664-4035-A94A-FD352F13C199}" type="pres">
      <dgm:prSet presAssocID="{28E2D7FB-742A-4EBF-B3F5-6FBF761BBDF2}" presName="sibTrans" presStyleCnt="0"/>
      <dgm:spPr/>
    </dgm:pt>
    <dgm:pt modelId="{9F5AE068-4D56-4A43-B48A-B03CBC5349D2}" type="pres">
      <dgm:prSet presAssocID="{221ABD35-9332-43D8-A6E2-D4334ED89EE2}" presName="compNode" presStyleCnt="0"/>
      <dgm:spPr/>
    </dgm:pt>
    <dgm:pt modelId="{AC2620D5-C239-4119-B8DD-2F79AB2783B0}" type="pres">
      <dgm:prSet presAssocID="{221ABD35-9332-43D8-A6E2-D4334ED89EE2}" presName="iconBgRect" presStyleLbl="bgShp" presStyleIdx="2" presStyleCnt="3"/>
      <dgm:spPr/>
    </dgm:pt>
    <dgm:pt modelId="{FEBC3BBC-D8F6-4B5A-B357-FA485D1C8B9A}" type="pres">
      <dgm:prSet presAssocID="{221ABD35-9332-43D8-A6E2-D4334ED89EE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33E9DB8C-B080-461D-BF77-4C9591210EAF}" type="pres">
      <dgm:prSet presAssocID="{221ABD35-9332-43D8-A6E2-D4334ED89EE2}" presName="spaceRect" presStyleCnt="0"/>
      <dgm:spPr/>
    </dgm:pt>
    <dgm:pt modelId="{D1512BE9-70A0-4501-BCE2-B92CE38A9624}" type="pres">
      <dgm:prSet presAssocID="{221ABD35-9332-43D8-A6E2-D4334ED89EE2}" presName="textRect" presStyleLbl="revTx" presStyleIdx="2" presStyleCnt="3" custScaleX="125431" custLinFactNeighborX="76" custLinFactNeighborY="-37386">
        <dgm:presLayoutVars>
          <dgm:chMax val="1"/>
          <dgm:chPref val="1"/>
        </dgm:presLayoutVars>
      </dgm:prSet>
      <dgm:spPr/>
    </dgm:pt>
  </dgm:ptLst>
  <dgm:cxnLst>
    <dgm:cxn modelId="{0FB1BA2A-9509-4EE2-8C89-79B745BB5F02}" type="presOf" srcId="{CD60DC9F-79F9-4C21-A921-00FC36E1AD1A}" destId="{C62F9CAD-7B6F-48BA-8422-444A2D5E4323}" srcOrd="0" destOrd="0" presId="urn:microsoft.com/office/officeart/2018/5/layout/IconCircleLabelList"/>
    <dgm:cxn modelId="{761F395D-F314-4015-8EC4-D2B2BEA47AEA}" srcId="{CD60DC9F-79F9-4C21-A921-00FC36E1AD1A}" destId="{08B0706A-47B3-4B5A-AD33-26A769B35BE9}" srcOrd="1" destOrd="0" parTransId="{BFAA3DFD-6120-4BA7-9883-27E5E09FF4D3}" sibTransId="{28E2D7FB-742A-4EBF-B3F5-6FBF761BBDF2}"/>
    <dgm:cxn modelId="{ADFC147C-BB5A-4952-BD8A-1A30ECAD1CBE}" type="presOf" srcId="{08B0706A-47B3-4B5A-AD33-26A769B35BE9}" destId="{3AF75CEC-68F1-46CF-A8D6-13397DBC3E43}" srcOrd="0" destOrd="0" presId="urn:microsoft.com/office/officeart/2018/5/layout/IconCircleLabelList"/>
    <dgm:cxn modelId="{05E9308B-0564-4AD5-9B33-7DC5740BEB5D}" type="presOf" srcId="{F3D606DB-C913-420F-8B33-8C84B9106D49}" destId="{FDDBE568-96AB-4394-BDA1-241CF12C4017}" srcOrd="0" destOrd="0" presId="urn:microsoft.com/office/officeart/2018/5/layout/IconCircleLabelList"/>
    <dgm:cxn modelId="{52AE4BBA-0D3D-4651-9310-EBDFEDD74C83}" srcId="{CD60DC9F-79F9-4C21-A921-00FC36E1AD1A}" destId="{221ABD35-9332-43D8-A6E2-D4334ED89EE2}" srcOrd="2" destOrd="0" parTransId="{7617C579-64E3-40D4-9F15-97F9E1E08DBB}" sibTransId="{8B71B188-50D1-41BA-8C12-3E8287232EEA}"/>
    <dgm:cxn modelId="{1D5524D5-4651-4469-8535-6505B40816C5}" type="presOf" srcId="{221ABD35-9332-43D8-A6E2-D4334ED89EE2}" destId="{D1512BE9-70A0-4501-BCE2-B92CE38A9624}" srcOrd="0" destOrd="0" presId="urn:microsoft.com/office/officeart/2018/5/layout/IconCircleLabelList"/>
    <dgm:cxn modelId="{5EEB67FB-4C7F-4A45-AB11-97B52597B271}" srcId="{CD60DC9F-79F9-4C21-A921-00FC36E1AD1A}" destId="{F3D606DB-C913-420F-8B33-8C84B9106D49}" srcOrd="0" destOrd="0" parTransId="{1B7942A2-BD8E-4F11-A560-71043C58719B}" sibTransId="{9DF56920-2AED-4908-B5E5-182AE9D52765}"/>
    <dgm:cxn modelId="{AF06C4F9-FDC8-4B36-AF04-9C3A087517DD}" type="presParOf" srcId="{C62F9CAD-7B6F-48BA-8422-444A2D5E4323}" destId="{F49F75C0-0F62-4E5A-A73A-A41F52527AAC}" srcOrd="0" destOrd="0" presId="urn:microsoft.com/office/officeart/2018/5/layout/IconCircleLabelList"/>
    <dgm:cxn modelId="{A646D3C9-3A4A-4522-B428-239E69F4E38C}" type="presParOf" srcId="{F49F75C0-0F62-4E5A-A73A-A41F52527AAC}" destId="{63A5BB09-7AE0-45E0-9907-FD1CD2962D88}" srcOrd="0" destOrd="0" presId="urn:microsoft.com/office/officeart/2018/5/layout/IconCircleLabelList"/>
    <dgm:cxn modelId="{1FDB7974-E1B8-4056-B41F-7BFFF7A56627}" type="presParOf" srcId="{F49F75C0-0F62-4E5A-A73A-A41F52527AAC}" destId="{7BE778A9-AFD8-47F2-B4C4-284573954174}" srcOrd="1" destOrd="0" presId="urn:microsoft.com/office/officeart/2018/5/layout/IconCircleLabelList"/>
    <dgm:cxn modelId="{8543B45C-8AB8-4B3F-88BE-738174ACD7E8}" type="presParOf" srcId="{F49F75C0-0F62-4E5A-A73A-A41F52527AAC}" destId="{061E91BA-CAF0-486F-8F3E-C951266DD862}" srcOrd="2" destOrd="0" presId="urn:microsoft.com/office/officeart/2018/5/layout/IconCircleLabelList"/>
    <dgm:cxn modelId="{C8D53A28-9778-4C3F-82A5-DFE40CBA5760}" type="presParOf" srcId="{F49F75C0-0F62-4E5A-A73A-A41F52527AAC}" destId="{FDDBE568-96AB-4394-BDA1-241CF12C4017}" srcOrd="3" destOrd="0" presId="urn:microsoft.com/office/officeart/2018/5/layout/IconCircleLabelList"/>
    <dgm:cxn modelId="{B5E82E00-727B-4CF5-A12A-8ED2794C3785}" type="presParOf" srcId="{C62F9CAD-7B6F-48BA-8422-444A2D5E4323}" destId="{44C47349-5551-4446-A51F-ECCA70B61FBF}" srcOrd="1" destOrd="0" presId="urn:microsoft.com/office/officeart/2018/5/layout/IconCircleLabelList"/>
    <dgm:cxn modelId="{6367863F-2483-4199-AA4F-3A0746A66A7C}" type="presParOf" srcId="{C62F9CAD-7B6F-48BA-8422-444A2D5E4323}" destId="{8B255613-0B58-4C32-AFC5-60F93575216F}" srcOrd="2" destOrd="0" presId="urn:microsoft.com/office/officeart/2018/5/layout/IconCircleLabelList"/>
    <dgm:cxn modelId="{FB423F85-3FE4-4221-A83B-C0C83B31DD9E}" type="presParOf" srcId="{8B255613-0B58-4C32-AFC5-60F93575216F}" destId="{EAD7ACEF-423C-4677-AA57-83EB7A645125}" srcOrd="0" destOrd="0" presId="urn:microsoft.com/office/officeart/2018/5/layout/IconCircleLabelList"/>
    <dgm:cxn modelId="{B561BF19-7C83-47CC-8A98-AB5199FAF77B}" type="presParOf" srcId="{8B255613-0B58-4C32-AFC5-60F93575216F}" destId="{7AD3AD08-AFB1-4D7A-BA31-3D2A9DCB853B}" srcOrd="1" destOrd="0" presId="urn:microsoft.com/office/officeart/2018/5/layout/IconCircleLabelList"/>
    <dgm:cxn modelId="{0B33DBAD-C804-41B5-AD9E-B7B89B586B8C}" type="presParOf" srcId="{8B255613-0B58-4C32-AFC5-60F93575216F}" destId="{391D2354-0C19-431C-AC4E-FFE5C4A5219E}" srcOrd="2" destOrd="0" presId="urn:microsoft.com/office/officeart/2018/5/layout/IconCircleLabelList"/>
    <dgm:cxn modelId="{B94FF53B-4CFA-4096-97C1-63031A1F7EC7}" type="presParOf" srcId="{8B255613-0B58-4C32-AFC5-60F93575216F}" destId="{3AF75CEC-68F1-46CF-A8D6-13397DBC3E43}" srcOrd="3" destOrd="0" presId="urn:microsoft.com/office/officeart/2018/5/layout/IconCircleLabelList"/>
    <dgm:cxn modelId="{80AFD091-C155-49A6-AEE8-D0D821BFB807}" type="presParOf" srcId="{C62F9CAD-7B6F-48BA-8422-444A2D5E4323}" destId="{3210A5DC-9664-4035-A94A-FD352F13C199}" srcOrd="3" destOrd="0" presId="urn:microsoft.com/office/officeart/2018/5/layout/IconCircleLabelList"/>
    <dgm:cxn modelId="{B153247D-4422-4E36-8B13-F435BB4E2ACF}" type="presParOf" srcId="{C62F9CAD-7B6F-48BA-8422-444A2D5E4323}" destId="{9F5AE068-4D56-4A43-B48A-B03CBC5349D2}" srcOrd="4" destOrd="0" presId="urn:microsoft.com/office/officeart/2018/5/layout/IconCircleLabelList"/>
    <dgm:cxn modelId="{79E64AB5-7BBD-4385-B643-EC3425976C6B}" type="presParOf" srcId="{9F5AE068-4D56-4A43-B48A-B03CBC5349D2}" destId="{AC2620D5-C239-4119-B8DD-2F79AB2783B0}" srcOrd="0" destOrd="0" presId="urn:microsoft.com/office/officeart/2018/5/layout/IconCircleLabelList"/>
    <dgm:cxn modelId="{1F508C9F-5189-4F34-9A8D-C91A6EFF8373}" type="presParOf" srcId="{9F5AE068-4D56-4A43-B48A-B03CBC5349D2}" destId="{FEBC3BBC-D8F6-4B5A-B357-FA485D1C8B9A}" srcOrd="1" destOrd="0" presId="urn:microsoft.com/office/officeart/2018/5/layout/IconCircleLabelList"/>
    <dgm:cxn modelId="{91DEA65A-5A43-4D3B-92FE-2E892054EC3B}" type="presParOf" srcId="{9F5AE068-4D56-4A43-B48A-B03CBC5349D2}" destId="{33E9DB8C-B080-461D-BF77-4C9591210EAF}" srcOrd="2" destOrd="0" presId="urn:microsoft.com/office/officeart/2018/5/layout/IconCircleLabelList"/>
    <dgm:cxn modelId="{68AF8E0D-CAAC-4654-853A-7BC02C4869E3}" type="presParOf" srcId="{9F5AE068-4D56-4A43-B48A-B03CBC5349D2}" destId="{D1512BE9-70A0-4501-BCE2-B92CE38A96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5BB09-7AE0-45E0-9907-FD1CD2962D88}">
      <dsp:nvSpPr>
        <dsp:cNvPr id="0" name=""/>
        <dsp:cNvSpPr/>
      </dsp:nvSpPr>
      <dsp:spPr>
        <a:xfrm>
          <a:off x="209215" y="733779"/>
          <a:ext cx="651937" cy="651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778A9-AFD8-47F2-B4C4-284573954174}">
      <dsp:nvSpPr>
        <dsp:cNvPr id="0" name=""/>
        <dsp:cNvSpPr/>
      </dsp:nvSpPr>
      <dsp:spPr>
        <a:xfrm>
          <a:off x="348152" y="872716"/>
          <a:ext cx="374062" cy="37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BE568-96AB-4394-BDA1-241CF12C4017}">
      <dsp:nvSpPr>
        <dsp:cNvPr id="0" name=""/>
        <dsp:cNvSpPr/>
      </dsp:nvSpPr>
      <dsp:spPr>
        <a:xfrm>
          <a:off x="808" y="1588779"/>
          <a:ext cx="1068750" cy="4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b="1" kern="1200" dirty="0"/>
            <a:t>PREVENCIÓN</a:t>
          </a:r>
          <a:endParaRPr lang="es-CO" sz="1200" b="1" kern="1200" dirty="0"/>
        </a:p>
      </dsp:txBody>
      <dsp:txXfrm>
        <a:off x="808" y="1588779"/>
        <a:ext cx="1068750" cy="427500"/>
      </dsp:txXfrm>
    </dsp:sp>
    <dsp:sp modelId="{EAD7ACEF-423C-4677-AA57-83EB7A645125}">
      <dsp:nvSpPr>
        <dsp:cNvPr id="0" name=""/>
        <dsp:cNvSpPr/>
      </dsp:nvSpPr>
      <dsp:spPr>
        <a:xfrm>
          <a:off x="1464996" y="733779"/>
          <a:ext cx="651937" cy="651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3AD08-AFB1-4D7A-BA31-3D2A9DCB853B}">
      <dsp:nvSpPr>
        <dsp:cNvPr id="0" name=""/>
        <dsp:cNvSpPr/>
      </dsp:nvSpPr>
      <dsp:spPr>
        <a:xfrm>
          <a:off x="1603933" y="872716"/>
          <a:ext cx="374062" cy="37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75CEC-68F1-46CF-A8D6-13397DBC3E43}">
      <dsp:nvSpPr>
        <dsp:cNvPr id="0" name=""/>
        <dsp:cNvSpPr/>
      </dsp:nvSpPr>
      <dsp:spPr>
        <a:xfrm>
          <a:off x="1220498" y="1215203"/>
          <a:ext cx="1068750" cy="4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s-ES" sz="1200" b="1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b="1" kern="1200" dirty="0"/>
            <a:t>CONTENCIÓN APOYOS DOCUMENTALES</a:t>
          </a:r>
          <a:endParaRPr lang="es-CO" sz="1200" b="1" kern="1200" dirty="0"/>
        </a:p>
      </dsp:txBody>
      <dsp:txXfrm>
        <a:off x="1220498" y="1215203"/>
        <a:ext cx="1068750" cy="427500"/>
      </dsp:txXfrm>
    </dsp:sp>
    <dsp:sp modelId="{AC2620D5-C239-4119-B8DD-2F79AB2783B0}">
      <dsp:nvSpPr>
        <dsp:cNvPr id="0" name=""/>
        <dsp:cNvSpPr/>
      </dsp:nvSpPr>
      <dsp:spPr>
        <a:xfrm>
          <a:off x="2856674" y="733779"/>
          <a:ext cx="651937" cy="651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C3BBC-D8F6-4B5A-B357-FA485D1C8B9A}">
      <dsp:nvSpPr>
        <dsp:cNvPr id="0" name=""/>
        <dsp:cNvSpPr/>
      </dsp:nvSpPr>
      <dsp:spPr>
        <a:xfrm>
          <a:off x="2995612" y="872716"/>
          <a:ext cx="374062" cy="37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12BE9-70A0-4501-BCE2-B92CE38A9624}">
      <dsp:nvSpPr>
        <dsp:cNvPr id="0" name=""/>
        <dsp:cNvSpPr/>
      </dsp:nvSpPr>
      <dsp:spPr>
        <a:xfrm>
          <a:off x="2513180" y="1428953"/>
          <a:ext cx="1340543" cy="4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200" b="1" kern="1200" dirty="0">
              <a:latin typeface="Calibri" panose="020F0502020204030204"/>
              <a:ea typeface="+mn-ea"/>
              <a:cs typeface="+mn-cs"/>
            </a:rPr>
            <a:t> TELEORIENTACIÓN PSICOLÓGICA</a:t>
          </a:r>
          <a:endParaRPr lang="es-CO" sz="12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513180" y="1428953"/>
        <a:ext cx="1340543" cy="42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72BA1-B9ED-CC44-A0C5-A688A46613A3}" type="datetimeFigureOut">
              <a:rPr lang="es-CO" smtClean="0"/>
              <a:t>27/03/2020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90C8C-EBE0-FD44-A668-3E513342063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432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90C8C-EBE0-FD44-A668-3E513342063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424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A2CB6E-5F7B-B240-B283-455C6BC47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7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758612-0830-9948-8BF0-5F9AF9BCA4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27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2960A8-DD14-0842-B169-E7E2B8ACDF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84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A5A1555-BA57-FD4D-8107-BD876D885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317500"/>
            <a:ext cx="4495800" cy="4508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7D28C1-EE71-8A40-B8C8-ADEFE2345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4631585"/>
            <a:ext cx="2997200" cy="2667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CC78B3-E14F-D346-942F-1CB4020BD6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86" y="3195005"/>
            <a:ext cx="508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1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6726D527-D69D-B34C-82B6-919460DFFE63}" type="datetimeFigureOut">
              <a:rPr lang="es-ES_tradnl" smtClean="0"/>
              <a:pPr/>
              <a:t>27/03/2020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36059132-C7D6-2046-BCD5-9CC6CD7EE288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9709" y="237714"/>
            <a:ext cx="5610682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9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F06F29-903A-B346-9E5D-9AF6833E14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6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998A93-6C22-434F-AC84-184FF21E95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4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65BDFC-40D6-2C48-BB43-C6C101E551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7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028059-EC88-9741-98C6-9BDABBDC2F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59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FE29F3-510B-E642-A1C9-5A848F1C35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3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F06F29-903A-B346-9E5D-9AF6833E14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80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4C3D8F-4FA6-1046-9002-50402F8BC3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8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C72963-CA05-0649-A033-CC098CFF3C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FDC54C-C702-EF4F-8734-006174BEB5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85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F8B8EC-83AD-2B44-BF31-11A5CD9B3F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2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1B8154-BD85-F042-A927-31F24AC89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25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27AE27-127A-9F45-97D7-D49D94C81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13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0C7177-5F9B-4D46-82F0-F35F5D390A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6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CCD9F0C-FB43-9E41-A972-5D959ED3B0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3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87767F-2EE3-0143-8798-1903E309B6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7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5B30C8-5A7C-D54A-87DC-4A632A94DE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3EC99C7-8F56-464E-A9DC-EB25712D1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48"/>
            <a:ext cx="9144000" cy="5143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547313-A67F-594A-A949-1B92CDC33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60141" y="27084"/>
            <a:ext cx="2150807" cy="51075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61F959-DD45-8C48-8E7A-0336A876C9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581" y="4608960"/>
            <a:ext cx="968087" cy="2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2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CA64D7-1B27-2C43-AA87-56A4D56E1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0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51778B-13DC-9F44-B0C0-C7BBB1A7A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5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1EFAFC-CCA9-9447-A07B-8DEEDAE9E1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3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F99D8F2-D8BD-0C47-B8FD-D0D078B11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E1973C-EC84-7B4B-BDE5-04E06FDBB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2235"/>
            <a:ext cx="9144000" cy="16112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ECDDB6-8C19-4F48-921F-DFE0FE8BB6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314" y="179364"/>
            <a:ext cx="482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9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1B0F77-5D0F-2C40-8FA4-F8C9359EF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266DE3-E766-9544-92FC-8DEB0D6E25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1B0F77-5D0F-2C40-8FA4-F8C9359EF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AA6ECD-06A6-0748-A484-EEA520EA7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1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C7FCD5-08A4-504C-A31C-F0F6ADB29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8BA6B1-5C86-3D45-9ED2-95A5893B9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703DC-9A16-D24D-9F92-168ABEDFE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85EDDB-48E9-EA49-B979-022BB65F05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869" y="4779817"/>
            <a:ext cx="747796" cy="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2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48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5" r:id="rId3"/>
    <p:sldLayoutId id="2147483663" r:id="rId4"/>
    <p:sldLayoutId id="2147483666" r:id="rId5"/>
    <p:sldLayoutId id="2147483676" r:id="rId6"/>
    <p:sldLayoutId id="2147483669" r:id="rId7"/>
    <p:sldLayoutId id="2147483674" r:id="rId8"/>
    <p:sldLayoutId id="2147483675" r:id="rId9"/>
    <p:sldLayoutId id="2147483670" r:id="rId10"/>
    <p:sldLayoutId id="2147483679" r:id="rId11"/>
    <p:sldLayoutId id="2147483680" r:id="rId12"/>
    <p:sldLayoutId id="2147483700" r:id="rId13"/>
    <p:sldLayoutId id="214748370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52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0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ortal.posipedia.co/sectores-economicos/transversales/coronavirus-covid-19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E24FA7B5-2410-7844-92E6-62E5970B3B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2081449"/>
            <a:ext cx="76200" cy="8509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DC57DFE-BFA5-6242-8118-7B0D86EDC1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656" y="3190208"/>
            <a:ext cx="4062687" cy="987921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E3C58D19-8404-4BB9-8FDA-ED80474F31EF}"/>
              </a:ext>
            </a:extLst>
          </p:cNvPr>
          <p:cNvSpPr txBox="1"/>
          <p:nvPr/>
        </p:nvSpPr>
        <p:spPr>
          <a:xfrm>
            <a:off x="1133009" y="1694587"/>
            <a:ext cx="7560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2"/>
                </a:solidFill>
              </a:rPr>
              <a:t>RECURSOS EN SALUD PSICOSOCIAL</a:t>
            </a:r>
          </a:p>
          <a:p>
            <a:pPr algn="ctr"/>
            <a:r>
              <a:rPr lang="es-CO" sz="2800" b="1" dirty="0">
                <a:solidFill>
                  <a:schemeClr val="accent2"/>
                </a:solidFill>
              </a:rPr>
              <a:t>POSITIVAMNTE A TU LADO</a:t>
            </a:r>
          </a:p>
          <a:p>
            <a:pPr algn="ctr"/>
            <a:r>
              <a:rPr lang="es-CO" sz="2800" b="1" dirty="0">
                <a:solidFill>
                  <a:schemeClr val="accent2"/>
                </a:solidFill>
              </a:rPr>
              <a:t>CONTINGENCIA COVID-19 </a:t>
            </a:r>
          </a:p>
          <a:p>
            <a:pPr algn="ctr"/>
            <a:endParaRPr lang="es-MX" sz="2400" b="1" dirty="0">
              <a:solidFill>
                <a:srgbClr val="FF75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AutoShape 2" descr="Resultado de imagen para INNOV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D34CC-535B-4DDE-BBEA-08BAD33FA134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3" b="94932" l="9667" r="95000">
                        <a14:foregroundMark x1="64495" y1="39474" x2="64495" y2="39474"/>
                        <a14:foregroundMark x1="53909" y1="40789" x2="53909" y2="40789"/>
                        <a14:foregroundMark x1="19544" y1="91776" x2="19544" y2="91776"/>
                        <a14:foregroundMark x1="17427" y1="95066" x2="17427" y2="95066"/>
                        <a14:foregroundMark x1="32573" y1="94408" x2="32573" y2="94408"/>
                        <a14:foregroundMark x1="67427" y1="69243" x2="67427" y2="69243"/>
                        <a14:foregroundMark x1="75081" y1="67434" x2="75081" y2="67434"/>
                        <a14:foregroundMark x1="79316" y1="68750" x2="79316" y2="68750"/>
                        <a14:foregroundMark x1="85993" y1="67599" x2="85993" y2="67599"/>
                        <a14:foregroundMark x1="89414" y1="67599" x2="89414" y2="67599"/>
                        <a14:foregroundMark x1="43485" y1="80263" x2="43485" y2="80263"/>
                        <a14:foregroundMark x1="88436" y1="80263" x2="88436" y2="80263"/>
                        <a14:foregroundMark x1="54072" y1="76974" x2="54072" y2="76974"/>
                        <a14:foregroundMark x1="59283" y1="77796" x2="59283" y2="77796"/>
                        <a14:foregroundMark x1="63518" y1="76480" x2="63518" y2="76480"/>
                        <a14:foregroundMark x1="67590" y1="78947" x2="67590" y2="78947"/>
                        <a14:foregroundMark x1="72150" y1="78125" x2="72150" y2="78125"/>
                        <a14:foregroundMark x1="76221" y1="78125" x2="76221" y2="78125"/>
                        <a14:foregroundMark x1="49349" y1="78289" x2="49349" y2="78289"/>
                        <a14:foregroundMark x1="58469" y1="56414" x2="58469" y2="56414"/>
                        <a14:foregroundMark x1="37296" y1="66776" x2="37296" y2="66776"/>
                        <a14:foregroundMark x1="42834" y1="67270" x2="42834" y2="67270"/>
                        <a14:foregroundMark x1="47720" y1="67270" x2="47720" y2="67270"/>
                        <a14:foregroundMark x1="49837" y1="67270" x2="49837" y2="67270"/>
                        <a14:foregroundMark x1="51792" y1="67270" x2="51792" y2="67270"/>
                        <a14:foregroundMark x1="56678" y1="68914" x2="56678" y2="68914"/>
                        <a14:foregroundMark x1="64332" y1="67928" x2="64332" y2="67928"/>
                        <a14:foregroundMark x1="30619" y1="6908" x2="30619" y2="6908"/>
                        <a14:foregroundMark x1="29805" y1="2961" x2="29805" y2="2961"/>
                        <a14:foregroundMark x1="66938" y1="70888" x2="66938" y2="70888"/>
                        <a14:foregroundMark x1="66938" y1="72039" x2="66938" y2="72039"/>
                        <a14:foregroundMark x1="66775" y1="72533" x2="66775" y2="72533"/>
                        <a14:foregroundMark x1="74104" y1="69408" x2="74104" y2="69408"/>
                        <a14:foregroundMark x1="94951" y1="78289" x2="94951" y2="78289"/>
                        <a14:foregroundMark x1="95114" y1="70230" x2="95114" y2="70230"/>
                        <a14:foregroundMark x1="94788" y1="66776" x2="94788" y2="66776"/>
                        <a14:foregroundMark x1="62215" y1="56579" x2="62215" y2="56579"/>
                        <a14:foregroundMark x1="59446" y1="54276" x2="59446" y2="54276"/>
                        <a14:foregroundMark x1="53583" y1="39474" x2="53583" y2="39474"/>
                        <a14:foregroundMark x1="52769" y1="42763" x2="52769" y2="42763"/>
                        <a14:foregroundMark x1="52117" y1="45230" x2="52117" y2="45230"/>
                        <a14:foregroundMark x1="55863" y1="47204" x2="55863" y2="47204"/>
                        <a14:foregroundMark x1="53094" y1="50000" x2="53094" y2="50000"/>
                        <a14:foregroundMark x1="52606" y1="48026" x2="52606" y2="48026"/>
                        <a14:foregroundMark x1="56840" y1="55263" x2="56840" y2="55263"/>
                        <a14:foregroundMark x1="56515" y1="52303" x2="56515" y2="52303"/>
                        <a14:foregroundMark x1="55863" y1="48684" x2="55863" y2="48684"/>
                        <a14:foregroundMark x1="55863" y1="48684" x2="55863" y2="48684"/>
                        <a14:foregroundMark x1="9772" y1="64474" x2="9772" y2="64474"/>
                        <a14:foregroundMark x1="94463" y1="67599" x2="94463" y2="67599"/>
                        <a14:foregroundMark x1="94625" y1="70724" x2="94625" y2="70724"/>
                        <a14:foregroundMark x1="94625" y1="73355" x2="94625" y2="73355"/>
                        <a14:foregroundMark x1="94625" y1="79770" x2="94625" y2="79770"/>
                        <a14:foregroundMark x1="94625" y1="82401" x2="94625" y2="82401"/>
                        <a14:foregroundMark x1="93485" y1="83882" x2="93485" y2="83882"/>
                        <a14:foregroundMark x1="92834" y1="84046" x2="92834" y2="84046"/>
                        <a14:foregroundMark x1="89902" y1="84046" x2="89902" y2="84046"/>
                        <a14:foregroundMark x1="87296" y1="84211" x2="87296" y2="84211"/>
                        <a14:foregroundMark x1="82899" y1="84046" x2="82899" y2="84046"/>
                        <a14:foregroundMark x1="76710" y1="84211" x2="76710" y2="84211"/>
                        <a14:foregroundMark x1="69218" y1="84211" x2="69218" y2="84211"/>
                        <a14:foregroundMark x1="70358" y1="84211" x2="70358" y2="84211"/>
                        <a14:foregroundMark x1="61075" y1="84375" x2="61075" y2="84375"/>
                        <a14:foregroundMark x1="63355" y1="84211" x2="63355" y2="84211"/>
                        <a14:foregroundMark x1="53746" y1="84375" x2="53746" y2="84375"/>
                        <a14:foregroundMark x1="55212" y1="83882" x2="55212" y2="83882"/>
                        <a14:foregroundMark x1="42508" y1="84211" x2="42508" y2="84211"/>
                        <a14:foregroundMark x1="45440" y1="84211" x2="45440" y2="84211"/>
                        <a14:foregroundMark x1="48697" y1="84211" x2="48697" y2="84211"/>
                        <a14:foregroundMark x1="35505" y1="84046" x2="35505" y2="84046"/>
                        <a14:foregroundMark x1="57492" y1="51974" x2="57492" y2="51974"/>
                        <a14:foregroundMark x1="62378" y1="58553" x2="62378" y2="58553"/>
                        <a14:foregroundMark x1="67000" y1="46959" x2="67000" y2="46959"/>
                        <a14:foregroundMark x1="67000" y1="40878" x2="67000" y2="40878"/>
                        <a14:foregroundMark x1="66000" y1="39865" x2="66000" y2="39865"/>
                        <a14:foregroundMark x1="61333" y1="57770" x2="61333" y2="57770"/>
                        <a14:foregroundMark x1="64000" y1="43919" x2="64000" y2="43919"/>
                        <a14:foregroundMark x1="56667" y1="69595" x2="56667" y2="69595"/>
                        <a14:foregroundMark x1="56000" y1="71284" x2="56000" y2="71284"/>
                        <a14:foregroundMark x1="56000" y1="72297" x2="56000" y2="72297"/>
                        <a14:foregroundMark x1="61000" y1="68581" x2="61000" y2="68581"/>
                        <a14:foregroundMark x1="61000" y1="68581" x2="60000" y2="73311"/>
                        <a14:foregroundMark x1="34333" y1="69595" x2="57000" y2="67568"/>
                        <a14:foregroundMark x1="57000" y1="67568" x2="57000" y2="67568"/>
                        <a14:foregroundMark x1="46667" y1="68919" x2="63000" y2="70946"/>
                        <a14:foregroundMark x1="43667" y1="75000" x2="59000" y2="73986"/>
                        <a14:foregroundMark x1="45667" y1="65878" x2="91667" y2="71959"/>
                        <a14:foregroundMark x1="91667" y1="71959" x2="70333" y2="81757"/>
                        <a14:foregroundMark x1="70333" y1="81757" x2="63000" y2="79054"/>
                        <a14:foregroundMark x1="71333" y1="64527" x2="94333" y2="66892"/>
                        <a14:foregroundMark x1="94333" y1="66892" x2="95000" y2="67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54" y="107987"/>
            <a:ext cx="2154709" cy="2125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50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094362C-06F3-456D-B258-FADB2A40E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" r="12461" b="-3"/>
          <a:stretch/>
        </p:blipFill>
        <p:spPr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E65A4B-548F-4A8C-8A26-2D2874F62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3" r="26721"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A18122-D3BC-4A79-9E86-6E76ECDC2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8" r="21664" b="1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C367053-92F9-8E4C-A22A-E111E7CD1DE3}"/>
              </a:ext>
            </a:extLst>
          </p:cNvPr>
          <p:cNvSpPr txBox="1"/>
          <p:nvPr/>
        </p:nvSpPr>
        <p:spPr>
          <a:xfrm>
            <a:off x="184511" y="507492"/>
            <a:ext cx="3993547" cy="110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COMPONENTES DE LA ESTRATEGIA POSITIVAMENTE A TU LADO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24E4EB3-0B84-4004-9AA8-CFB37E0ABEDC}"/>
              </a:ext>
            </a:extLst>
          </p:cNvPr>
          <p:cNvSpPr/>
          <p:nvPr/>
        </p:nvSpPr>
        <p:spPr>
          <a:xfrm>
            <a:off x="557365" y="1842529"/>
            <a:ext cx="535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4400" b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0" name="Rectángulo 16">
            <a:extLst>
              <a:ext uri="{FF2B5EF4-FFF2-40B4-BE49-F238E27FC236}">
                <a16:creationId xmlns:a16="http://schemas.microsoft.com/office/drawing/2014/main" id="{D76395F1-D072-4573-A806-73CCDCAEF8D5}"/>
              </a:ext>
            </a:extLst>
          </p:cNvPr>
          <p:cNvSpPr/>
          <p:nvPr/>
        </p:nvSpPr>
        <p:spPr>
          <a:xfrm>
            <a:off x="3154606" y="1845687"/>
            <a:ext cx="535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4400" b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Rectángulo 16">
            <a:extLst>
              <a:ext uri="{FF2B5EF4-FFF2-40B4-BE49-F238E27FC236}">
                <a16:creationId xmlns:a16="http://schemas.microsoft.com/office/drawing/2014/main" id="{E4E9BF38-EB8F-4ACA-BFB2-601A9A0F878D}"/>
              </a:ext>
            </a:extLst>
          </p:cNvPr>
          <p:cNvSpPr/>
          <p:nvPr/>
        </p:nvSpPr>
        <p:spPr>
          <a:xfrm>
            <a:off x="1889218" y="1832944"/>
            <a:ext cx="535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44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s-ES" sz="4400" b="1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93709158"/>
              </p:ext>
            </p:extLst>
          </p:nvPr>
        </p:nvGraphicFramePr>
        <p:xfrm>
          <a:off x="324334" y="1992276"/>
          <a:ext cx="3853724" cy="275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4281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AC367053-92F9-8E4C-A22A-E111E7CD1DE3}"/>
              </a:ext>
            </a:extLst>
          </p:cNvPr>
          <p:cNvSpPr txBox="1"/>
          <p:nvPr/>
        </p:nvSpPr>
        <p:spPr>
          <a:xfrm>
            <a:off x="331878" y="0"/>
            <a:ext cx="4704588" cy="1152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 PREVENCIÓN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689F3-75B3-4384-AC9D-C4B113025EED}"/>
              </a:ext>
            </a:extLst>
          </p:cNvPr>
          <p:cNvSpPr/>
          <p:nvPr/>
        </p:nvSpPr>
        <p:spPr>
          <a:xfrm>
            <a:off x="331878" y="1152144"/>
            <a:ext cx="5632987" cy="231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/>
              <a:t>Puedes</a:t>
            </a:r>
            <a:r>
              <a:rPr lang="en-US" sz="1600" b="1" dirty="0"/>
              <a:t> acceder a </a:t>
            </a:r>
            <a:r>
              <a:rPr lang="en-US" sz="1600" b="1" dirty="0" err="1"/>
              <a:t>diferentes</a:t>
            </a:r>
            <a:r>
              <a:rPr lang="en-US" sz="1600" b="1" dirty="0"/>
              <a:t> </a:t>
            </a:r>
            <a:r>
              <a:rPr lang="en-US" sz="1600" b="1" dirty="0" err="1"/>
              <a:t>ayudas</a:t>
            </a:r>
            <a:r>
              <a:rPr lang="en-US" sz="1600" b="1" dirty="0"/>
              <a:t> tales </a:t>
            </a:r>
            <a:r>
              <a:rPr lang="en-US" sz="1600" b="1" dirty="0" err="1"/>
              <a:t>como</a:t>
            </a:r>
            <a:r>
              <a:rPr lang="en-US" sz="1600" b="1" dirty="0"/>
              <a:t>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•  </a:t>
            </a:r>
            <a:r>
              <a:rPr lang="en-US" sz="1600" dirty="0" err="1"/>
              <a:t>Guía</a:t>
            </a:r>
            <a:r>
              <a:rPr lang="en-US" sz="1600" dirty="0"/>
              <a:t> para la </a:t>
            </a:r>
            <a:r>
              <a:rPr lang="en-US" sz="1600" dirty="0" err="1"/>
              <a:t>Implementación</a:t>
            </a:r>
            <a:r>
              <a:rPr lang="en-US" sz="1600" dirty="0"/>
              <a:t> del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Casa para </a:t>
            </a:r>
            <a:r>
              <a:rPr lang="en-US" sz="1600" dirty="0" err="1"/>
              <a:t>empresas</a:t>
            </a: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•  </a:t>
            </a:r>
            <a:r>
              <a:rPr lang="en-US" sz="1600" dirty="0" err="1"/>
              <a:t>Guía</a:t>
            </a:r>
            <a:r>
              <a:rPr lang="en-US" sz="1600" dirty="0"/>
              <a:t> de </a:t>
            </a:r>
            <a:r>
              <a:rPr lang="en-US" sz="1600" dirty="0" err="1"/>
              <a:t>recomendaciones</a:t>
            </a:r>
            <a:r>
              <a:rPr lang="en-US" sz="1600" dirty="0"/>
              <a:t> </a:t>
            </a:r>
            <a:r>
              <a:rPr lang="en-US" sz="1600" dirty="0" err="1"/>
              <a:t>preventivas</a:t>
            </a:r>
            <a:r>
              <a:rPr lang="en-US" sz="1600" dirty="0"/>
              <a:t> para </a:t>
            </a:r>
            <a:r>
              <a:rPr lang="en-US" sz="1600" dirty="0" err="1"/>
              <a:t>trabajadores</a:t>
            </a:r>
            <a:r>
              <a:rPr lang="en-US" sz="1600" dirty="0"/>
              <a:t> que </a:t>
            </a:r>
            <a:r>
              <a:rPr lang="en-US" sz="1600" dirty="0" err="1"/>
              <a:t>realizan</a:t>
            </a:r>
            <a:r>
              <a:rPr lang="en-US" sz="1600" dirty="0"/>
              <a:t>        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Casa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•Tips de </a:t>
            </a:r>
            <a:r>
              <a:rPr lang="en-US" sz="1600" dirty="0" err="1"/>
              <a:t>Recomendaciones</a:t>
            </a:r>
            <a:r>
              <a:rPr lang="en-US" sz="1600" dirty="0"/>
              <a:t> para el </a:t>
            </a:r>
            <a:r>
              <a:rPr lang="en-US" sz="1600" dirty="0" err="1"/>
              <a:t>cuidado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casa: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•Tips de </a:t>
            </a:r>
            <a:r>
              <a:rPr lang="en-US" sz="1600" dirty="0" err="1"/>
              <a:t>productividad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casa: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•Webinar </a:t>
            </a:r>
            <a:r>
              <a:rPr lang="en-US" sz="1600" dirty="0" err="1"/>
              <a:t>Formativo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Casa y </a:t>
            </a:r>
            <a:r>
              <a:rPr lang="en-US" sz="1600" dirty="0" err="1"/>
              <a:t>Herramientas</a:t>
            </a:r>
            <a:r>
              <a:rPr lang="en-US" sz="1600" dirty="0"/>
              <a:t> de </a:t>
            </a:r>
            <a:r>
              <a:rPr lang="en-US" sz="1600" dirty="0" err="1"/>
              <a:t>Implementación</a:t>
            </a:r>
            <a:r>
              <a:rPr lang="en-US" sz="1600" dirty="0"/>
              <a:t> del </a:t>
            </a:r>
            <a:r>
              <a:rPr lang="en-US" sz="1600" dirty="0" err="1"/>
              <a:t>Teletrabajo</a:t>
            </a:r>
            <a:r>
              <a:rPr lang="en-US" sz="1600" dirty="0"/>
              <a:t>, </a:t>
            </a:r>
            <a:r>
              <a:rPr lang="en-US" sz="1600" dirty="0" err="1"/>
              <a:t>además</a:t>
            </a:r>
            <a:r>
              <a:rPr lang="en-US" sz="1600" dirty="0"/>
              <a:t> </a:t>
            </a:r>
            <a:r>
              <a:rPr lang="en-US" sz="1600" dirty="0" err="1"/>
              <a:t>tienes</a:t>
            </a:r>
            <a:r>
              <a:rPr lang="en-US" sz="1600" dirty="0"/>
              <a:t> </a:t>
            </a:r>
            <a:r>
              <a:rPr lang="en-US" sz="1600" dirty="0" err="1"/>
              <a:t>acceso</a:t>
            </a:r>
            <a:r>
              <a:rPr lang="en-US" sz="1600" dirty="0"/>
              <a:t> la </a:t>
            </a:r>
            <a:r>
              <a:rPr lang="en-US" sz="1600" dirty="0" err="1"/>
              <a:t>presentación</a:t>
            </a:r>
            <a:r>
              <a:rPr lang="en-US" sz="1600" dirty="0"/>
              <a:t> </a:t>
            </a:r>
            <a:r>
              <a:rPr lang="en-US" sz="1600" dirty="0" err="1"/>
              <a:t>técnica</a:t>
            </a:r>
            <a:r>
              <a:rPr lang="en-US" sz="1600" dirty="0"/>
              <a:t> el </a:t>
            </a:r>
            <a:r>
              <a:rPr lang="en-US" sz="1600" dirty="0" err="1"/>
              <a:t>catálogo</a:t>
            </a:r>
            <a:r>
              <a:rPr lang="en-US" sz="1600" dirty="0"/>
              <a:t> de </a:t>
            </a:r>
            <a:r>
              <a:rPr lang="en-US" sz="1600" dirty="0" err="1"/>
              <a:t>preguntas</a:t>
            </a:r>
            <a:r>
              <a:rPr lang="en-US" sz="1600" dirty="0"/>
              <a:t> y </a:t>
            </a:r>
            <a:r>
              <a:rPr lang="en-US" sz="1600" dirty="0" err="1"/>
              <a:t>respuestas</a:t>
            </a:r>
            <a:r>
              <a:rPr lang="en-US" sz="1600" dirty="0"/>
              <a:t> y tips </a:t>
            </a:r>
            <a:r>
              <a:rPr lang="en-US" sz="1600" dirty="0" err="1"/>
              <a:t>digitales</a:t>
            </a:r>
            <a:r>
              <a:rPr lang="en-US" sz="1600" dirty="0"/>
              <a:t> de gran </a:t>
            </a:r>
            <a:r>
              <a:rPr lang="en-US" sz="1600" dirty="0" err="1"/>
              <a:t>interés</a:t>
            </a:r>
            <a:r>
              <a:rPr lang="en-US" sz="1600" dirty="0"/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174353-A1E3-4FB3-8416-1CF0C91B8C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1955" y="2647144"/>
            <a:ext cx="3172329" cy="1198181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AD2BB5-4E64-4925-BEA0-FCBCA2EF831D}"/>
              </a:ext>
            </a:extLst>
          </p:cNvPr>
          <p:cNvSpPr/>
          <p:nvPr/>
        </p:nvSpPr>
        <p:spPr>
          <a:xfrm>
            <a:off x="4572000" y="4266861"/>
            <a:ext cx="4572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 err="1"/>
              <a:t>Disponibles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Posipedia</a:t>
            </a:r>
            <a:r>
              <a:rPr lang="en-US" sz="1400" b="1" dirty="0"/>
              <a:t>: </a:t>
            </a:r>
            <a:r>
              <a:rPr lang="en-US" sz="1400" b="1" dirty="0" err="1"/>
              <a:t>Nuestro</a:t>
            </a:r>
            <a:r>
              <a:rPr lang="en-US" sz="1400" b="1" dirty="0"/>
              <a:t> Centro Virtual de </a:t>
            </a:r>
            <a:r>
              <a:rPr lang="en-US" sz="1400" b="1" dirty="0" err="1"/>
              <a:t>Seguridad</a:t>
            </a:r>
            <a:r>
              <a:rPr lang="en-US" sz="1400" b="1" dirty="0"/>
              <a:t> y </a:t>
            </a:r>
            <a:r>
              <a:rPr lang="en-US" sz="1400" b="1" dirty="0" err="1"/>
              <a:t>Salud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el </a:t>
            </a:r>
            <a:r>
              <a:rPr lang="en-US" sz="1400" b="1" dirty="0" err="1"/>
              <a:t>Trabajo</a:t>
            </a:r>
            <a:r>
              <a:rPr lang="en-US" sz="1400" b="1" dirty="0"/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9986BA-02C5-46AB-8F51-092A3B6BDC1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3" b="94932" l="9667" r="95000">
                        <a14:foregroundMark x1="64495" y1="39474" x2="64495" y2="39474"/>
                        <a14:foregroundMark x1="53909" y1="40789" x2="53909" y2="40789"/>
                        <a14:foregroundMark x1="19544" y1="91776" x2="19544" y2="91776"/>
                        <a14:foregroundMark x1="17427" y1="95066" x2="17427" y2="95066"/>
                        <a14:foregroundMark x1="32573" y1="94408" x2="32573" y2="94408"/>
                        <a14:foregroundMark x1="67427" y1="69243" x2="67427" y2="69243"/>
                        <a14:foregroundMark x1="75081" y1="67434" x2="75081" y2="67434"/>
                        <a14:foregroundMark x1="79316" y1="68750" x2="79316" y2="68750"/>
                        <a14:foregroundMark x1="85993" y1="67599" x2="85993" y2="67599"/>
                        <a14:foregroundMark x1="89414" y1="67599" x2="89414" y2="67599"/>
                        <a14:foregroundMark x1="43485" y1="80263" x2="43485" y2="80263"/>
                        <a14:foregroundMark x1="88436" y1="80263" x2="88436" y2="80263"/>
                        <a14:foregroundMark x1="54072" y1="76974" x2="54072" y2="76974"/>
                        <a14:foregroundMark x1="59283" y1="77796" x2="59283" y2="77796"/>
                        <a14:foregroundMark x1="63518" y1="76480" x2="63518" y2="76480"/>
                        <a14:foregroundMark x1="67590" y1="78947" x2="67590" y2="78947"/>
                        <a14:foregroundMark x1="72150" y1="78125" x2="72150" y2="78125"/>
                        <a14:foregroundMark x1="76221" y1="78125" x2="76221" y2="78125"/>
                        <a14:foregroundMark x1="49349" y1="78289" x2="49349" y2="78289"/>
                        <a14:foregroundMark x1="58469" y1="56414" x2="58469" y2="56414"/>
                        <a14:foregroundMark x1="37296" y1="66776" x2="37296" y2="66776"/>
                        <a14:foregroundMark x1="42834" y1="67270" x2="42834" y2="67270"/>
                        <a14:foregroundMark x1="47720" y1="67270" x2="47720" y2="67270"/>
                        <a14:foregroundMark x1="49837" y1="67270" x2="49837" y2="67270"/>
                        <a14:foregroundMark x1="51792" y1="67270" x2="51792" y2="67270"/>
                        <a14:foregroundMark x1="56678" y1="68914" x2="56678" y2="68914"/>
                        <a14:foregroundMark x1="64332" y1="67928" x2="64332" y2="67928"/>
                        <a14:foregroundMark x1="30619" y1="6908" x2="30619" y2="6908"/>
                        <a14:foregroundMark x1="29805" y1="2961" x2="29805" y2="2961"/>
                        <a14:foregroundMark x1="66938" y1="70888" x2="66938" y2="70888"/>
                        <a14:foregroundMark x1="66938" y1="72039" x2="66938" y2="72039"/>
                        <a14:foregroundMark x1="66775" y1="72533" x2="66775" y2="72533"/>
                        <a14:foregroundMark x1="74104" y1="69408" x2="74104" y2="69408"/>
                        <a14:foregroundMark x1="94951" y1="78289" x2="94951" y2="78289"/>
                        <a14:foregroundMark x1="95114" y1="70230" x2="95114" y2="70230"/>
                        <a14:foregroundMark x1="94788" y1="66776" x2="94788" y2="66776"/>
                        <a14:foregroundMark x1="62215" y1="56579" x2="62215" y2="56579"/>
                        <a14:foregroundMark x1="59446" y1="54276" x2="59446" y2="54276"/>
                        <a14:foregroundMark x1="53583" y1="39474" x2="53583" y2="39474"/>
                        <a14:foregroundMark x1="52769" y1="42763" x2="52769" y2="42763"/>
                        <a14:foregroundMark x1="52117" y1="45230" x2="52117" y2="45230"/>
                        <a14:foregroundMark x1="55863" y1="47204" x2="55863" y2="47204"/>
                        <a14:foregroundMark x1="53094" y1="50000" x2="53094" y2="50000"/>
                        <a14:foregroundMark x1="52606" y1="48026" x2="52606" y2="48026"/>
                        <a14:foregroundMark x1="56840" y1="55263" x2="56840" y2="55263"/>
                        <a14:foregroundMark x1="56515" y1="52303" x2="56515" y2="52303"/>
                        <a14:foregroundMark x1="55863" y1="48684" x2="55863" y2="48684"/>
                        <a14:foregroundMark x1="55863" y1="48684" x2="55863" y2="48684"/>
                        <a14:foregroundMark x1="9772" y1="64474" x2="9772" y2="64474"/>
                        <a14:foregroundMark x1="94463" y1="67599" x2="94463" y2="67599"/>
                        <a14:foregroundMark x1="94625" y1="70724" x2="94625" y2="70724"/>
                        <a14:foregroundMark x1="94625" y1="73355" x2="94625" y2="73355"/>
                        <a14:foregroundMark x1="94625" y1="79770" x2="94625" y2="79770"/>
                        <a14:foregroundMark x1="94625" y1="82401" x2="94625" y2="82401"/>
                        <a14:foregroundMark x1="93485" y1="83882" x2="93485" y2="83882"/>
                        <a14:foregroundMark x1="92834" y1="84046" x2="92834" y2="84046"/>
                        <a14:foregroundMark x1="89902" y1="84046" x2="89902" y2="84046"/>
                        <a14:foregroundMark x1="87296" y1="84211" x2="87296" y2="84211"/>
                        <a14:foregroundMark x1="82899" y1="84046" x2="82899" y2="84046"/>
                        <a14:foregroundMark x1="76710" y1="84211" x2="76710" y2="84211"/>
                        <a14:foregroundMark x1="69218" y1="84211" x2="69218" y2="84211"/>
                        <a14:foregroundMark x1="70358" y1="84211" x2="70358" y2="84211"/>
                        <a14:foregroundMark x1="61075" y1="84375" x2="61075" y2="84375"/>
                        <a14:foregroundMark x1="63355" y1="84211" x2="63355" y2="84211"/>
                        <a14:foregroundMark x1="53746" y1="84375" x2="53746" y2="84375"/>
                        <a14:foregroundMark x1="55212" y1="83882" x2="55212" y2="83882"/>
                        <a14:foregroundMark x1="42508" y1="84211" x2="42508" y2="84211"/>
                        <a14:foregroundMark x1="45440" y1="84211" x2="45440" y2="84211"/>
                        <a14:foregroundMark x1="48697" y1="84211" x2="48697" y2="84211"/>
                        <a14:foregroundMark x1="35505" y1="84046" x2="35505" y2="84046"/>
                        <a14:foregroundMark x1="57492" y1="51974" x2="57492" y2="51974"/>
                        <a14:foregroundMark x1="62378" y1="58553" x2="62378" y2="58553"/>
                        <a14:foregroundMark x1="67000" y1="46959" x2="67000" y2="46959"/>
                        <a14:foregroundMark x1="67000" y1="40878" x2="67000" y2="40878"/>
                        <a14:foregroundMark x1="66000" y1="39865" x2="66000" y2="39865"/>
                        <a14:foregroundMark x1="61333" y1="57770" x2="61333" y2="57770"/>
                        <a14:foregroundMark x1="64000" y1="43919" x2="64000" y2="43919"/>
                        <a14:foregroundMark x1="56667" y1="69595" x2="56667" y2="69595"/>
                        <a14:foregroundMark x1="56000" y1="71284" x2="56000" y2="71284"/>
                        <a14:foregroundMark x1="56000" y1="72297" x2="56000" y2="72297"/>
                        <a14:foregroundMark x1="61000" y1="68581" x2="61000" y2="68581"/>
                        <a14:foregroundMark x1="61000" y1="68581" x2="60000" y2="73311"/>
                        <a14:foregroundMark x1="34333" y1="69595" x2="57000" y2="67568"/>
                        <a14:foregroundMark x1="57000" y1="67568" x2="57000" y2="67568"/>
                        <a14:foregroundMark x1="46667" y1="68919" x2="63000" y2="70946"/>
                        <a14:foregroundMark x1="43667" y1="75000" x2="59000" y2="73986"/>
                        <a14:foregroundMark x1="45667" y1="65878" x2="91667" y2="71959"/>
                        <a14:foregroundMark x1="91667" y1="71959" x2="70333" y2="81757"/>
                        <a14:foregroundMark x1="70333" y1="81757" x2="63000" y2="79054"/>
                        <a14:foregroundMark x1="71333" y1="64527" x2="94333" y2="66892"/>
                        <a14:foregroundMark x1="94333" y1="66892" x2="95000" y2="67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6845" y="185257"/>
            <a:ext cx="2154709" cy="2125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17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C37A54-8919-4F69-941F-EF2671C4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93834"/>
            <a:ext cx="3968749" cy="2259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F14A4-0F88-485A-B10B-C22CEE52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397560"/>
            <a:ext cx="3968751" cy="22522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7929F-A51A-4ADA-B2D7-02BF09C10A11}"/>
              </a:ext>
            </a:extLst>
          </p:cNvPr>
          <p:cNvSpPr/>
          <p:nvPr/>
        </p:nvSpPr>
        <p:spPr>
          <a:xfrm>
            <a:off x="360587" y="4344018"/>
            <a:ext cx="457965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2</a:t>
            </a:r>
            <a:r>
              <a:rPr lang="en-US" sz="2800" b="1" dirty="0">
                <a:solidFill>
                  <a:schemeClr val="accent2"/>
                </a:solidFill>
              </a:rPr>
              <a:t>. CONTENCIÓN PSICOSOCIAL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D1DD12-C241-4532-9C61-982F6BF18BCC}"/>
              </a:ext>
            </a:extLst>
          </p:cNvPr>
          <p:cNvSpPr/>
          <p:nvPr/>
        </p:nvSpPr>
        <p:spPr>
          <a:xfrm>
            <a:off x="2030820" y="3096090"/>
            <a:ext cx="6928292" cy="13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Contenidos documentales disponibles en </a:t>
            </a:r>
            <a:r>
              <a:rPr lang="es-CO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Posipedia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Centro Virtual de Seguridad y Salud en el Trabajo:</a:t>
            </a:r>
            <a:endParaRPr lang="es-CO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es-CO" sz="1600" u="sng" dirty="0">
                <a:solidFill>
                  <a:srgbClr val="03499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https://portal.posipedia.co/sectores-economicos/transversales/coronavirus-covid-19</a:t>
            </a:r>
            <a:r>
              <a:rPr lang="es-CO" sz="2000" u="sng" dirty="0">
                <a:solidFill>
                  <a:srgbClr val="03499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A6A18-36B2-4BE8-AC03-2DEFCEE5E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96" y="145825"/>
            <a:ext cx="4625546" cy="4370262"/>
          </a:xfrm>
          <a:prstGeom prst="rect">
            <a:avLst/>
          </a:prstGeom>
          <a:ln>
            <a:noFill/>
          </a:ln>
        </p:spPr>
      </p:pic>
      <p:pic>
        <p:nvPicPr>
          <p:cNvPr id="5" name="VIDEO APP POSITIVAMENTE A TU LADO">
            <a:hlinkClick r:id="" action="ppaction://media"/>
            <a:extLst>
              <a:ext uri="{FF2B5EF4-FFF2-40B4-BE49-F238E27FC236}">
                <a16:creationId xmlns:a16="http://schemas.microsoft.com/office/drawing/2014/main" id="{942D4188-4152-4826-B78B-2692F8073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58" y="145825"/>
            <a:ext cx="2219412" cy="48099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90182B-24A1-4A66-ABEB-187CB9F1D628}"/>
              </a:ext>
            </a:extLst>
          </p:cNvPr>
          <p:cNvSpPr/>
          <p:nvPr/>
        </p:nvSpPr>
        <p:spPr>
          <a:xfrm>
            <a:off x="210496" y="4509773"/>
            <a:ext cx="536454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3</a:t>
            </a:r>
            <a:r>
              <a:rPr lang="en-US" sz="2800" b="1" dirty="0">
                <a:solidFill>
                  <a:schemeClr val="accent2"/>
                </a:solidFill>
              </a:rPr>
              <a:t>. TELEORIENTACIÓN PSICOLÓGICA</a:t>
            </a:r>
          </a:p>
        </p:txBody>
      </p:sp>
    </p:spTree>
    <p:extLst>
      <p:ext uri="{BB962C8B-B14F-4D97-AF65-F5344CB8AC3E}">
        <p14:creationId xmlns:p14="http://schemas.microsoft.com/office/powerpoint/2010/main" val="39355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168</Words>
  <Application>Microsoft Office PowerPoint</Application>
  <PresentationFormat>On-screen Show (16:9)</PresentationFormat>
  <Paragraphs>25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Luana Polo</dc:creator>
  <cp:lastModifiedBy>Luana Polo</cp:lastModifiedBy>
  <cp:revision>8</cp:revision>
  <dcterms:created xsi:type="dcterms:W3CDTF">2020-03-28T00:12:10Z</dcterms:created>
  <dcterms:modified xsi:type="dcterms:W3CDTF">2020-03-28T00:33:41Z</dcterms:modified>
</cp:coreProperties>
</file>