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0" r:id="rId2"/>
    <p:sldId id="317" r:id="rId3"/>
    <p:sldId id="311" r:id="rId4"/>
    <p:sldId id="312" r:id="rId5"/>
    <p:sldId id="313" r:id="rId6"/>
    <p:sldId id="314" r:id="rId7"/>
    <p:sldId id="315" r:id="rId8"/>
    <p:sldId id="316" r:id="rId9"/>
    <p:sldId id="318" r:id="rId10"/>
    <p:sldId id="319" r:id="rId11"/>
    <p:sldId id="320" r:id="rId12"/>
    <p:sldId id="321" r:id="rId13"/>
    <p:sldId id="323" r:id="rId14"/>
    <p:sldId id="322" r:id="rId15"/>
  </p:sldIdLst>
  <p:sldSz cx="12192000" cy="6858000"/>
  <p:notesSz cx="9296400" cy="700405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9F9F9"/>
    <a:srgbClr val="71AECD"/>
    <a:srgbClr val="6699FF"/>
    <a:srgbClr val="3399FF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7" autoAdjust="0"/>
    <p:restoredTop sz="95501" autoAdjust="0"/>
  </p:normalViewPr>
  <p:slideViewPr>
    <p:cSldViewPr showGuides="1">
      <p:cViewPr varScale="1">
        <p:scale>
          <a:sx n="66" d="100"/>
          <a:sy n="66" d="100"/>
        </p:scale>
        <p:origin x="99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90"/>
      </p:cViewPr>
      <p:guideLst>
        <p:guide orient="horz" pos="2206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B0473-6C79-48EA-B3C6-E89F468B06F6}" type="datetimeFigureOut">
              <a:rPr lang="es-ES"/>
              <a:pPr>
                <a:defRPr/>
              </a:pPr>
              <a:t>03/03/2020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4FCD3BC-FA2B-4A8D-9951-58EF20FC6D6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996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ECDACB-54A8-401B-B6A2-180E7822C8E2}" type="datetimeFigureOut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592" tIns="51796" rIns="103592" bIns="51796" rtlCol="0" anchor="ctr"/>
          <a:lstStyle/>
          <a:p>
            <a:pPr lvl="0"/>
            <a:endParaRPr lang="es-CO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327400"/>
            <a:ext cx="7435850" cy="3151188"/>
          </a:xfrm>
          <a:prstGeom prst="rect">
            <a:avLst/>
          </a:prstGeom>
        </p:spPr>
        <p:txBody>
          <a:bodyPr vert="horz" lIns="103592" tIns="51796" rIns="103592" bIns="5179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2E7DF-BE37-4C0B-8821-CBEC5B20AD7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0532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145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10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5633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11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7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12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07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13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9941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14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5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2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84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3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249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4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883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5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04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6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679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7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9038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8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12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  <a:p>
            <a:endParaRPr lang="es-ES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9</a:t>
            </a:fld>
            <a:endParaRPr lang="es-CO" altLang="es-ES" sz="140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673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65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56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80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0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43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41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83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3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81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456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19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CO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CO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3/03/2020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8" y="1217607"/>
            <a:ext cx="10751266" cy="51387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808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071662"/>
            <a:ext cx="6934150" cy="54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45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889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071662"/>
            <a:ext cx="6840760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2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6105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071662"/>
            <a:ext cx="6646118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16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911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071662"/>
            <a:ext cx="7560840" cy="54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59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6414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96752"/>
            <a:ext cx="69847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5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5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1071662"/>
            <a:ext cx="9145016" cy="52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965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071662"/>
            <a:ext cx="7416824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6146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96752"/>
            <a:ext cx="741682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78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6111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071662"/>
            <a:ext cx="7128792" cy="54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3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765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071662"/>
            <a:ext cx="6862142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6418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071662"/>
            <a:ext cx="6862142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84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427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071662"/>
            <a:ext cx="6912768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7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96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CO" altLang="es-ES" sz="1200" smtClean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071662"/>
            <a:ext cx="6646118" cy="55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3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6013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19162</TotalTime>
  <Words>238</Words>
  <Application>Microsoft Office PowerPoint</Application>
  <PresentationFormat>Panorámica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Uno Diapositiva</dc:title>
  <dc:creator>Diego Marin</dc:creator>
  <cp:lastModifiedBy>Juan Carlos Arevalo Leguizamon</cp:lastModifiedBy>
  <cp:revision>991</cp:revision>
  <cp:lastPrinted>2018-02-15T17:24:08Z</cp:lastPrinted>
  <dcterms:created xsi:type="dcterms:W3CDTF">2009-10-05T00:52:03Z</dcterms:created>
  <dcterms:modified xsi:type="dcterms:W3CDTF">2020-03-03T17:10:27Z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8d7dd68-c1dd-44d2-ba6c-4773849eac9b_Enabled">
    <vt:lpwstr>True</vt:lpwstr>
  </property>
  <property fmtid="{D5CDD505-2E9C-101B-9397-08002B2CF9AE}" pid="3" name="MSIP_Label_08d7dd68-c1dd-44d2-ba6c-4773849eac9b_SiteId">
    <vt:lpwstr>622cba98-80f8-41f3-8df5-8eb99901598b</vt:lpwstr>
  </property>
  <property fmtid="{D5CDD505-2E9C-101B-9397-08002B2CF9AE}" pid="4" name="MSIP_Label_08d7dd68-c1dd-44d2-ba6c-4773849eac9b_Owner">
    <vt:lpwstr>apoyosgsst@deaj.ramajudicial.gov.co</vt:lpwstr>
  </property>
  <property fmtid="{D5CDD505-2E9C-101B-9397-08002B2CF9AE}" pid="5" name="MSIP_Label_08d7dd68-c1dd-44d2-ba6c-4773849eac9b_SetDate">
    <vt:lpwstr>2018-11-06T19:17:26.3513328Z</vt:lpwstr>
  </property>
  <property fmtid="{D5CDD505-2E9C-101B-9397-08002B2CF9AE}" pid="6" name="MSIP_Label_08d7dd68-c1dd-44d2-ba6c-4773849eac9b_Name">
    <vt:lpwstr>Personal</vt:lpwstr>
  </property>
  <property fmtid="{D5CDD505-2E9C-101B-9397-08002B2CF9AE}" pid="7" name="MSIP_Label_08d7dd68-c1dd-44d2-ba6c-4773849eac9b_Application">
    <vt:lpwstr>Microsoft Azure Information Protection</vt:lpwstr>
  </property>
  <property fmtid="{D5CDD505-2E9C-101B-9397-08002B2CF9AE}" pid="8" name="MSIP_Label_08d7dd68-c1dd-44d2-ba6c-4773849eac9b_Extended_MSFT_Method">
    <vt:lpwstr>Automatic</vt:lpwstr>
  </property>
  <property fmtid="{D5CDD505-2E9C-101B-9397-08002B2CF9AE}" pid="9" name="Sensitivity">
    <vt:lpwstr>Personal</vt:lpwstr>
  </property>
</Properties>
</file>