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3" r:id="rId2"/>
    <p:sldId id="312" r:id="rId3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109" d="100"/>
          <a:sy n="109" d="100"/>
        </p:scale>
        <p:origin x="810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29/04/2020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39805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29/04/2020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424" y="1772816"/>
            <a:ext cx="5184576" cy="3528392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44072" y="1766866"/>
            <a:ext cx="4279413" cy="353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90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7448" y="1528762"/>
            <a:ext cx="9865096" cy="471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19361</TotalTime>
  <Words>34</Words>
  <Application>Microsoft Office PowerPoint</Application>
  <PresentationFormat>Panorámica</PresentationFormat>
  <Paragraphs>10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Moisés Alexander Roncancio Rodríguez</cp:lastModifiedBy>
  <cp:revision>1021</cp:revision>
  <cp:lastPrinted>2018-02-15T17:24:08Z</cp:lastPrinted>
  <dcterms:created xsi:type="dcterms:W3CDTF">2009-10-05T00:52:03Z</dcterms:created>
  <dcterms:modified xsi:type="dcterms:W3CDTF">2020-04-29T19:28:32Z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