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0" r:id="rId2"/>
    <p:sldId id="311" r:id="rId3"/>
    <p:sldId id="312" r:id="rId4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26/03/2020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92313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3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5951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26/03/2020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5520" y="1412776"/>
            <a:ext cx="8208912" cy="475252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9455" y="1484784"/>
            <a:ext cx="9660511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08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9576" y="1772816"/>
            <a:ext cx="813690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3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19263</TotalTime>
  <Words>51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1007</cp:revision>
  <cp:lastPrinted>2018-02-15T17:24:08Z</cp:lastPrinted>
  <dcterms:created xsi:type="dcterms:W3CDTF">2009-10-05T00:52:03Z</dcterms:created>
  <dcterms:modified xsi:type="dcterms:W3CDTF">2020-03-26T20:16:33Z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