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02/04/2020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914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8" name="Imagen 7" descr="Phishing en tiempos de COVID-19 | Protege.LA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973138"/>
            <a:ext cx="7848871" cy="5748338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19261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1007</cp:revision>
  <cp:lastPrinted>2018-02-15T17:24:08Z</cp:lastPrinted>
  <dcterms:created xsi:type="dcterms:W3CDTF">2009-10-05T00:52:03Z</dcterms:created>
  <dcterms:modified xsi:type="dcterms:W3CDTF">2020-04-02T21:23:53Z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