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2" r:id="rId2"/>
  </p:sldIdLst>
  <p:sldSz cx="12192000" cy="6858000"/>
  <p:notesSz cx="9296400" cy="700405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6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9F9F9"/>
    <a:srgbClr val="71AECD"/>
    <a:srgbClr val="6699FF"/>
    <a:srgbClr val="3399FF"/>
    <a:srgbClr val="33C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47" autoAdjust="0"/>
    <p:restoredTop sz="95501" autoAdjust="0"/>
  </p:normalViewPr>
  <p:slideViewPr>
    <p:cSldViewPr showGuides="1">
      <p:cViewPr varScale="1">
        <p:scale>
          <a:sx n="70" d="100"/>
          <a:sy n="70" d="100"/>
        </p:scale>
        <p:origin x="84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1974" y="-90"/>
      </p:cViewPr>
      <p:guideLst>
        <p:guide orient="horz" pos="2206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1B0473-6C79-48EA-B3C6-E89F468B06F6}" type="datetimeFigureOut">
              <a:rPr lang="es-ES"/>
              <a:pPr>
                <a:defRPr/>
              </a:pPr>
              <a:t>01/04/2020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4FCD3BC-FA2B-4A8D-9951-58EF20FC6D6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9996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3ECDACB-54A8-401B-B6A2-180E7822C8E2}" type="datetimeFigureOut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525463"/>
            <a:ext cx="4670425" cy="2627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92" tIns="51796" rIns="103592" bIns="51796" rtlCol="0" anchor="ctr"/>
          <a:lstStyle/>
          <a:p>
            <a:pPr lvl="0"/>
            <a:endParaRPr lang="es-CO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30275" y="3327400"/>
            <a:ext cx="7435850" cy="3151188"/>
          </a:xfrm>
          <a:prstGeom prst="rect">
            <a:avLst/>
          </a:prstGeom>
        </p:spPr>
        <p:txBody>
          <a:bodyPr vert="horz" lIns="103592" tIns="51796" rIns="103592" bIns="51796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E2E7DF-BE37-4C0B-8821-CBEC5B20AD7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105323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1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3981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1E487-A1A2-4840-A48A-5A7D2CE8D152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8553-6D95-481F-AE2C-17CC0A5EE9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653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72835-CA1F-4116-8DC0-4760FC85D372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7C6D-9728-46C5-9924-88D5B262765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566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612B-9AEB-4807-858F-D4B5F14F8692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0408-00E7-4CB1-932B-986DBEAC740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805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73AE-DCFA-4C05-A42D-70FD672E5B0D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AB9C-7ACB-47C8-9329-B60E283D54A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20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8835-9F01-42FB-A4A6-1020834A89EC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B246-1AB2-430D-9FDD-A65C26F83E5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432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E0A42-EFE6-469D-BD9E-EC1BB32FF797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0737-9373-43D6-9834-3594E31500C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410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81F1-5A05-4D2A-876F-ED210C08D8E1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E7ED-7B5B-4CE7-BF33-00DEA4254C3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835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380D-711D-4207-BFAA-4700137DF92B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76E8-32C2-4954-BDF0-F2C2FB2BE0D9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348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0539-61F7-46AE-B946-4F1D36838E27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2BB4-7DE5-4AD0-A193-227CBC71833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816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14664-8BDA-4712-B759-4CBA92E5C390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D39A-AEBB-4E6E-80ED-AEACBB406D2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3456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25BC-9B87-4E6D-999B-3129E2C87C16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99F5-0DA8-4C52-8DE3-460DE46734B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195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s-CO" altLang="es-ES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s-CO" alt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C4483-9D99-4F05-8EF2-AE7A65735D58}" type="datetime1">
              <a:rPr lang="es-CO"/>
              <a:pPr>
                <a:defRPr/>
              </a:pPr>
              <a:t>1/04/2020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3D95C1-65A4-47F2-91CF-E9976205231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840" y="160338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75520" y="1071661"/>
            <a:ext cx="8640960" cy="5453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0826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19335</TotalTime>
  <Words>17</Words>
  <Application>Microsoft Office PowerPoint</Application>
  <PresentationFormat>Panorámica</PresentationFormat>
  <Paragraphs>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de Office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Uno Diapositiva</dc:title>
  <dc:creator>Diego Marin</dc:creator>
  <cp:lastModifiedBy>Juan Carlos Arevalo Leguizamon</cp:lastModifiedBy>
  <cp:revision>1019</cp:revision>
  <cp:lastPrinted>2018-02-15T17:24:08Z</cp:lastPrinted>
  <dcterms:created xsi:type="dcterms:W3CDTF">2009-10-05T00:52:03Z</dcterms:created>
  <dcterms:modified xsi:type="dcterms:W3CDTF">2020-04-01T12:51:49Z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apoyosgsst@deaj.ramajudicial.gov.co</vt:lpwstr>
  </property>
  <property fmtid="{D5CDD505-2E9C-101B-9397-08002B2CF9AE}" pid="5" name="MSIP_Label_08d7dd68-c1dd-44d2-ba6c-4773849eac9b_SetDate">
    <vt:lpwstr>2018-11-06T19:17:26.3513328Z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