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0" r:id="rId2"/>
    <p:sldId id="314" r:id="rId3"/>
    <p:sldId id="311" r:id="rId4"/>
    <p:sldId id="312" r:id="rId5"/>
    <p:sldId id="313" r:id="rId6"/>
    <p:sldId id="315" r:id="rId7"/>
  </p:sldIdLst>
  <p:sldSz cx="12192000" cy="6858000"/>
  <p:notesSz cx="9296400" cy="70040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9F9F9"/>
    <a:srgbClr val="71AECD"/>
    <a:srgbClr val="6699FF"/>
    <a:srgbClr val="3399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01" autoAdjust="0"/>
  </p:normalViewPr>
  <p:slideViewPr>
    <p:cSldViewPr showGuides="1">
      <p:cViewPr varScale="1">
        <p:scale>
          <a:sx n="70" d="100"/>
          <a:sy n="70" d="100"/>
        </p:scale>
        <p:origin x="84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90"/>
      </p:cViewPr>
      <p:guideLst>
        <p:guide orient="horz" pos="220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0473-6C79-48EA-B3C6-E89F468B06F6}" type="datetimeFigureOut">
              <a:rPr lang="es-ES"/>
              <a:pPr>
                <a:defRPr/>
              </a:pPr>
              <a:t>25/03/2020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FCD3BC-FA2B-4A8D-9951-58EF20FC6D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96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ECDACB-54A8-401B-B6A2-180E7822C8E2}" type="datetimeFigureOut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92" tIns="51796" rIns="103592" bIns="51796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7400"/>
            <a:ext cx="7435850" cy="3151188"/>
          </a:xfrm>
          <a:prstGeom prst="rect">
            <a:avLst/>
          </a:prstGeom>
        </p:spPr>
        <p:txBody>
          <a:bodyPr vert="horz" lIns="103592" tIns="51796" rIns="103592" bIns="5179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2E7DF-BE37-4C0B-8821-CBEC5B20A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3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914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969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3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2882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4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375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5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863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6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062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5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43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41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8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5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25/03/2020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552" y="1065151"/>
            <a:ext cx="8280920" cy="56498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7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356" y="1014412"/>
            <a:ext cx="7408083" cy="55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7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238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76" y="1071662"/>
            <a:ext cx="7992888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1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7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1668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8" y="1071662"/>
            <a:ext cx="8064896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7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5" y="160338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600" y="1071662"/>
            <a:ext cx="7632848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7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7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5" y="160338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76" y="1071662"/>
            <a:ext cx="7848872" cy="54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19261</TotalTime>
  <Words>102</Words>
  <Application>Microsoft Office PowerPoint</Application>
  <PresentationFormat>Panorámica</PresentationFormat>
  <Paragraphs>30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Uno Diapositiva</dc:title>
  <dc:creator>Diego Marin</dc:creator>
  <cp:lastModifiedBy>Juan Carlos Arevalo Leguizamon</cp:lastModifiedBy>
  <cp:revision>1006</cp:revision>
  <cp:lastPrinted>2018-02-15T17:24:08Z</cp:lastPrinted>
  <dcterms:created xsi:type="dcterms:W3CDTF">2009-10-05T00:52:03Z</dcterms:created>
  <dcterms:modified xsi:type="dcterms:W3CDTF">2020-03-25T13:27:30Z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d7dd68-c1dd-44d2-ba6c-4773849eac9b_Enabled">
    <vt:lpwstr>True</vt:lpwstr>
  </property>
  <property fmtid="{D5CDD505-2E9C-101B-9397-08002B2CF9AE}" pid="3" name="MSIP_Label_08d7dd68-c1dd-44d2-ba6c-4773849eac9b_SiteId">
    <vt:lpwstr>622cba98-80f8-41f3-8df5-8eb99901598b</vt:lpwstr>
  </property>
  <property fmtid="{D5CDD505-2E9C-101B-9397-08002B2CF9AE}" pid="4" name="MSIP_Label_08d7dd68-c1dd-44d2-ba6c-4773849eac9b_Owner">
    <vt:lpwstr>apoyosgsst@deaj.ramajudicial.gov.co</vt:lpwstr>
  </property>
  <property fmtid="{D5CDD505-2E9C-101B-9397-08002B2CF9AE}" pid="5" name="MSIP_Label_08d7dd68-c1dd-44d2-ba6c-4773849eac9b_SetDate">
    <vt:lpwstr>2018-11-06T19:17:26.3513328Z</vt:lpwstr>
  </property>
  <property fmtid="{D5CDD505-2E9C-101B-9397-08002B2CF9AE}" pid="6" name="MSIP_Label_08d7dd68-c1dd-44d2-ba6c-4773849eac9b_Name">
    <vt:lpwstr>Personal</vt:lpwstr>
  </property>
  <property fmtid="{D5CDD505-2E9C-101B-9397-08002B2CF9AE}" pid="7" name="MSIP_Label_08d7dd68-c1dd-44d2-ba6c-4773849eac9b_Application">
    <vt:lpwstr>Microsoft Azure Information Protection</vt:lpwstr>
  </property>
  <property fmtid="{D5CDD505-2E9C-101B-9397-08002B2CF9AE}" pid="8" name="MSIP_Label_08d7dd68-c1dd-44d2-ba6c-4773849eac9b_Extended_MSFT_Method">
    <vt:lpwstr>Automatic</vt:lpwstr>
  </property>
  <property fmtid="{D5CDD505-2E9C-101B-9397-08002B2CF9AE}" pid="9" name="Sensitivity">
    <vt:lpwstr>Personal</vt:lpwstr>
  </property>
</Properties>
</file>