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01/04/2020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 descr="C:\Users\juan_\OneDrive\Pictures\Cuidados Vehiculos .jpe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1071662"/>
            <a:ext cx="7344815" cy="54536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19331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1018</cp:revision>
  <cp:lastPrinted>2018-02-15T17:24:08Z</cp:lastPrinted>
  <dcterms:created xsi:type="dcterms:W3CDTF">2009-10-05T00:52:03Z</dcterms:created>
  <dcterms:modified xsi:type="dcterms:W3CDTF">2020-04-01T12:52:33Z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