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4" r:id="rId2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70" d="100"/>
          <a:sy n="70" d="100"/>
        </p:scale>
        <p:origin x="840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30/03/2020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CO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/>
          </a:p>
          <a:p>
            <a:endParaRPr lang="es-ES" altLang="es-ES" dirty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184301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  <a:endParaRPr lang="es-CO" altLang="es-ES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  <a:endParaRPr lang="es-CO" alt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30/03/2020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66862" y="1173970"/>
            <a:ext cx="9497690" cy="534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071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659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19331</TotalTime>
  <Words>17</Words>
  <Application>Microsoft Office PowerPoint</Application>
  <PresentationFormat>Panorámica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1016</cp:revision>
  <cp:lastPrinted>2018-02-15T17:24:08Z</cp:lastPrinted>
  <dcterms:created xsi:type="dcterms:W3CDTF">2009-10-05T00:52:03Z</dcterms:created>
  <dcterms:modified xsi:type="dcterms:W3CDTF">2020-03-30T21:23:38Z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