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30/03/2020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430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6862" y="1173970"/>
            <a:ext cx="9497690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71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19331</TotalTime>
  <Words>17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1016</cp:revision>
  <cp:lastPrinted>2018-02-15T17:24:08Z</cp:lastPrinted>
  <dcterms:created xsi:type="dcterms:W3CDTF">2009-10-05T00:52:03Z</dcterms:created>
  <dcterms:modified xsi:type="dcterms:W3CDTF">2020-03-30T21:23:38Z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